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6140-95A0-4F88-9314-17E1C98FE4D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4ED5-6EB2-4784-9021-50F39ECE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6140-95A0-4F88-9314-17E1C98FE4D4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4ED5-6EB2-4784-9021-50F39ECE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larimer.org/about-larimer-county/2013-2018-strategic-plan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Larimer County 101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Principles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2013-18 Strategic Plan</a:t>
            </a:r>
            <a:br>
              <a:rPr lang="en-US" smtClean="0"/>
            </a:br>
            <a:r>
              <a:rPr lang="en-US" sz="2200" smtClean="0">
                <a:hlinkClick r:id="rId2"/>
              </a:rPr>
              <a:t>https://www.larimer.org/about-larimer-county/2013-2018-strategic-plan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3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Challenges on Horizon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How can I help you?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Challenges on Horizon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Challenge on Horizon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Larimer County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County Government Facts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County Government Services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9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5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Larimer County 101</vt:lpstr>
      <vt:lpstr>Overview of Larimer County</vt:lpstr>
      <vt:lpstr>PowerPoint Presentation</vt:lpstr>
      <vt:lpstr>County Government Facts</vt:lpstr>
      <vt:lpstr>County Government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2013-18 Strategic Plan https://www.larimer.org/about-larimer-county/2013-2018-strategic-plan</vt:lpstr>
      <vt:lpstr>Significant Challenges on Horizon</vt:lpstr>
      <vt:lpstr>How can I help you?</vt:lpstr>
      <vt:lpstr>Significant Challenges on Horizon</vt:lpstr>
      <vt:lpstr>Significant Challenge on Horizon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Larimer County 101</dc:title>
  <dc:creator>Michelle BIrd</dc:creator>
  <cp:lastModifiedBy>Michelle BIrd</cp:lastModifiedBy>
  <cp:revision>1</cp:revision>
  <dcterms:created xsi:type="dcterms:W3CDTF">2018-03-30T03:32:38Z</dcterms:created>
  <dcterms:modified xsi:type="dcterms:W3CDTF">2018-03-30T03:32:38Z</dcterms:modified>
</cp:coreProperties>
</file>