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80" r:id="rId5"/>
    <p:sldId id="298" r:id="rId6"/>
    <p:sldId id="299" r:id="rId7"/>
    <p:sldId id="302" r:id="rId8"/>
    <p:sldId id="301"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B1A95C-A462-0FCE-1481-1B01F84B2DCF}" name="Marie Mitchell" initials="MM" userId="S::mmitchell@berthoud.org::5d6f39ef-d89b-45f0-9d94-7a418bba85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96081-915D-4820-86E0-8C3F030DFD7F}" v="9" dt="2023-09-07T00:15:24.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09" autoAdjust="0"/>
  </p:normalViewPr>
  <p:slideViewPr>
    <p:cSldViewPr snapToGrid="0">
      <p:cViewPr varScale="1">
        <p:scale>
          <a:sx n="63" d="100"/>
          <a:sy n="63" d="100"/>
        </p:scale>
        <p:origin x="11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E46D8-81BF-41B9-A3D8-CD6D61D8BD96}"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9FE62-3126-44F4-87CE-4A902FFCADA8}" type="slidenum">
              <a:rPr lang="en-US" smtClean="0"/>
              <a:t>‹#›</a:t>
            </a:fld>
            <a:endParaRPr lang="en-US"/>
          </a:p>
        </p:txBody>
      </p:sp>
    </p:spTree>
    <p:extLst>
      <p:ext uri="{BB962C8B-B14F-4D97-AF65-F5344CB8AC3E}">
        <p14:creationId xmlns:p14="http://schemas.microsoft.com/office/powerpoint/2010/main" val="363032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4B9FE62-3126-44F4-87CE-4A902FFCADA8}" type="slidenum">
              <a:rPr lang="en-US" smtClean="0"/>
              <a:t>1</a:t>
            </a:fld>
            <a:endParaRPr lang="en-US"/>
          </a:p>
        </p:txBody>
      </p:sp>
    </p:spTree>
    <p:extLst>
      <p:ext uri="{BB962C8B-B14F-4D97-AF65-F5344CB8AC3E}">
        <p14:creationId xmlns:p14="http://schemas.microsoft.com/office/powerpoint/2010/main" val="233432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9FE62-3126-44F4-87CE-4A902FFCADA8}" type="slidenum">
              <a:rPr lang="en-US" smtClean="0"/>
              <a:t>2</a:t>
            </a:fld>
            <a:endParaRPr lang="en-US"/>
          </a:p>
        </p:txBody>
      </p:sp>
    </p:spTree>
    <p:extLst>
      <p:ext uri="{BB962C8B-B14F-4D97-AF65-F5344CB8AC3E}">
        <p14:creationId xmlns:p14="http://schemas.microsoft.com/office/powerpoint/2010/main" val="402208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9FE62-3126-44F4-87CE-4A902FFCADA8}" type="slidenum">
              <a:rPr lang="en-US" smtClean="0"/>
              <a:t>3</a:t>
            </a:fld>
            <a:endParaRPr lang="en-US"/>
          </a:p>
        </p:txBody>
      </p:sp>
    </p:spTree>
    <p:extLst>
      <p:ext uri="{BB962C8B-B14F-4D97-AF65-F5344CB8AC3E}">
        <p14:creationId xmlns:p14="http://schemas.microsoft.com/office/powerpoint/2010/main" val="127626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9FE62-3126-44F4-87CE-4A902FFCADA8}" type="slidenum">
              <a:rPr lang="en-US" smtClean="0"/>
              <a:t>4</a:t>
            </a:fld>
            <a:endParaRPr lang="en-US"/>
          </a:p>
        </p:txBody>
      </p:sp>
    </p:spTree>
    <p:extLst>
      <p:ext uri="{BB962C8B-B14F-4D97-AF65-F5344CB8AC3E}">
        <p14:creationId xmlns:p14="http://schemas.microsoft.com/office/powerpoint/2010/main" val="346281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9FE62-3126-44F4-87CE-4A902FFCADA8}" type="slidenum">
              <a:rPr lang="en-US" smtClean="0"/>
              <a:t>5</a:t>
            </a:fld>
            <a:endParaRPr lang="en-US"/>
          </a:p>
        </p:txBody>
      </p:sp>
    </p:spTree>
    <p:extLst>
      <p:ext uri="{BB962C8B-B14F-4D97-AF65-F5344CB8AC3E}">
        <p14:creationId xmlns:p14="http://schemas.microsoft.com/office/powerpoint/2010/main" val="125969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9FE62-3126-44F4-87CE-4A902FFCADA8}" type="slidenum">
              <a:rPr lang="en-US" smtClean="0"/>
              <a:t>6</a:t>
            </a:fld>
            <a:endParaRPr lang="en-US"/>
          </a:p>
        </p:txBody>
      </p:sp>
    </p:spTree>
    <p:extLst>
      <p:ext uri="{BB962C8B-B14F-4D97-AF65-F5344CB8AC3E}">
        <p14:creationId xmlns:p14="http://schemas.microsoft.com/office/powerpoint/2010/main" val="3064354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hyperlink" Target="mailto:name@Berthoud.org" TargetMode="Externa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mailto:name@Berthoud.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mailto:name@Berthoud.or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0DDEA1-E9DF-BE4C-837A-142AC5855E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720110"/>
            <a:ext cx="4062524" cy="2137885"/>
          </a:xfrm>
          <a:prstGeom prst="rect">
            <a:avLst/>
          </a:prstGeom>
        </p:spPr>
      </p:pic>
      <p:pic>
        <p:nvPicPr>
          <p:cNvPr id="7" name="Picture 6">
            <a:extLst>
              <a:ext uri="{FF2B5EF4-FFF2-40B4-BE49-F238E27FC236}">
                <a16:creationId xmlns:a16="http://schemas.microsoft.com/office/drawing/2014/main" id="{448C2C78-9B65-7648-97E6-85E7A5C947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58101" y="4720106"/>
            <a:ext cx="4066948" cy="2137885"/>
          </a:xfrm>
          <a:prstGeom prst="rect">
            <a:avLst/>
          </a:prstGeom>
        </p:spPr>
      </p:pic>
      <p:pic>
        <p:nvPicPr>
          <p:cNvPr id="8" name="Picture 7">
            <a:extLst>
              <a:ext uri="{FF2B5EF4-FFF2-40B4-BE49-F238E27FC236}">
                <a16:creationId xmlns:a16="http://schemas.microsoft.com/office/drawing/2014/main" id="{97823F8C-A793-6D48-8B76-F419AB3CEF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9479" y="4700529"/>
            <a:ext cx="4053669" cy="2157465"/>
          </a:xfrm>
          <a:prstGeom prst="rect">
            <a:avLst/>
          </a:prstGeom>
        </p:spPr>
      </p:pic>
      <p:cxnSp>
        <p:nvCxnSpPr>
          <p:cNvPr id="9" name="Straight Connector 8">
            <a:extLst>
              <a:ext uri="{FF2B5EF4-FFF2-40B4-BE49-F238E27FC236}">
                <a16:creationId xmlns:a16="http://schemas.microsoft.com/office/drawing/2014/main" id="{34665E57-97FF-624F-B010-170E64B3094E}"/>
              </a:ext>
            </a:extLst>
          </p:cNvPr>
          <p:cNvCxnSpPr>
            <a:cxnSpLocks/>
          </p:cNvCxnSpPr>
          <p:nvPr userDrawn="1"/>
        </p:nvCxnSpPr>
        <p:spPr>
          <a:xfrm>
            <a:off x="4058100" y="4452787"/>
            <a:ext cx="0" cy="2405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3E47EF-449B-564F-A4FD-D39C591B419E}"/>
              </a:ext>
            </a:extLst>
          </p:cNvPr>
          <p:cNvCxnSpPr>
            <a:cxnSpLocks/>
          </p:cNvCxnSpPr>
          <p:nvPr userDrawn="1"/>
        </p:nvCxnSpPr>
        <p:spPr>
          <a:xfrm>
            <a:off x="8125048" y="4452779"/>
            <a:ext cx="0" cy="2405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1A284C0-50B2-0E4A-AAFF-123B3FEC0FF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
            <a:ext cx="12191997" cy="4698745"/>
          </a:xfrm>
          <a:prstGeom prst="rect">
            <a:avLst/>
          </a:prstGeom>
        </p:spPr>
      </p:pic>
      <p:sp>
        <p:nvSpPr>
          <p:cNvPr id="12" name="Rectangle 11">
            <a:extLst>
              <a:ext uri="{FF2B5EF4-FFF2-40B4-BE49-F238E27FC236}">
                <a16:creationId xmlns:a16="http://schemas.microsoft.com/office/drawing/2014/main" id="{69C2478F-5355-CF49-92E0-D86799C31E66}"/>
              </a:ext>
            </a:extLst>
          </p:cNvPr>
          <p:cNvSpPr/>
          <p:nvPr userDrawn="1"/>
        </p:nvSpPr>
        <p:spPr>
          <a:xfrm>
            <a:off x="-3" y="3330149"/>
            <a:ext cx="12192000" cy="1389960"/>
          </a:xfrm>
          <a:prstGeom prst="rect">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5685805A-F106-9244-A3D6-7B784E090025}"/>
              </a:ext>
            </a:extLst>
          </p:cNvPr>
          <p:cNvCxnSpPr>
            <a:cxnSpLocks/>
          </p:cNvCxnSpPr>
          <p:nvPr userDrawn="1"/>
        </p:nvCxnSpPr>
        <p:spPr>
          <a:xfrm>
            <a:off x="1" y="3330149"/>
            <a:ext cx="121831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5419F14-1BC5-3B41-8C5C-BB6CDD997124}"/>
              </a:ext>
            </a:extLst>
          </p:cNvPr>
          <p:cNvCxnSpPr>
            <a:cxnSpLocks/>
          </p:cNvCxnSpPr>
          <p:nvPr userDrawn="1"/>
        </p:nvCxnSpPr>
        <p:spPr>
          <a:xfrm>
            <a:off x="-2" y="4696412"/>
            <a:ext cx="121831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579EBE65-A225-4240-876D-18A5E3D773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91695" y="3153062"/>
            <a:ext cx="2133656" cy="1744133"/>
          </a:xfrm>
          <a:prstGeom prst="rect">
            <a:avLst/>
          </a:prstGeom>
        </p:spPr>
      </p:pic>
      <p:sp>
        <p:nvSpPr>
          <p:cNvPr id="2" name="Title 1">
            <a:extLst>
              <a:ext uri="{FF2B5EF4-FFF2-40B4-BE49-F238E27FC236}">
                <a16:creationId xmlns:a16="http://schemas.microsoft.com/office/drawing/2014/main" id="{BAB3769D-520B-9147-B733-DD8B9D020554}"/>
              </a:ext>
            </a:extLst>
          </p:cNvPr>
          <p:cNvSpPr>
            <a:spLocks noGrp="1"/>
          </p:cNvSpPr>
          <p:nvPr>
            <p:ph type="title" hasCustomPrompt="1"/>
          </p:nvPr>
        </p:nvSpPr>
        <p:spPr>
          <a:xfrm>
            <a:off x="513472" y="3362347"/>
            <a:ext cx="8578224" cy="1325563"/>
          </a:xfrm>
        </p:spPr>
        <p:txBody>
          <a:bodyPr anchor="ctr">
            <a:normAutofit/>
          </a:bodyPr>
          <a:lstStyle>
            <a:lvl1pPr>
              <a:defRPr sz="3733" b="1">
                <a:solidFill>
                  <a:schemeClr val="accent4"/>
                </a:solidFill>
                <a:latin typeface="Times New Roman" panose="02020603050405020304" pitchFamily="18" charset="0"/>
                <a:cs typeface="Times New Roman" panose="02020603050405020304" pitchFamily="18" charset="0"/>
              </a:defRPr>
            </a:lvl1pPr>
          </a:lstStyle>
          <a:p>
            <a:r>
              <a:rPr lang="en-US" dirty="0"/>
              <a:t>PowerPoint title and other info to go here and could be lengthy</a:t>
            </a:r>
          </a:p>
        </p:txBody>
      </p:sp>
    </p:spTree>
    <p:extLst>
      <p:ext uri="{BB962C8B-B14F-4D97-AF65-F5344CB8AC3E}">
        <p14:creationId xmlns:p14="http://schemas.microsoft.com/office/powerpoint/2010/main" val="328345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2b">
    <p:bg>
      <p:bgPr>
        <a:solidFill>
          <a:schemeClr val="accent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D9DF6042-CB66-0146-8729-B383B0B494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3839" y="5804585"/>
            <a:ext cx="1164323" cy="951764"/>
          </a:xfrm>
          <a:prstGeom prst="rect">
            <a:avLst/>
          </a:prstGeom>
        </p:spPr>
      </p:pic>
      <p:sp>
        <p:nvSpPr>
          <p:cNvPr id="7" name="Title 1">
            <a:extLst>
              <a:ext uri="{FF2B5EF4-FFF2-40B4-BE49-F238E27FC236}">
                <a16:creationId xmlns:a16="http://schemas.microsoft.com/office/drawing/2014/main" id="{DC4A5152-07DE-084C-95B3-9F4A9E4A966A}"/>
              </a:ext>
            </a:extLst>
          </p:cNvPr>
          <p:cNvSpPr>
            <a:spLocks noGrp="1"/>
          </p:cNvSpPr>
          <p:nvPr>
            <p:ph type="title" hasCustomPrompt="1"/>
          </p:nvPr>
        </p:nvSpPr>
        <p:spPr>
          <a:xfrm>
            <a:off x="3699642" y="695385"/>
            <a:ext cx="4792717" cy="1325563"/>
          </a:xfrm>
        </p:spPr>
        <p:txBody>
          <a:bodyPr>
            <a:normAutofit/>
          </a:bodyPr>
          <a:lstStyle>
            <a:lvl1pPr algn="ctr">
              <a:lnSpc>
                <a:spcPts val="3200"/>
              </a:lnSpc>
              <a:defRPr sz="3200" b="1">
                <a:solidFill>
                  <a:schemeClr val="accent4"/>
                </a:solidFill>
                <a:latin typeface="Times New Roman" panose="02020603050405020304" pitchFamily="18" charset="0"/>
                <a:cs typeface="Times New Roman" panose="02020603050405020304" pitchFamily="18" charset="0"/>
              </a:defRPr>
            </a:lvl1pPr>
          </a:lstStyle>
          <a:p>
            <a:r>
              <a:rPr lang="en-US" dirty="0"/>
              <a:t>Slide title and other </a:t>
            </a:r>
            <a:br>
              <a:rPr lang="en-US" dirty="0"/>
            </a:br>
            <a:r>
              <a:rPr lang="en-US" dirty="0"/>
              <a:t>info to go here</a:t>
            </a:r>
          </a:p>
        </p:txBody>
      </p:sp>
      <p:sp>
        <p:nvSpPr>
          <p:cNvPr id="8" name="Text Placeholder 15">
            <a:extLst>
              <a:ext uri="{FF2B5EF4-FFF2-40B4-BE49-F238E27FC236}">
                <a16:creationId xmlns:a16="http://schemas.microsoft.com/office/drawing/2014/main" id="{F5727A01-D705-F54F-BA96-8FF7000FBA7F}"/>
              </a:ext>
            </a:extLst>
          </p:cNvPr>
          <p:cNvSpPr>
            <a:spLocks noGrp="1"/>
          </p:cNvSpPr>
          <p:nvPr>
            <p:ph type="body" sz="quarter" idx="10" hasCustomPrompt="1"/>
          </p:nvPr>
        </p:nvSpPr>
        <p:spPr>
          <a:xfrm>
            <a:off x="4119498" y="2226427"/>
            <a:ext cx="3953004" cy="3296549"/>
          </a:xfrm>
        </p:spPr>
        <p:txBody>
          <a:bodyPr>
            <a:normAutofit/>
          </a:bodyPr>
          <a:lstStyle>
            <a:lvl1pPr marL="0" marR="0" indent="0" algn="ctr" defTabSz="914377" rtl="0" eaLnBrk="1" fontAlgn="auto" latinLnBrk="0" hangingPunct="1">
              <a:lnSpc>
                <a:spcPts val="1867"/>
              </a:lnSpc>
              <a:spcBef>
                <a:spcPts val="800"/>
              </a:spcBef>
              <a:spcAft>
                <a:spcPts val="1600"/>
              </a:spcAft>
              <a:buClrTx/>
              <a:buSzTx/>
              <a:buFont typeface="Arial" panose="020B0604020202020204" pitchFamily="34" charset="0"/>
              <a:buNone/>
              <a:tabLst/>
              <a:defRPr sz="1867">
                <a:solidFill>
                  <a:schemeClr val="bg1"/>
                </a:solidFill>
              </a:defRPr>
            </a:lvl1pPr>
            <a:lvl2pPr marL="457189" indent="0" algn="ctr">
              <a:lnSpc>
                <a:spcPts val="2133"/>
              </a:lnSpc>
              <a:buNone/>
              <a:defRPr>
                <a:solidFill>
                  <a:schemeClr val="bg1"/>
                </a:solidFill>
              </a:defRPr>
            </a:lvl2pPr>
            <a:lvl3pPr marL="914377" indent="0" algn="ctr">
              <a:lnSpc>
                <a:spcPts val="2133"/>
              </a:lnSpc>
              <a:buNone/>
              <a:defRPr>
                <a:solidFill>
                  <a:schemeClr val="bg1"/>
                </a:solidFill>
              </a:defRPr>
            </a:lvl3pPr>
            <a:lvl4pPr marL="1371566" indent="0" algn="ctr">
              <a:lnSpc>
                <a:spcPts val="2133"/>
              </a:lnSpc>
              <a:buNone/>
              <a:defRPr>
                <a:solidFill>
                  <a:schemeClr val="bg1"/>
                </a:solidFill>
              </a:defRPr>
            </a:lvl4pPr>
            <a:lvl5pPr marL="1828754" indent="0" algn="ctr">
              <a:lnSpc>
                <a:spcPts val="2133"/>
              </a:lnSpc>
              <a:buNone/>
              <a:defRPr>
                <a:solidFill>
                  <a:schemeClr val="bg1"/>
                </a:solidFill>
              </a:defRPr>
            </a:lvl5pPr>
          </a:lstStyle>
          <a:p>
            <a:pPr marL="0" marR="0" lvl="0" indent="0" algn="ctr" defTabSz="914377" rtl="0" eaLnBrk="1" fontAlgn="auto" latinLnBrk="0" hangingPunct="1">
              <a:lnSpc>
                <a:spcPts val="2400"/>
              </a:lnSpc>
              <a:spcBef>
                <a:spcPts val="0"/>
              </a:spcBef>
              <a:spcAft>
                <a:spcPts val="800"/>
              </a:spcAft>
              <a:buClrTx/>
              <a:buSzTx/>
              <a:buFont typeface="Arial" panose="020B0604020202020204" pitchFamily="34" charset="0"/>
              <a:buNone/>
              <a:tabLst/>
              <a:defRPr/>
            </a:pPr>
            <a:r>
              <a:rPr lang="en-US" dirty="0"/>
              <a:t>Click to edit Master text styles here. Click to edit Master text styles. Click to edit Master text styles.</a:t>
            </a:r>
          </a:p>
          <a:p>
            <a:pPr marL="0" marR="0" lvl="0" indent="0" algn="ctr" defTabSz="914377" rtl="0" eaLnBrk="1" fontAlgn="auto" latinLnBrk="0" hangingPunct="1">
              <a:lnSpc>
                <a:spcPts val="2400"/>
              </a:lnSpc>
              <a:spcBef>
                <a:spcPts val="0"/>
              </a:spcBef>
              <a:spcAft>
                <a:spcPts val="800"/>
              </a:spcAft>
              <a:buClrTx/>
              <a:buSzTx/>
              <a:buFont typeface="Arial" panose="020B0604020202020204" pitchFamily="34" charset="0"/>
              <a:buNone/>
              <a:tabLst/>
              <a:defRPr/>
            </a:pPr>
            <a:r>
              <a:rPr lang="en-US" dirty="0"/>
              <a:t>Click to edit Master text styles here. Click to edit Master text styles. Click to edit Master text styles.</a:t>
            </a:r>
          </a:p>
        </p:txBody>
      </p:sp>
      <p:sp>
        <p:nvSpPr>
          <p:cNvPr id="9" name="Picture Placeholder 2">
            <a:extLst>
              <a:ext uri="{FF2B5EF4-FFF2-40B4-BE49-F238E27FC236}">
                <a16:creationId xmlns:a16="http://schemas.microsoft.com/office/drawing/2014/main" id="{AC64DC40-9118-0340-A136-0F23DA3B548F}"/>
              </a:ext>
            </a:extLst>
          </p:cNvPr>
          <p:cNvSpPr>
            <a:spLocks noGrp="1"/>
          </p:cNvSpPr>
          <p:nvPr>
            <p:ph type="pic" sz="quarter" idx="11"/>
          </p:nvPr>
        </p:nvSpPr>
        <p:spPr>
          <a:xfrm>
            <a:off x="0" y="-1"/>
            <a:ext cx="3699640" cy="3420601"/>
          </a:xfrm>
        </p:spPr>
        <p:txBody>
          <a:bodyPr/>
          <a:lstStyle/>
          <a:p>
            <a:endParaRPr lang="en-US"/>
          </a:p>
        </p:txBody>
      </p:sp>
      <p:sp>
        <p:nvSpPr>
          <p:cNvPr id="10" name="Picture Placeholder 2">
            <a:extLst>
              <a:ext uri="{FF2B5EF4-FFF2-40B4-BE49-F238E27FC236}">
                <a16:creationId xmlns:a16="http://schemas.microsoft.com/office/drawing/2014/main" id="{937FCBB8-2FC4-5D4B-80DE-9C5F7E917A36}"/>
              </a:ext>
            </a:extLst>
          </p:cNvPr>
          <p:cNvSpPr>
            <a:spLocks noGrp="1"/>
          </p:cNvSpPr>
          <p:nvPr>
            <p:ph type="pic" sz="quarter" idx="12"/>
          </p:nvPr>
        </p:nvSpPr>
        <p:spPr>
          <a:xfrm>
            <a:off x="-3" y="3437393"/>
            <a:ext cx="3699640" cy="3394393"/>
          </a:xfrm>
        </p:spPr>
        <p:txBody>
          <a:bodyPr/>
          <a:lstStyle/>
          <a:p>
            <a:endParaRPr lang="en-US"/>
          </a:p>
        </p:txBody>
      </p:sp>
      <p:sp>
        <p:nvSpPr>
          <p:cNvPr id="11" name="Picture Placeholder 2">
            <a:extLst>
              <a:ext uri="{FF2B5EF4-FFF2-40B4-BE49-F238E27FC236}">
                <a16:creationId xmlns:a16="http://schemas.microsoft.com/office/drawing/2014/main" id="{0233EED4-38D4-AF40-ABE9-C263156FE4C3}"/>
              </a:ext>
            </a:extLst>
          </p:cNvPr>
          <p:cNvSpPr>
            <a:spLocks noGrp="1"/>
          </p:cNvSpPr>
          <p:nvPr>
            <p:ph type="pic" sz="quarter" idx="14"/>
          </p:nvPr>
        </p:nvSpPr>
        <p:spPr>
          <a:xfrm>
            <a:off x="8492355" y="3437392"/>
            <a:ext cx="3699644" cy="3420608"/>
          </a:xfrm>
        </p:spPr>
        <p:txBody>
          <a:bodyPr/>
          <a:lstStyle/>
          <a:p>
            <a:endParaRPr lang="en-US"/>
          </a:p>
        </p:txBody>
      </p:sp>
      <p:sp>
        <p:nvSpPr>
          <p:cNvPr id="12" name="Picture Placeholder 2">
            <a:extLst>
              <a:ext uri="{FF2B5EF4-FFF2-40B4-BE49-F238E27FC236}">
                <a16:creationId xmlns:a16="http://schemas.microsoft.com/office/drawing/2014/main" id="{76F263D1-93B9-2241-9113-4F817E4B2CC8}"/>
              </a:ext>
            </a:extLst>
          </p:cNvPr>
          <p:cNvSpPr>
            <a:spLocks noGrp="1"/>
          </p:cNvSpPr>
          <p:nvPr>
            <p:ph type="pic" sz="quarter" idx="13"/>
          </p:nvPr>
        </p:nvSpPr>
        <p:spPr>
          <a:xfrm>
            <a:off x="8492355" y="-26213"/>
            <a:ext cx="3699644" cy="3437391"/>
          </a:xfrm>
        </p:spPr>
        <p:txBody>
          <a:bodyPr/>
          <a:lstStyle/>
          <a:p>
            <a:endParaRPr lang="en-US"/>
          </a:p>
        </p:txBody>
      </p:sp>
    </p:spTree>
    <p:extLst>
      <p:ext uri="{BB962C8B-B14F-4D97-AF65-F5344CB8AC3E}">
        <p14:creationId xmlns:p14="http://schemas.microsoft.com/office/powerpoint/2010/main" val="311873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3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BC08B2-A6D9-E749-B76B-951FB26D079D}"/>
              </a:ext>
            </a:extLst>
          </p:cNvPr>
          <p:cNvSpPr/>
          <p:nvPr userDrawn="1"/>
        </p:nvSpPr>
        <p:spPr>
          <a:xfrm>
            <a:off x="0" y="0"/>
            <a:ext cx="12192000" cy="1044117"/>
          </a:xfrm>
          <a:prstGeom prst="rect">
            <a:avLst/>
          </a:prstGeom>
          <a:solidFill>
            <a:srgbClr val="00206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E979BCD4-6F0A-E949-9EB8-FCF38E9E7B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23404" y="154522"/>
            <a:ext cx="1634776" cy="133632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11095CD8-3546-A14A-A435-590762854A61}"/>
              </a:ext>
            </a:extLst>
          </p:cNvPr>
          <p:cNvPicPr>
            <a:picLocks noChangeAspect="1"/>
          </p:cNvPicPr>
          <p:nvPr userDrawn="1"/>
        </p:nvPicPr>
        <p:blipFill rotWithShape="1">
          <a:blip r:embed="rId3" cstate="screen">
            <a:alphaModFix amt="5000"/>
            <a:extLst>
              <a:ext uri="{28A0092B-C50C-407E-A947-70E740481C1C}">
                <a14:useLocalDpi xmlns:a14="http://schemas.microsoft.com/office/drawing/2010/main"/>
              </a:ext>
            </a:extLst>
          </a:blip>
          <a:srcRect/>
          <a:stretch/>
        </p:blipFill>
        <p:spPr>
          <a:xfrm>
            <a:off x="0" y="1864569"/>
            <a:ext cx="6759787" cy="4993432"/>
          </a:xfrm>
          <a:prstGeom prst="rect">
            <a:avLst/>
          </a:prstGeom>
        </p:spPr>
      </p:pic>
      <p:pic>
        <p:nvPicPr>
          <p:cNvPr id="9" name="Picture 8" descr="A large body of water&#10;&#10;Description automatically generated">
            <a:extLst>
              <a:ext uri="{FF2B5EF4-FFF2-40B4-BE49-F238E27FC236}">
                <a16:creationId xmlns:a16="http://schemas.microsoft.com/office/drawing/2014/main" id="{A2ADD158-07C7-824F-8436-F3563A2F2B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10369" y="2819875"/>
            <a:ext cx="5687305" cy="3672671"/>
          </a:xfrm>
          <a:prstGeom prst="rect">
            <a:avLst/>
          </a:prstGeom>
        </p:spPr>
      </p:pic>
      <p:sp>
        <p:nvSpPr>
          <p:cNvPr id="10" name="Title 1">
            <a:extLst>
              <a:ext uri="{FF2B5EF4-FFF2-40B4-BE49-F238E27FC236}">
                <a16:creationId xmlns:a16="http://schemas.microsoft.com/office/drawing/2014/main" id="{9D7D3B9D-530A-1945-8524-635D16874D68}"/>
              </a:ext>
            </a:extLst>
          </p:cNvPr>
          <p:cNvSpPr>
            <a:spLocks noGrp="1"/>
          </p:cNvSpPr>
          <p:nvPr>
            <p:ph type="title" hasCustomPrompt="1"/>
          </p:nvPr>
        </p:nvSpPr>
        <p:spPr>
          <a:xfrm>
            <a:off x="394326" y="365453"/>
            <a:ext cx="10425157" cy="378587"/>
          </a:xfrm>
        </p:spPr>
        <p:txBody>
          <a:bodyPr>
            <a:normAutofit/>
          </a:bodyPr>
          <a:lstStyle>
            <a:lvl1pPr>
              <a:defRPr sz="3200" b="1">
                <a:solidFill>
                  <a:schemeClr val="accent4"/>
                </a:solidFill>
                <a:latin typeface="Times New Roman" panose="02020603050405020304" pitchFamily="18" charset="0"/>
                <a:cs typeface="Times New Roman" panose="02020603050405020304" pitchFamily="18" charset="0"/>
              </a:defRPr>
            </a:lvl1pPr>
          </a:lstStyle>
          <a:p>
            <a:r>
              <a:rPr lang="en-US" dirty="0"/>
              <a:t>Slide title and other info to go here and could be lengthy</a:t>
            </a:r>
          </a:p>
        </p:txBody>
      </p:sp>
      <p:sp>
        <p:nvSpPr>
          <p:cNvPr id="11" name="Text Placeholder 19">
            <a:extLst>
              <a:ext uri="{FF2B5EF4-FFF2-40B4-BE49-F238E27FC236}">
                <a16:creationId xmlns:a16="http://schemas.microsoft.com/office/drawing/2014/main" id="{A6DB52FC-75D9-9746-9E48-FE1E29D14CDD}"/>
              </a:ext>
            </a:extLst>
          </p:cNvPr>
          <p:cNvSpPr>
            <a:spLocks noGrp="1"/>
          </p:cNvSpPr>
          <p:nvPr>
            <p:ph type="body" sz="quarter" idx="11" hasCustomPrompt="1"/>
          </p:nvPr>
        </p:nvSpPr>
        <p:spPr>
          <a:xfrm>
            <a:off x="394325" y="5249489"/>
            <a:ext cx="5264795" cy="1217084"/>
          </a:xfrm>
        </p:spPr>
        <p:txBody>
          <a:bodyPr>
            <a:normAutofit/>
          </a:bodyPr>
          <a:lstStyle>
            <a:lvl1pPr marL="0" indent="0">
              <a:lnSpc>
                <a:spcPts val="2400"/>
              </a:lnSpc>
              <a:spcBef>
                <a:spcPts val="0"/>
              </a:spcBef>
              <a:spcAft>
                <a:spcPts val="800"/>
              </a:spcAft>
              <a:buNone/>
              <a:defRPr sz="1867"/>
            </a:lvl1pPr>
            <a:lvl2pPr marL="457189" indent="0">
              <a:buNone/>
              <a:defRPr/>
            </a:lvl2pPr>
            <a:lvl3pPr marL="914377" indent="0">
              <a:buNone/>
              <a:defRPr/>
            </a:lvl3pPr>
            <a:lvl4pPr marL="1371566" indent="0">
              <a:buNone/>
              <a:defRPr/>
            </a:lvl4pPr>
            <a:lvl5pPr marL="1828754" indent="0">
              <a:buNone/>
              <a:defRPr/>
            </a:lvl5pPr>
          </a:lstStyle>
          <a:p>
            <a:pPr lvl="0"/>
            <a:r>
              <a:rPr lang="en-US" dirty="0"/>
              <a:t>Follow-up copy can go here like this and fill up the space. Follow-up copy can go here like this and fill up the space.</a:t>
            </a:r>
          </a:p>
        </p:txBody>
      </p:sp>
      <p:sp>
        <p:nvSpPr>
          <p:cNvPr id="12" name="Text Placeholder 22">
            <a:extLst>
              <a:ext uri="{FF2B5EF4-FFF2-40B4-BE49-F238E27FC236}">
                <a16:creationId xmlns:a16="http://schemas.microsoft.com/office/drawing/2014/main" id="{4F369587-F3FF-FF4B-AC59-B8661B9D539A}"/>
              </a:ext>
            </a:extLst>
          </p:cNvPr>
          <p:cNvSpPr>
            <a:spLocks noGrp="1"/>
          </p:cNvSpPr>
          <p:nvPr>
            <p:ph type="body" sz="quarter" idx="12" hasCustomPrompt="1"/>
          </p:nvPr>
        </p:nvSpPr>
        <p:spPr>
          <a:xfrm>
            <a:off x="393700" y="1490134"/>
            <a:ext cx="11403973" cy="1217084"/>
          </a:xfrm>
        </p:spPr>
        <p:txBody>
          <a:bodyPr>
            <a:noAutofit/>
          </a:bodyPr>
          <a:lstStyle>
            <a:lvl1pPr marL="0" marR="0" indent="0" algn="l" defTabSz="609585" rtl="0" eaLnBrk="1" fontAlgn="auto" latinLnBrk="0" hangingPunct="1">
              <a:lnSpc>
                <a:spcPts val="2400"/>
              </a:lnSpc>
              <a:spcBef>
                <a:spcPts val="0"/>
              </a:spcBef>
              <a:spcAft>
                <a:spcPts val="800"/>
              </a:spcAft>
              <a:buClrTx/>
              <a:buSzTx/>
              <a:buFontTx/>
              <a:buNone/>
              <a:tabLst/>
              <a:defRPr sz="1867"/>
            </a:lvl1pPr>
            <a:lvl2pPr marL="457189" indent="0">
              <a:lnSpc>
                <a:spcPts val="2400"/>
              </a:lnSpc>
              <a:spcAft>
                <a:spcPts val="800"/>
              </a:spcAft>
              <a:buNone/>
              <a:defRPr sz="1867"/>
            </a:lvl2pPr>
            <a:lvl3pPr marL="914377" indent="0">
              <a:lnSpc>
                <a:spcPts val="2400"/>
              </a:lnSpc>
              <a:spcAft>
                <a:spcPts val="800"/>
              </a:spcAft>
              <a:buNone/>
              <a:defRPr sz="1867"/>
            </a:lvl3pPr>
            <a:lvl4pPr marL="1371566" indent="0">
              <a:lnSpc>
                <a:spcPts val="2400"/>
              </a:lnSpc>
              <a:spcAft>
                <a:spcPts val="800"/>
              </a:spcAft>
              <a:buNone/>
              <a:defRPr sz="1867"/>
            </a:lvl4pPr>
            <a:lvl5pPr marL="1828754" indent="0">
              <a:lnSpc>
                <a:spcPts val="2400"/>
              </a:lnSpc>
              <a:spcAft>
                <a:spcPts val="800"/>
              </a:spcAft>
              <a:buNone/>
              <a:defRPr sz="1867"/>
            </a:lvl5pPr>
          </a:lstStyle>
          <a:p>
            <a:pPr marL="0" marR="0" lvl="0" indent="0" algn="l" defTabSz="609585" rtl="0" eaLnBrk="1" fontAlgn="auto" latinLnBrk="0" hangingPunct="1">
              <a:lnSpc>
                <a:spcPts val="2400"/>
              </a:lnSpc>
              <a:spcBef>
                <a:spcPts val="0"/>
              </a:spcBef>
              <a:spcAft>
                <a:spcPts val="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Body copy can go here like this and fill up the space. A short paragraph explaining a topic can be really effective. Body copy can go here like this and fill up the space. Body copy can go here like this and fill up the space.</a:t>
            </a:r>
          </a:p>
        </p:txBody>
      </p:sp>
      <p:sp>
        <p:nvSpPr>
          <p:cNvPr id="13" name="Text Placeholder 19">
            <a:extLst>
              <a:ext uri="{FF2B5EF4-FFF2-40B4-BE49-F238E27FC236}">
                <a16:creationId xmlns:a16="http://schemas.microsoft.com/office/drawing/2014/main" id="{29105EBB-4D62-C242-A47A-71C62A81F8B6}"/>
              </a:ext>
            </a:extLst>
          </p:cNvPr>
          <p:cNvSpPr>
            <a:spLocks noGrp="1"/>
          </p:cNvSpPr>
          <p:nvPr>
            <p:ph type="body" sz="quarter" idx="13" hasCustomPrompt="1"/>
          </p:nvPr>
        </p:nvSpPr>
        <p:spPr>
          <a:xfrm>
            <a:off x="728872" y="2956983"/>
            <a:ext cx="4930249" cy="1851053"/>
          </a:xfrm>
        </p:spPr>
        <p:txBody>
          <a:bodyPr>
            <a:normAutofit/>
          </a:bodyPr>
          <a:lstStyle>
            <a:lvl1pPr marL="380990" indent="-380990">
              <a:lnSpc>
                <a:spcPts val="2400"/>
              </a:lnSpc>
              <a:spcBef>
                <a:spcPts val="0"/>
              </a:spcBef>
              <a:spcAft>
                <a:spcPts val="800"/>
              </a:spcAft>
              <a:buFont typeface="Arial" panose="020B0604020202020204" pitchFamily="34" charset="0"/>
              <a:buChar char="•"/>
              <a:defRPr sz="1867"/>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points are a nice way to call out information.</a:t>
            </a:r>
          </a:p>
          <a:p>
            <a:pPr lvl="0"/>
            <a:r>
              <a:rPr lang="en-US" dirty="0"/>
              <a:t>Some bullet points are shorter.</a:t>
            </a:r>
          </a:p>
          <a:p>
            <a:pPr lvl="0"/>
            <a:r>
              <a:rPr lang="en-US" dirty="0"/>
              <a:t>They are good for making quick, easy to read statements.</a:t>
            </a:r>
          </a:p>
        </p:txBody>
      </p:sp>
    </p:spTree>
    <p:extLst>
      <p:ext uri="{BB962C8B-B14F-4D97-AF65-F5344CB8AC3E}">
        <p14:creationId xmlns:p14="http://schemas.microsoft.com/office/powerpoint/2010/main" val="144132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nal 3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11B0B1-4960-D748-B34B-975E3BE783A6}"/>
              </a:ext>
            </a:extLst>
          </p:cNvPr>
          <p:cNvSpPr/>
          <p:nvPr userDrawn="1"/>
        </p:nvSpPr>
        <p:spPr>
          <a:xfrm>
            <a:off x="0" y="0"/>
            <a:ext cx="12192000" cy="1044117"/>
          </a:xfrm>
          <a:prstGeom prst="rect">
            <a:avLst/>
          </a:prstGeom>
          <a:solidFill>
            <a:srgbClr val="00206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BD873AAE-309B-6241-ABB2-AABC908F3B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23404" y="154522"/>
            <a:ext cx="1634776" cy="133632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B383108-5EC4-044D-8ABA-9467F05F1D0B}"/>
              </a:ext>
            </a:extLst>
          </p:cNvPr>
          <p:cNvPicPr>
            <a:picLocks noChangeAspect="1"/>
          </p:cNvPicPr>
          <p:nvPr userDrawn="1"/>
        </p:nvPicPr>
        <p:blipFill rotWithShape="1">
          <a:blip r:embed="rId3" cstate="screen">
            <a:alphaModFix amt="5000"/>
            <a:extLst>
              <a:ext uri="{28A0092B-C50C-407E-A947-70E740481C1C}">
                <a14:useLocalDpi xmlns:a14="http://schemas.microsoft.com/office/drawing/2010/main"/>
              </a:ext>
            </a:extLst>
          </a:blip>
          <a:srcRect/>
          <a:stretch/>
        </p:blipFill>
        <p:spPr>
          <a:xfrm>
            <a:off x="0" y="1864569"/>
            <a:ext cx="6759787" cy="4993432"/>
          </a:xfrm>
          <a:prstGeom prst="rect">
            <a:avLst/>
          </a:prstGeom>
        </p:spPr>
      </p:pic>
      <p:sp>
        <p:nvSpPr>
          <p:cNvPr id="9" name="Title 1">
            <a:extLst>
              <a:ext uri="{FF2B5EF4-FFF2-40B4-BE49-F238E27FC236}">
                <a16:creationId xmlns:a16="http://schemas.microsoft.com/office/drawing/2014/main" id="{14AAC07A-C3C8-054B-BCDE-CE8DF0CD6391}"/>
              </a:ext>
            </a:extLst>
          </p:cNvPr>
          <p:cNvSpPr>
            <a:spLocks noGrp="1"/>
          </p:cNvSpPr>
          <p:nvPr>
            <p:ph type="title" hasCustomPrompt="1"/>
          </p:nvPr>
        </p:nvSpPr>
        <p:spPr>
          <a:xfrm>
            <a:off x="394326" y="365453"/>
            <a:ext cx="10425157" cy="378587"/>
          </a:xfrm>
        </p:spPr>
        <p:txBody>
          <a:bodyPr>
            <a:normAutofit/>
          </a:bodyPr>
          <a:lstStyle>
            <a:lvl1pPr>
              <a:defRPr sz="3200" b="1">
                <a:solidFill>
                  <a:schemeClr val="accent4"/>
                </a:solidFill>
                <a:latin typeface="Times New Roman" panose="02020603050405020304" pitchFamily="18" charset="0"/>
                <a:cs typeface="Times New Roman" panose="02020603050405020304" pitchFamily="18" charset="0"/>
              </a:defRPr>
            </a:lvl1pPr>
          </a:lstStyle>
          <a:p>
            <a:r>
              <a:rPr lang="en-US" dirty="0"/>
              <a:t>Slide title and other info to go here and could be lengthy</a:t>
            </a:r>
          </a:p>
        </p:txBody>
      </p:sp>
      <p:sp>
        <p:nvSpPr>
          <p:cNvPr id="10" name="Text Placeholder 19">
            <a:extLst>
              <a:ext uri="{FF2B5EF4-FFF2-40B4-BE49-F238E27FC236}">
                <a16:creationId xmlns:a16="http://schemas.microsoft.com/office/drawing/2014/main" id="{77E7E32D-6A08-264F-9AD6-7C46F2C43211}"/>
              </a:ext>
            </a:extLst>
          </p:cNvPr>
          <p:cNvSpPr>
            <a:spLocks noGrp="1"/>
          </p:cNvSpPr>
          <p:nvPr>
            <p:ph type="body" sz="quarter" idx="11" hasCustomPrompt="1"/>
          </p:nvPr>
        </p:nvSpPr>
        <p:spPr>
          <a:xfrm>
            <a:off x="394325" y="5249489"/>
            <a:ext cx="5264795" cy="1217084"/>
          </a:xfrm>
        </p:spPr>
        <p:txBody>
          <a:bodyPr>
            <a:normAutofit/>
          </a:bodyPr>
          <a:lstStyle>
            <a:lvl1pPr marL="0" indent="0">
              <a:lnSpc>
                <a:spcPts val="2400"/>
              </a:lnSpc>
              <a:spcBef>
                <a:spcPts val="0"/>
              </a:spcBef>
              <a:spcAft>
                <a:spcPts val="800"/>
              </a:spcAft>
              <a:buNone/>
              <a:defRPr sz="1867"/>
            </a:lvl1pPr>
            <a:lvl2pPr marL="457189" indent="0">
              <a:buNone/>
              <a:defRPr/>
            </a:lvl2pPr>
            <a:lvl3pPr marL="914377" indent="0">
              <a:buNone/>
              <a:defRPr/>
            </a:lvl3pPr>
            <a:lvl4pPr marL="1371566" indent="0">
              <a:buNone/>
              <a:defRPr/>
            </a:lvl4pPr>
            <a:lvl5pPr marL="1828754" indent="0">
              <a:buNone/>
              <a:defRPr/>
            </a:lvl5pPr>
          </a:lstStyle>
          <a:p>
            <a:pPr lvl="0"/>
            <a:r>
              <a:rPr lang="en-US" dirty="0"/>
              <a:t>Follow-up copy can go here like this and fill up the space. Follow-up copy can go here like this and fill up the space.</a:t>
            </a:r>
          </a:p>
        </p:txBody>
      </p:sp>
      <p:sp>
        <p:nvSpPr>
          <p:cNvPr id="11" name="Text Placeholder 22">
            <a:extLst>
              <a:ext uri="{FF2B5EF4-FFF2-40B4-BE49-F238E27FC236}">
                <a16:creationId xmlns:a16="http://schemas.microsoft.com/office/drawing/2014/main" id="{C48799EF-07DC-8044-A37E-BD5826DE3124}"/>
              </a:ext>
            </a:extLst>
          </p:cNvPr>
          <p:cNvSpPr>
            <a:spLocks noGrp="1"/>
          </p:cNvSpPr>
          <p:nvPr>
            <p:ph type="body" sz="quarter" idx="12" hasCustomPrompt="1"/>
          </p:nvPr>
        </p:nvSpPr>
        <p:spPr>
          <a:xfrm>
            <a:off x="393700" y="1490134"/>
            <a:ext cx="11403973" cy="1217084"/>
          </a:xfrm>
        </p:spPr>
        <p:txBody>
          <a:bodyPr>
            <a:noAutofit/>
          </a:bodyPr>
          <a:lstStyle>
            <a:lvl1pPr marL="0" marR="0" indent="0" algn="l" defTabSz="609585" rtl="0" eaLnBrk="1" fontAlgn="auto" latinLnBrk="0" hangingPunct="1">
              <a:lnSpc>
                <a:spcPts val="2400"/>
              </a:lnSpc>
              <a:spcBef>
                <a:spcPts val="0"/>
              </a:spcBef>
              <a:spcAft>
                <a:spcPts val="800"/>
              </a:spcAft>
              <a:buClrTx/>
              <a:buSzTx/>
              <a:buFontTx/>
              <a:buNone/>
              <a:tabLst/>
              <a:defRPr sz="1867"/>
            </a:lvl1pPr>
            <a:lvl2pPr marL="457189" indent="0">
              <a:lnSpc>
                <a:spcPts val="2400"/>
              </a:lnSpc>
              <a:spcAft>
                <a:spcPts val="800"/>
              </a:spcAft>
              <a:buNone/>
              <a:defRPr sz="1867"/>
            </a:lvl2pPr>
            <a:lvl3pPr marL="914377" indent="0">
              <a:lnSpc>
                <a:spcPts val="2400"/>
              </a:lnSpc>
              <a:spcAft>
                <a:spcPts val="800"/>
              </a:spcAft>
              <a:buNone/>
              <a:defRPr sz="1867"/>
            </a:lvl3pPr>
            <a:lvl4pPr marL="1371566" indent="0">
              <a:lnSpc>
                <a:spcPts val="2400"/>
              </a:lnSpc>
              <a:spcAft>
                <a:spcPts val="800"/>
              </a:spcAft>
              <a:buNone/>
              <a:defRPr sz="1867"/>
            </a:lvl4pPr>
            <a:lvl5pPr marL="1828754" indent="0">
              <a:lnSpc>
                <a:spcPts val="2400"/>
              </a:lnSpc>
              <a:spcAft>
                <a:spcPts val="800"/>
              </a:spcAft>
              <a:buNone/>
              <a:defRPr sz="1867"/>
            </a:lvl5pPr>
          </a:lstStyle>
          <a:p>
            <a:pPr marL="0" marR="0" lvl="0" indent="0" algn="l" defTabSz="609585" rtl="0" eaLnBrk="1" fontAlgn="auto" latinLnBrk="0" hangingPunct="1">
              <a:lnSpc>
                <a:spcPts val="2400"/>
              </a:lnSpc>
              <a:spcBef>
                <a:spcPts val="0"/>
              </a:spcBef>
              <a:spcAft>
                <a:spcPts val="8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Body copy can go here like this and fill up the space. A short paragraph explaining a topic can be really effective. Body copy can go here like this and fill up the space. Body copy can go here like this and fill up the space.</a:t>
            </a:r>
          </a:p>
        </p:txBody>
      </p:sp>
      <p:sp>
        <p:nvSpPr>
          <p:cNvPr id="12" name="Text Placeholder 19">
            <a:extLst>
              <a:ext uri="{FF2B5EF4-FFF2-40B4-BE49-F238E27FC236}">
                <a16:creationId xmlns:a16="http://schemas.microsoft.com/office/drawing/2014/main" id="{802CEFD2-03B8-7043-A2B2-28CC1E0540EB}"/>
              </a:ext>
            </a:extLst>
          </p:cNvPr>
          <p:cNvSpPr>
            <a:spLocks noGrp="1"/>
          </p:cNvSpPr>
          <p:nvPr>
            <p:ph type="body" sz="quarter" idx="13" hasCustomPrompt="1"/>
          </p:nvPr>
        </p:nvSpPr>
        <p:spPr>
          <a:xfrm>
            <a:off x="728872" y="2956983"/>
            <a:ext cx="4930249" cy="1851053"/>
          </a:xfrm>
        </p:spPr>
        <p:txBody>
          <a:bodyPr>
            <a:normAutofit/>
          </a:bodyPr>
          <a:lstStyle>
            <a:lvl1pPr marL="380990" indent="-380990">
              <a:lnSpc>
                <a:spcPts val="2400"/>
              </a:lnSpc>
              <a:spcBef>
                <a:spcPts val="0"/>
              </a:spcBef>
              <a:spcAft>
                <a:spcPts val="800"/>
              </a:spcAft>
              <a:buFont typeface="Arial" panose="020B0604020202020204" pitchFamily="34" charset="0"/>
              <a:buChar char="•"/>
              <a:defRPr sz="1867"/>
            </a:lvl1pPr>
            <a:lvl2pPr marL="457189" indent="0">
              <a:buNone/>
              <a:defRPr/>
            </a:lvl2pPr>
            <a:lvl3pPr marL="914377" indent="0">
              <a:buNone/>
              <a:defRPr/>
            </a:lvl3pPr>
            <a:lvl4pPr marL="1371566" indent="0">
              <a:buNone/>
              <a:defRPr/>
            </a:lvl4pPr>
            <a:lvl5pPr marL="1828754" indent="0">
              <a:buNone/>
              <a:defRPr/>
            </a:lvl5pPr>
          </a:lstStyle>
          <a:p>
            <a:pPr lvl="0"/>
            <a:r>
              <a:rPr lang="en-US" dirty="0"/>
              <a:t>Bullet points are a nice way to call out information.</a:t>
            </a:r>
          </a:p>
          <a:p>
            <a:pPr lvl="0"/>
            <a:r>
              <a:rPr lang="en-US" dirty="0"/>
              <a:t>Some bullet points are shorter.</a:t>
            </a:r>
          </a:p>
          <a:p>
            <a:pPr lvl="0"/>
            <a:r>
              <a:rPr lang="en-US" dirty="0"/>
              <a:t>They are good for making quick, easy to read statements.</a:t>
            </a:r>
          </a:p>
        </p:txBody>
      </p:sp>
      <p:sp>
        <p:nvSpPr>
          <p:cNvPr id="13" name="Picture Placeholder 2">
            <a:extLst>
              <a:ext uri="{FF2B5EF4-FFF2-40B4-BE49-F238E27FC236}">
                <a16:creationId xmlns:a16="http://schemas.microsoft.com/office/drawing/2014/main" id="{FE68445A-00D9-F24B-9EF0-CBB90036A837}"/>
              </a:ext>
            </a:extLst>
          </p:cNvPr>
          <p:cNvSpPr>
            <a:spLocks noGrp="1"/>
          </p:cNvSpPr>
          <p:nvPr>
            <p:ph type="pic" sz="quarter" idx="14"/>
          </p:nvPr>
        </p:nvSpPr>
        <p:spPr>
          <a:xfrm>
            <a:off x="6110819" y="2819400"/>
            <a:ext cx="5686856" cy="3672669"/>
          </a:xfrm>
        </p:spPr>
        <p:txBody>
          <a:bodyPr/>
          <a:lstStyle/>
          <a:p>
            <a:endParaRPr lang="en-US" dirty="0"/>
          </a:p>
        </p:txBody>
      </p:sp>
    </p:spTree>
    <p:extLst>
      <p:ext uri="{BB962C8B-B14F-4D97-AF65-F5344CB8AC3E}">
        <p14:creationId xmlns:p14="http://schemas.microsoft.com/office/powerpoint/2010/main" val="12219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nal 4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81AA94-5B67-1C44-8203-2BCE19FA5988}"/>
              </a:ext>
            </a:extLst>
          </p:cNvPr>
          <p:cNvSpPr/>
          <p:nvPr userDrawn="1"/>
        </p:nvSpPr>
        <p:spPr>
          <a:xfrm>
            <a:off x="-1" y="5996422"/>
            <a:ext cx="12220740" cy="897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A picture containing drawing&#10;&#10;Description automatically generated">
            <a:extLst>
              <a:ext uri="{FF2B5EF4-FFF2-40B4-BE49-F238E27FC236}">
                <a16:creationId xmlns:a16="http://schemas.microsoft.com/office/drawing/2014/main" id="{F5256431-32E6-7146-9DAA-C092172D6F41}"/>
              </a:ext>
            </a:extLst>
          </p:cNvPr>
          <p:cNvPicPr>
            <a:picLocks noChangeAspect="1"/>
          </p:cNvPicPr>
          <p:nvPr userDrawn="1"/>
        </p:nvPicPr>
        <p:blipFill rotWithShape="1">
          <a:blip r:embed="rId2">
            <a:alphaModFix amt="5000"/>
          </a:blip>
          <a:srcRect l="29724" b="36038"/>
          <a:stretch/>
        </p:blipFill>
        <p:spPr>
          <a:xfrm>
            <a:off x="1" y="1864568"/>
            <a:ext cx="6759785" cy="5029291"/>
          </a:xfrm>
          <a:prstGeom prst="rect">
            <a:avLst/>
          </a:prstGeom>
        </p:spPr>
      </p:pic>
      <p:pic>
        <p:nvPicPr>
          <p:cNvPr id="8" name="Picture 7" descr="A view of a city&#10;&#10;Description automatically generated">
            <a:extLst>
              <a:ext uri="{FF2B5EF4-FFF2-40B4-BE49-F238E27FC236}">
                <a16:creationId xmlns:a16="http://schemas.microsoft.com/office/drawing/2014/main" id="{7630C902-DE61-2F4A-8426-13F2EFB254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09205" y="2820083"/>
            <a:ext cx="4782795" cy="3078531"/>
          </a:xfrm>
          <a:prstGeom prst="rect">
            <a:avLst/>
          </a:prstGeom>
        </p:spPr>
      </p:pic>
      <p:grpSp>
        <p:nvGrpSpPr>
          <p:cNvPr id="9" name="Group 8">
            <a:extLst>
              <a:ext uri="{FF2B5EF4-FFF2-40B4-BE49-F238E27FC236}">
                <a16:creationId xmlns:a16="http://schemas.microsoft.com/office/drawing/2014/main" id="{658677BE-589B-5842-B5E6-61884B59A4E2}"/>
              </a:ext>
            </a:extLst>
          </p:cNvPr>
          <p:cNvGrpSpPr/>
          <p:nvPr userDrawn="1"/>
        </p:nvGrpSpPr>
        <p:grpSpPr>
          <a:xfrm>
            <a:off x="9629914" y="6098073"/>
            <a:ext cx="1747161" cy="622417"/>
            <a:chOff x="7275443" y="4573554"/>
            <a:chExt cx="1310371" cy="466813"/>
          </a:xfrm>
        </p:grpSpPr>
        <p:pic>
          <p:nvPicPr>
            <p:cNvPr id="10" name="Picture 9" descr="A picture containing drawing&#10;&#10;Description automatically generated">
              <a:extLst>
                <a:ext uri="{FF2B5EF4-FFF2-40B4-BE49-F238E27FC236}">
                  <a16:creationId xmlns:a16="http://schemas.microsoft.com/office/drawing/2014/main" id="{50F7D016-C04B-E54D-8821-99EEE319E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5443" y="4573554"/>
              <a:ext cx="571067" cy="466813"/>
            </a:xfrm>
            <a:prstGeom prst="rect">
              <a:avLst/>
            </a:prstGeom>
          </p:spPr>
        </p:pic>
        <p:pic>
          <p:nvPicPr>
            <p:cNvPr id="11" name="Picture 10" descr="A close up of a logo&#10;&#10;Description automatically generated">
              <a:extLst>
                <a:ext uri="{FF2B5EF4-FFF2-40B4-BE49-F238E27FC236}">
                  <a16:creationId xmlns:a16="http://schemas.microsoft.com/office/drawing/2014/main" id="{53B84229-6490-BD4E-8779-6235407F3C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3035" y="4610672"/>
              <a:ext cx="692779" cy="392576"/>
            </a:xfrm>
            <a:prstGeom prst="rect">
              <a:avLst/>
            </a:prstGeom>
            <a:effectLst>
              <a:outerShdw blurRad="127000" dist="25400" dir="5400000" algn="ctr" rotWithShape="0">
                <a:schemeClr val="tx1">
                  <a:alpha val="25000"/>
                </a:schemeClr>
              </a:outerShdw>
            </a:effectLst>
          </p:spPr>
        </p:pic>
      </p:grpSp>
      <p:sp>
        <p:nvSpPr>
          <p:cNvPr id="12" name="Title 1">
            <a:extLst>
              <a:ext uri="{FF2B5EF4-FFF2-40B4-BE49-F238E27FC236}">
                <a16:creationId xmlns:a16="http://schemas.microsoft.com/office/drawing/2014/main" id="{A78B11FF-CE50-E14B-BCCA-1A37BC520C03}"/>
              </a:ext>
            </a:extLst>
          </p:cNvPr>
          <p:cNvSpPr>
            <a:spLocks noGrp="1"/>
          </p:cNvSpPr>
          <p:nvPr>
            <p:ph type="title" hasCustomPrompt="1"/>
          </p:nvPr>
        </p:nvSpPr>
        <p:spPr>
          <a:xfrm>
            <a:off x="0" y="398039"/>
            <a:ext cx="12192000" cy="1325563"/>
          </a:xfrm>
        </p:spPr>
        <p:txBody>
          <a:bodyPr>
            <a:normAutofit/>
          </a:bodyPr>
          <a:lstStyle>
            <a:lvl1pPr algn="ctr">
              <a:lnSpc>
                <a:spcPts val="4267"/>
              </a:lnSpc>
              <a:defRPr sz="4267" b="1">
                <a:solidFill>
                  <a:schemeClr val="accent3"/>
                </a:solidFill>
                <a:latin typeface="Times New Roman" panose="02020603050405020304" pitchFamily="18" charset="0"/>
                <a:cs typeface="Times New Roman" panose="02020603050405020304" pitchFamily="18" charset="0"/>
              </a:defRPr>
            </a:lvl1pPr>
          </a:lstStyle>
          <a:p>
            <a:r>
              <a:rPr lang="en-US" dirty="0"/>
              <a:t>Slide title and other info to go here</a:t>
            </a:r>
            <a:br>
              <a:rPr lang="en-US" dirty="0"/>
            </a:br>
            <a:r>
              <a:rPr lang="en-US" dirty="0"/>
              <a:t>and could be lengthy</a:t>
            </a:r>
          </a:p>
        </p:txBody>
      </p:sp>
      <p:sp>
        <p:nvSpPr>
          <p:cNvPr id="13" name="Text Placeholder 18">
            <a:extLst>
              <a:ext uri="{FF2B5EF4-FFF2-40B4-BE49-F238E27FC236}">
                <a16:creationId xmlns:a16="http://schemas.microsoft.com/office/drawing/2014/main" id="{C80691DE-BAA6-9441-B849-93B713B86C34}"/>
              </a:ext>
            </a:extLst>
          </p:cNvPr>
          <p:cNvSpPr>
            <a:spLocks noGrp="1"/>
          </p:cNvSpPr>
          <p:nvPr>
            <p:ph type="body" sz="quarter" idx="10" hasCustomPrompt="1"/>
          </p:nvPr>
        </p:nvSpPr>
        <p:spPr>
          <a:xfrm>
            <a:off x="394326" y="1894263"/>
            <a:ext cx="11403349" cy="752451"/>
          </a:xfrm>
        </p:spPr>
        <p:txBody>
          <a:bodyPr>
            <a:noAutofit/>
          </a:bodyPr>
          <a:lstStyle>
            <a:lvl1pPr marL="0" indent="0">
              <a:lnSpc>
                <a:spcPts val="2400"/>
              </a:lnSpc>
              <a:spcAft>
                <a:spcPts val="800"/>
              </a:spcAft>
              <a:buNone/>
              <a:defRPr sz="2133"/>
            </a:lvl1pPr>
            <a:lvl2pPr marL="457189" indent="0">
              <a:lnSpc>
                <a:spcPts val="2400"/>
              </a:lnSpc>
              <a:spcAft>
                <a:spcPts val="800"/>
              </a:spcAft>
              <a:buNone/>
              <a:defRPr sz="2133"/>
            </a:lvl2pPr>
            <a:lvl3pPr marL="914377" indent="0">
              <a:lnSpc>
                <a:spcPts val="2400"/>
              </a:lnSpc>
              <a:spcAft>
                <a:spcPts val="800"/>
              </a:spcAft>
              <a:buNone/>
              <a:defRPr sz="2133"/>
            </a:lvl3pPr>
            <a:lvl4pPr marL="1371566" indent="0">
              <a:lnSpc>
                <a:spcPts val="2400"/>
              </a:lnSpc>
              <a:spcAft>
                <a:spcPts val="800"/>
              </a:spcAft>
              <a:buNone/>
              <a:defRPr sz="2133"/>
            </a:lvl4pPr>
            <a:lvl5pPr marL="1828754" indent="0">
              <a:lnSpc>
                <a:spcPts val="2400"/>
              </a:lnSpc>
              <a:spcAft>
                <a:spcPts val="800"/>
              </a:spcAft>
              <a:buNone/>
              <a:defRPr sz="2133"/>
            </a:lvl5pPr>
          </a:lstStyle>
          <a:p>
            <a:pPr lvl="0"/>
            <a:r>
              <a:rPr lang="en-US" dirty="0"/>
              <a:t>Body copy can go here like this and fill up the space. A short paragraph explaining a topic can be effective. Body copy can go here like this and fill up the space.</a:t>
            </a:r>
          </a:p>
        </p:txBody>
      </p:sp>
      <p:sp>
        <p:nvSpPr>
          <p:cNvPr id="14" name="Text Placeholder 18">
            <a:extLst>
              <a:ext uri="{FF2B5EF4-FFF2-40B4-BE49-F238E27FC236}">
                <a16:creationId xmlns:a16="http://schemas.microsoft.com/office/drawing/2014/main" id="{4D885B18-4A37-A344-9ACF-990EA83F3001}"/>
              </a:ext>
            </a:extLst>
          </p:cNvPr>
          <p:cNvSpPr>
            <a:spLocks noGrp="1"/>
          </p:cNvSpPr>
          <p:nvPr>
            <p:ph type="body" sz="quarter" idx="11" hasCustomPrompt="1"/>
          </p:nvPr>
        </p:nvSpPr>
        <p:spPr>
          <a:xfrm>
            <a:off x="813538" y="2846717"/>
            <a:ext cx="6286509" cy="3149704"/>
          </a:xfrm>
        </p:spPr>
        <p:txBody>
          <a:bodyPr>
            <a:noAutofit/>
          </a:bodyPr>
          <a:lstStyle>
            <a:lvl1pPr marL="380990" marR="0" indent="-380990" algn="l" defTabSz="914377" rtl="0" eaLnBrk="1" fontAlgn="auto" latinLnBrk="0" hangingPunct="1">
              <a:lnSpc>
                <a:spcPts val="2400"/>
              </a:lnSpc>
              <a:spcBef>
                <a:spcPts val="1000"/>
              </a:spcBef>
              <a:spcAft>
                <a:spcPts val="800"/>
              </a:spcAft>
              <a:buClrTx/>
              <a:buSzTx/>
              <a:buFont typeface="Arial" panose="020B0604020202020204" pitchFamily="34" charset="0"/>
              <a:buChar char="•"/>
              <a:tabLst/>
              <a:defRPr sz="2133"/>
            </a:lvl1pPr>
            <a:lvl2pPr marL="457189" indent="0">
              <a:lnSpc>
                <a:spcPts val="2400"/>
              </a:lnSpc>
              <a:spcAft>
                <a:spcPts val="800"/>
              </a:spcAft>
              <a:buNone/>
              <a:defRPr sz="2133"/>
            </a:lvl2pPr>
            <a:lvl3pPr marL="914377" indent="0">
              <a:lnSpc>
                <a:spcPts val="2400"/>
              </a:lnSpc>
              <a:spcAft>
                <a:spcPts val="800"/>
              </a:spcAft>
              <a:buNone/>
              <a:defRPr sz="2133"/>
            </a:lvl3pPr>
            <a:lvl4pPr marL="1371566" indent="0">
              <a:lnSpc>
                <a:spcPts val="2400"/>
              </a:lnSpc>
              <a:spcAft>
                <a:spcPts val="800"/>
              </a:spcAft>
              <a:buNone/>
              <a:defRPr sz="2133"/>
            </a:lvl4pPr>
            <a:lvl5pPr marL="1828754" indent="0">
              <a:lnSpc>
                <a:spcPts val="2400"/>
              </a:lnSpc>
              <a:spcAft>
                <a:spcPts val="800"/>
              </a:spcAft>
              <a:buNone/>
              <a:defRPr sz="2133"/>
            </a:lvl5pPr>
          </a:lstStyle>
          <a:p>
            <a:pPr lvl="0"/>
            <a:r>
              <a:rPr lang="en-US" dirty="0"/>
              <a:t>Bullet points are a nice way to call out information.</a:t>
            </a:r>
          </a:p>
          <a:p>
            <a:pPr lvl="0"/>
            <a:r>
              <a:rPr lang="en-US" dirty="0"/>
              <a:t>Bullet points can be short.</a:t>
            </a:r>
          </a:p>
          <a:p>
            <a:pPr lvl="0"/>
            <a:r>
              <a:rPr lang="en-US" dirty="0"/>
              <a:t>Bullet points are a nice way to call out information.</a:t>
            </a:r>
          </a:p>
        </p:txBody>
      </p:sp>
    </p:spTree>
    <p:extLst>
      <p:ext uri="{BB962C8B-B14F-4D97-AF65-F5344CB8AC3E}">
        <p14:creationId xmlns:p14="http://schemas.microsoft.com/office/powerpoint/2010/main" val="166218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l 4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E31AE3-571A-DB48-B81D-58B710171B99}"/>
              </a:ext>
            </a:extLst>
          </p:cNvPr>
          <p:cNvSpPr/>
          <p:nvPr userDrawn="1"/>
        </p:nvSpPr>
        <p:spPr>
          <a:xfrm>
            <a:off x="-1" y="5996422"/>
            <a:ext cx="12220740" cy="897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A picture containing drawing&#10;&#10;Description automatically generated">
            <a:extLst>
              <a:ext uri="{FF2B5EF4-FFF2-40B4-BE49-F238E27FC236}">
                <a16:creationId xmlns:a16="http://schemas.microsoft.com/office/drawing/2014/main" id="{40447117-CA48-4E4B-A023-9F380E78D45E}"/>
              </a:ext>
            </a:extLst>
          </p:cNvPr>
          <p:cNvPicPr>
            <a:picLocks noChangeAspect="1"/>
          </p:cNvPicPr>
          <p:nvPr userDrawn="1"/>
        </p:nvPicPr>
        <p:blipFill rotWithShape="1">
          <a:blip r:embed="rId2">
            <a:alphaModFix amt="5000"/>
          </a:blip>
          <a:srcRect l="29724" b="36038"/>
          <a:stretch/>
        </p:blipFill>
        <p:spPr>
          <a:xfrm>
            <a:off x="1" y="1864568"/>
            <a:ext cx="6759785" cy="5029291"/>
          </a:xfrm>
          <a:prstGeom prst="rect">
            <a:avLst/>
          </a:prstGeom>
        </p:spPr>
      </p:pic>
      <p:grpSp>
        <p:nvGrpSpPr>
          <p:cNvPr id="8" name="Group 7">
            <a:extLst>
              <a:ext uri="{FF2B5EF4-FFF2-40B4-BE49-F238E27FC236}">
                <a16:creationId xmlns:a16="http://schemas.microsoft.com/office/drawing/2014/main" id="{22D42CC3-AC9A-CD48-AE4E-2DFE8C9C279C}"/>
              </a:ext>
            </a:extLst>
          </p:cNvPr>
          <p:cNvGrpSpPr/>
          <p:nvPr userDrawn="1"/>
        </p:nvGrpSpPr>
        <p:grpSpPr>
          <a:xfrm>
            <a:off x="9629914" y="6098073"/>
            <a:ext cx="1747161" cy="622417"/>
            <a:chOff x="7275443" y="4573554"/>
            <a:chExt cx="1310371" cy="466813"/>
          </a:xfrm>
        </p:grpSpPr>
        <p:pic>
          <p:nvPicPr>
            <p:cNvPr id="9" name="Picture 8" descr="A picture containing drawing&#10;&#10;Description automatically generated">
              <a:extLst>
                <a:ext uri="{FF2B5EF4-FFF2-40B4-BE49-F238E27FC236}">
                  <a16:creationId xmlns:a16="http://schemas.microsoft.com/office/drawing/2014/main" id="{58D1D82A-7182-4C42-99A2-2DB91BDDC6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443" y="4573554"/>
              <a:ext cx="571067" cy="466813"/>
            </a:xfrm>
            <a:prstGeom prst="rect">
              <a:avLst/>
            </a:prstGeom>
          </p:spPr>
        </p:pic>
        <p:pic>
          <p:nvPicPr>
            <p:cNvPr id="10" name="Picture 9" descr="A close up of a logo&#10;&#10;Description automatically generated">
              <a:extLst>
                <a:ext uri="{FF2B5EF4-FFF2-40B4-BE49-F238E27FC236}">
                  <a16:creationId xmlns:a16="http://schemas.microsoft.com/office/drawing/2014/main" id="{33D4C881-5EC3-3B4D-BA67-F82957A51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3035" y="4610672"/>
              <a:ext cx="692779" cy="392576"/>
            </a:xfrm>
            <a:prstGeom prst="rect">
              <a:avLst/>
            </a:prstGeom>
            <a:effectLst>
              <a:outerShdw blurRad="127000" dist="25400" dir="5400000" algn="ctr" rotWithShape="0">
                <a:schemeClr val="tx1">
                  <a:alpha val="25000"/>
                </a:schemeClr>
              </a:outerShdw>
            </a:effectLst>
          </p:spPr>
        </p:pic>
      </p:grpSp>
      <p:sp>
        <p:nvSpPr>
          <p:cNvPr id="11" name="Title 1">
            <a:extLst>
              <a:ext uri="{FF2B5EF4-FFF2-40B4-BE49-F238E27FC236}">
                <a16:creationId xmlns:a16="http://schemas.microsoft.com/office/drawing/2014/main" id="{ED9E1AA0-4ADD-294D-AA89-0273C521C421}"/>
              </a:ext>
            </a:extLst>
          </p:cNvPr>
          <p:cNvSpPr>
            <a:spLocks noGrp="1"/>
          </p:cNvSpPr>
          <p:nvPr>
            <p:ph type="title" hasCustomPrompt="1"/>
          </p:nvPr>
        </p:nvSpPr>
        <p:spPr>
          <a:xfrm>
            <a:off x="0" y="398039"/>
            <a:ext cx="12192000" cy="1325563"/>
          </a:xfrm>
        </p:spPr>
        <p:txBody>
          <a:bodyPr>
            <a:normAutofit/>
          </a:bodyPr>
          <a:lstStyle>
            <a:lvl1pPr algn="ctr">
              <a:lnSpc>
                <a:spcPts val="4267"/>
              </a:lnSpc>
              <a:defRPr sz="4267" b="1">
                <a:solidFill>
                  <a:schemeClr val="accent3"/>
                </a:solidFill>
                <a:latin typeface="Times New Roman" panose="02020603050405020304" pitchFamily="18" charset="0"/>
                <a:cs typeface="Times New Roman" panose="02020603050405020304" pitchFamily="18" charset="0"/>
              </a:defRPr>
            </a:lvl1pPr>
          </a:lstStyle>
          <a:p>
            <a:r>
              <a:rPr lang="en-US" dirty="0"/>
              <a:t>Slide title and other info to go here</a:t>
            </a:r>
            <a:br>
              <a:rPr lang="en-US" dirty="0"/>
            </a:br>
            <a:r>
              <a:rPr lang="en-US" dirty="0"/>
              <a:t>and could be lengthy</a:t>
            </a:r>
          </a:p>
        </p:txBody>
      </p:sp>
      <p:sp>
        <p:nvSpPr>
          <p:cNvPr id="12" name="Text Placeholder 18">
            <a:extLst>
              <a:ext uri="{FF2B5EF4-FFF2-40B4-BE49-F238E27FC236}">
                <a16:creationId xmlns:a16="http://schemas.microsoft.com/office/drawing/2014/main" id="{7892629E-90A1-684D-957B-EDFBA70CB8FD}"/>
              </a:ext>
            </a:extLst>
          </p:cNvPr>
          <p:cNvSpPr>
            <a:spLocks noGrp="1"/>
          </p:cNvSpPr>
          <p:nvPr>
            <p:ph type="body" sz="quarter" idx="10" hasCustomPrompt="1"/>
          </p:nvPr>
        </p:nvSpPr>
        <p:spPr>
          <a:xfrm>
            <a:off x="394326" y="1894263"/>
            <a:ext cx="11403349" cy="752451"/>
          </a:xfrm>
        </p:spPr>
        <p:txBody>
          <a:bodyPr>
            <a:noAutofit/>
          </a:bodyPr>
          <a:lstStyle>
            <a:lvl1pPr marL="0" indent="0">
              <a:lnSpc>
                <a:spcPts val="2400"/>
              </a:lnSpc>
              <a:spcAft>
                <a:spcPts val="800"/>
              </a:spcAft>
              <a:buNone/>
              <a:defRPr sz="2133"/>
            </a:lvl1pPr>
            <a:lvl2pPr marL="457189" indent="0">
              <a:lnSpc>
                <a:spcPts val="2400"/>
              </a:lnSpc>
              <a:spcAft>
                <a:spcPts val="800"/>
              </a:spcAft>
              <a:buNone/>
              <a:defRPr sz="2133"/>
            </a:lvl2pPr>
            <a:lvl3pPr marL="914377" indent="0">
              <a:lnSpc>
                <a:spcPts val="2400"/>
              </a:lnSpc>
              <a:spcAft>
                <a:spcPts val="800"/>
              </a:spcAft>
              <a:buNone/>
              <a:defRPr sz="2133"/>
            </a:lvl3pPr>
            <a:lvl4pPr marL="1371566" indent="0">
              <a:lnSpc>
                <a:spcPts val="2400"/>
              </a:lnSpc>
              <a:spcAft>
                <a:spcPts val="800"/>
              </a:spcAft>
              <a:buNone/>
              <a:defRPr sz="2133"/>
            </a:lvl4pPr>
            <a:lvl5pPr marL="1828754" indent="0">
              <a:lnSpc>
                <a:spcPts val="2400"/>
              </a:lnSpc>
              <a:spcAft>
                <a:spcPts val="800"/>
              </a:spcAft>
              <a:buNone/>
              <a:defRPr sz="2133"/>
            </a:lvl5pPr>
          </a:lstStyle>
          <a:p>
            <a:pPr lvl="0"/>
            <a:r>
              <a:rPr lang="en-US" dirty="0"/>
              <a:t>Body copy can go here like this and fill up the space. A short paragraph explaining a topic can be effective. Body copy can go here like this and fill up the space.</a:t>
            </a:r>
          </a:p>
        </p:txBody>
      </p:sp>
      <p:sp>
        <p:nvSpPr>
          <p:cNvPr id="13" name="Text Placeholder 18">
            <a:extLst>
              <a:ext uri="{FF2B5EF4-FFF2-40B4-BE49-F238E27FC236}">
                <a16:creationId xmlns:a16="http://schemas.microsoft.com/office/drawing/2014/main" id="{32A2B7A2-ADE7-3441-B42A-A7D02A75E925}"/>
              </a:ext>
            </a:extLst>
          </p:cNvPr>
          <p:cNvSpPr>
            <a:spLocks noGrp="1"/>
          </p:cNvSpPr>
          <p:nvPr>
            <p:ph type="body" sz="quarter" idx="11" hasCustomPrompt="1"/>
          </p:nvPr>
        </p:nvSpPr>
        <p:spPr>
          <a:xfrm>
            <a:off x="813538" y="2846717"/>
            <a:ext cx="6286509" cy="3149704"/>
          </a:xfrm>
        </p:spPr>
        <p:txBody>
          <a:bodyPr>
            <a:noAutofit/>
          </a:bodyPr>
          <a:lstStyle>
            <a:lvl1pPr marL="380990" marR="0" indent="-380990" algn="l" defTabSz="914377" rtl="0" eaLnBrk="1" fontAlgn="auto" latinLnBrk="0" hangingPunct="1">
              <a:lnSpc>
                <a:spcPts val="2400"/>
              </a:lnSpc>
              <a:spcBef>
                <a:spcPts val="1000"/>
              </a:spcBef>
              <a:spcAft>
                <a:spcPts val="800"/>
              </a:spcAft>
              <a:buClrTx/>
              <a:buSzTx/>
              <a:buFont typeface="Arial" panose="020B0604020202020204" pitchFamily="34" charset="0"/>
              <a:buChar char="•"/>
              <a:tabLst/>
              <a:defRPr sz="2133"/>
            </a:lvl1pPr>
            <a:lvl2pPr marL="457189" indent="0">
              <a:lnSpc>
                <a:spcPts val="2400"/>
              </a:lnSpc>
              <a:spcAft>
                <a:spcPts val="800"/>
              </a:spcAft>
              <a:buNone/>
              <a:defRPr sz="2133"/>
            </a:lvl2pPr>
            <a:lvl3pPr marL="914377" indent="0">
              <a:lnSpc>
                <a:spcPts val="2400"/>
              </a:lnSpc>
              <a:spcAft>
                <a:spcPts val="800"/>
              </a:spcAft>
              <a:buNone/>
              <a:defRPr sz="2133"/>
            </a:lvl3pPr>
            <a:lvl4pPr marL="1371566" indent="0">
              <a:lnSpc>
                <a:spcPts val="2400"/>
              </a:lnSpc>
              <a:spcAft>
                <a:spcPts val="800"/>
              </a:spcAft>
              <a:buNone/>
              <a:defRPr sz="2133"/>
            </a:lvl4pPr>
            <a:lvl5pPr marL="1828754" indent="0">
              <a:lnSpc>
                <a:spcPts val="2400"/>
              </a:lnSpc>
              <a:spcAft>
                <a:spcPts val="800"/>
              </a:spcAft>
              <a:buNone/>
              <a:defRPr sz="2133"/>
            </a:lvl5pPr>
          </a:lstStyle>
          <a:p>
            <a:pPr lvl="0"/>
            <a:r>
              <a:rPr lang="en-US" dirty="0"/>
              <a:t>Bullet points are a nice way to call out information.</a:t>
            </a:r>
          </a:p>
          <a:p>
            <a:pPr lvl="0"/>
            <a:r>
              <a:rPr lang="en-US" dirty="0"/>
              <a:t>Bullet points can be short.</a:t>
            </a:r>
          </a:p>
          <a:p>
            <a:pPr lvl="0"/>
            <a:r>
              <a:rPr lang="en-US" dirty="0"/>
              <a:t>Bullet points are a nice way to call out information.</a:t>
            </a:r>
          </a:p>
        </p:txBody>
      </p:sp>
      <p:sp>
        <p:nvSpPr>
          <p:cNvPr id="14" name="Picture Placeholder 2">
            <a:extLst>
              <a:ext uri="{FF2B5EF4-FFF2-40B4-BE49-F238E27FC236}">
                <a16:creationId xmlns:a16="http://schemas.microsoft.com/office/drawing/2014/main" id="{2743D10C-82C6-8D4C-9246-F6C28BD6A7F4}"/>
              </a:ext>
            </a:extLst>
          </p:cNvPr>
          <p:cNvSpPr>
            <a:spLocks noGrp="1"/>
          </p:cNvSpPr>
          <p:nvPr>
            <p:ph type="pic" sz="quarter" idx="12"/>
          </p:nvPr>
        </p:nvSpPr>
        <p:spPr>
          <a:xfrm>
            <a:off x="7408333" y="2817375"/>
            <a:ext cx="4783667" cy="3081239"/>
          </a:xfrm>
        </p:spPr>
        <p:txBody>
          <a:bodyPr/>
          <a:lstStyle/>
          <a:p>
            <a:endParaRPr lang="en-US"/>
          </a:p>
        </p:txBody>
      </p:sp>
    </p:spTree>
    <p:extLst>
      <p:ext uri="{BB962C8B-B14F-4D97-AF65-F5344CB8AC3E}">
        <p14:creationId xmlns:p14="http://schemas.microsoft.com/office/powerpoint/2010/main" val="3733802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SSETS / Graphic Standard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DBAE2E-1AB4-CA49-8B72-ACE683FEB7A8}"/>
              </a:ext>
            </a:extLst>
          </p:cNvPr>
          <p:cNvSpPr/>
          <p:nvPr userDrawn="1"/>
        </p:nvSpPr>
        <p:spPr>
          <a:xfrm>
            <a:off x="1" y="1"/>
            <a:ext cx="12191999" cy="79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740AC991-D675-B941-B5E4-3B814BB0ECC1}"/>
              </a:ext>
            </a:extLst>
          </p:cNvPr>
          <p:cNvSpPr/>
          <p:nvPr userDrawn="1"/>
        </p:nvSpPr>
        <p:spPr>
          <a:xfrm>
            <a:off x="3241598" y="2608731"/>
            <a:ext cx="2308836" cy="2340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descr="A picture containing food&#10;&#10;Description automatically generated">
            <a:extLst>
              <a:ext uri="{FF2B5EF4-FFF2-40B4-BE49-F238E27FC236}">
                <a16:creationId xmlns:a16="http://schemas.microsoft.com/office/drawing/2014/main" id="{00C4BC13-6DF1-EF47-B2E9-7CDE993D66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9109" y="994497"/>
            <a:ext cx="2457859" cy="156271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B847713B-C167-3142-B610-F48EB2EC79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2441" y="1155320"/>
            <a:ext cx="1757385" cy="1436555"/>
          </a:xfrm>
          <a:prstGeom prst="rect">
            <a:avLst/>
          </a:prstGeom>
        </p:spPr>
      </p:pic>
      <p:pic>
        <p:nvPicPr>
          <p:cNvPr id="10" name="Picture 9" descr="A close up of a logo&#10;&#10;Description automatically generated">
            <a:extLst>
              <a:ext uri="{FF2B5EF4-FFF2-40B4-BE49-F238E27FC236}">
                <a16:creationId xmlns:a16="http://schemas.microsoft.com/office/drawing/2014/main" id="{48DF4D61-89DD-D14A-8765-BADB0D4799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90838" y="2823340"/>
            <a:ext cx="1820636" cy="1031693"/>
          </a:xfrm>
          <a:prstGeom prst="rect">
            <a:avLst/>
          </a:prstGeom>
        </p:spPr>
      </p:pic>
      <p:sp>
        <p:nvSpPr>
          <p:cNvPr id="11" name="Rectangle 10">
            <a:extLst>
              <a:ext uri="{FF2B5EF4-FFF2-40B4-BE49-F238E27FC236}">
                <a16:creationId xmlns:a16="http://schemas.microsoft.com/office/drawing/2014/main" id="{AC31CEFC-FBAC-B84E-AF0D-027928DD1D0E}"/>
              </a:ext>
            </a:extLst>
          </p:cNvPr>
          <p:cNvSpPr/>
          <p:nvPr userDrawn="1"/>
        </p:nvSpPr>
        <p:spPr>
          <a:xfrm>
            <a:off x="7659774" y="1869662"/>
            <a:ext cx="739069" cy="739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0A011B62-382D-E14D-851A-EEE96CC0CC22}"/>
              </a:ext>
            </a:extLst>
          </p:cNvPr>
          <p:cNvSpPr/>
          <p:nvPr userDrawn="1"/>
        </p:nvSpPr>
        <p:spPr>
          <a:xfrm>
            <a:off x="7659774" y="2844847"/>
            <a:ext cx="739069" cy="739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DEA9A341-AA5C-A447-A46F-3F4AE89EDF62}"/>
              </a:ext>
            </a:extLst>
          </p:cNvPr>
          <p:cNvSpPr/>
          <p:nvPr userDrawn="1"/>
        </p:nvSpPr>
        <p:spPr>
          <a:xfrm>
            <a:off x="7659774" y="3820030"/>
            <a:ext cx="739069" cy="73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45DF9CC2-9CF1-8B43-9B63-8D3EE6D886C4}"/>
              </a:ext>
            </a:extLst>
          </p:cNvPr>
          <p:cNvSpPr/>
          <p:nvPr userDrawn="1"/>
        </p:nvSpPr>
        <p:spPr>
          <a:xfrm>
            <a:off x="7659774" y="4795215"/>
            <a:ext cx="739069" cy="73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713F9284-ECDE-B540-BE01-AAB3EBC240DA}"/>
              </a:ext>
            </a:extLst>
          </p:cNvPr>
          <p:cNvSpPr/>
          <p:nvPr userDrawn="1"/>
        </p:nvSpPr>
        <p:spPr>
          <a:xfrm>
            <a:off x="7659774" y="5770400"/>
            <a:ext cx="739069" cy="7390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F634052C-652F-C84C-A872-DDE7BC26D414}"/>
              </a:ext>
            </a:extLst>
          </p:cNvPr>
          <p:cNvSpPr/>
          <p:nvPr userDrawn="1"/>
        </p:nvSpPr>
        <p:spPr>
          <a:xfrm>
            <a:off x="9522846" y="2844847"/>
            <a:ext cx="739069" cy="739069"/>
          </a:xfrm>
          <a:prstGeom prst="rect">
            <a:avLst/>
          </a:prstGeom>
          <a:solidFill>
            <a:srgbClr val="D7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788B9EA8-7E06-9B47-BC26-1CE8FC9F6A45}"/>
              </a:ext>
            </a:extLst>
          </p:cNvPr>
          <p:cNvSpPr/>
          <p:nvPr userDrawn="1"/>
        </p:nvSpPr>
        <p:spPr>
          <a:xfrm>
            <a:off x="10495723" y="2844847"/>
            <a:ext cx="739069" cy="739069"/>
          </a:xfrm>
          <a:prstGeom prst="rect">
            <a:avLst/>
          </a:prstGeom>
          <a:solidFill>
            <a:srgbClr val="B4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B5F4C3B3-BB7E-9242-9578-1F1A29C6467C}"/>
              </a:ext>
            </a:extLst>
          </p:cNvPr>
          <p:cNvSpPr/>
          <p:nvPr userDrawn="1"/>
        </p:nvSpPr>
        <p:spPr>
          <a:xfrm>
            <a:off x="9522846" y="3820031"/>
            <a:ext cx="739069" cy="739069"/>
          </a:xfrm>
          <a:prstGeom prst="rect">
            <a:avLst/>
          </a:prstGeom>
          <a:solidFill>
            <a:srgbClr val="7F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CA050BC2-5829-354C-B609-A66CCD18D311}"/>
              </a:ext>
            </a:extLst>
          </p:cNvPr>
          <p:cNvSpPr/>
          <p:nvPr userDrawn="1"/>
        </p:nvSpPr>
        <p:spPr>
          <a:xfrm>
            <a:off x="9522846" y="4795215"/>
            <a:ext cx="739069" cy="739069"/>
          </a:xfrm>
          <a:prstGeom prst="rect">
            <a:avLst/>
          </a:prstGeom>
          <a:solidFill>
            <a:srgbClr val="D5C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E0A5EE3F-5DB6-C74C-BD3E-1134874BDF59}"/>
              </a:ext>
            </a:extLst>
          </p:cNvPr>
          <p:cNvSpPr/>
          <p:nvPr userDrawn="1"/>
        </p:nvSpPr>
        <p:spPr>
          <a:xfrm>
            <a:off x="9522846" y="5770400"/>
            <a:ext cx="739069" cy="739069"/>
          </a:xfrm>
          <a:prstGeom prst="rect">
            <a:avLst/>
          </a:prstGeom>
          <a:solidFill>
            <a:srgbClr val="5A2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9DAED708-32F1-9440-8D34-12CB4405416A}"/>
              </a:ext>
            </a:extLst>
          </p:cNvPr>
          <p:cNvSpPr/>
          <p:nvPr userDrawn="1"/>
        </p:nvSpPr>
        <p:spPr>
          <a:xfrm>
            <a:off x="10495723" y="5770400"/>
            <a:ext cx="739069" cy="739069"/>
          </a:xfrm>
          <a:prstGeom prst="rect">
            <a:avLst/>
          </a:prstGeom>
          <a:solidFill>
            <a:srgbClr val="646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56EC66CF-949C-D340-9B7E-3FBF87612428}"/>
              </a:ext>
            </a:extLst>
          </p:cNvPr>
          <p:cNvSpPr/>
          <p:nvPr userDrawn="1"/>
        </p:nvSpPr>
        <p:spPr>
          <a:xfrm>
            <a:off x="10495723" y="3826012"/>
            <a:ext cx="739069" cy="739069"/>
          </a:xfrm>
          <a:prstGeom prst="rect">
            <a:avLst/>
          </a:prstGeom>
          <a:solidFill>
            <a:srgbClr val="627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32EEB0E5-0160-9D4D-9668-54D7C455FDD3}"/>
              </a:ext>
            </a:extLst>
          </p:cNvPr>
          <p:cNvSpPr/>
          <p:nvPr userDrawn="1"/>
        </p:nvSpPr>
        <p:spPr>
          <a:xfrm>
            <a:off x="10495723" y="4801196"/>
            <a:ext cx="739069" cy="739069"/>
          </a:xfrm>
          <a:prstGeom prst="rect">
            <a:avLst/>
          </a:prstGeom>
          <a:solidFill>
            <a:srgbClr val="4DB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6F643280-0E00-7948-B2DE-3173BA76BFAF}"/>
              </a:ext>
            </a:extLst>
          </p:cNvPr>
          <p:cNvSpPr txBox="1"/>
          <p:nvPr userDrawn="1"/>
        </p:nvSpPr>
        <p:spPr>
          <a:xfrm>
            <a:off x="1" y="203017"/>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ASSESTS for PowerPoint use</a:t>
            </a:r>
          </a:p>
        </p:txBody>
      </p:sp>
      <p:sp>
        <p:nvSpPr>
          <p:cNvPr id="25" name="TextBox 24">
            <a:extLst>
              <a:ext uri="{FF2B5EF4-FFF2-40B4-BE49-F238E27FC236}">
                <a16:creationId xmlns:a16="http://schemas.microsoft.com/office/drawing/2014/main" id="{4819BA56-6788-1747-AF22-B97187505334}"/>
              </a:ext>
            </a:extLst>
          </p:cNvPr>
          <p:cNvSpPr txBox="1"/>
          <p:nvPr userDrawn="1"/>
        </p:nvSpPr>
        <p:spPr>
          <a:xfrm>
            <a:off x="3241599" y="4090911"/>
            <a:ext cx="2308835" cy="769634"/>
          </a:xfrm>
          <a:prstGeom prst="rect">
            <a:avLst/>
          </a:prstGeom>
          <a:noFill/>
        </p:spPr>
        <p:txBody>
          <a:bodyPr wrap="square" rtlCol="0">
            <a:spAutoFit/>
          </a:bodyPr>
          <a:lstStyle/>
          <a:p>
            <a:pPr algn="ctr"/>
            <a:r>
              <a:rPr lang="en-US" sz="1467" dirty="0">
                <a:latin typeface="Arial" panose="020B0604020202020204" pitchFamily="34" charset="0"/>
                <a:cs typeface="Arial" panose="020B0604020202020204" pitchFamily="34" charset="0"/>
              </a:rPr>
              <a:t>REVERSE LOGO </a:t>
            </a:r>
            <a:br>
              <a:rPr lang="en-US" sz="1467" dirty="0">
                <a:latin typeface="Arial" panose="020B0604020202020204" pitchFamily="34" charset="0"/>
                <a:cs typeface="Arial" panose="020B0604020202020204" pitchFamily="34" charset="0"/>
              </a:rPr>
            </a:br>
            <a:r>
              <a:rPr lang="en-US" sz="1467" dirty="0">
                <a:latin typeface="Arial" panose="020B0604020202020204" pitchFamily="34" charset="0"/>
                <a:cs typeface="Arial" panose="020B0604020202020204" pitchFamily="34" charset="0"/>
              </a:rPr>
              <a:t>for use on </a:t>
            </a:r>
            <a:br>
              <a:rPr lang="en-US" sz="1467" dirty="0">
                <a:latin typeface="Arial" panose="020B0604020202020204" pitchFamily="34" charset="0"/>
                <a:cs typeface="Arial" panose="020B0604020202020204" pitchFamily="34" charset="0"/>
              </a:rPr>
            </a:br>
            <a:r>
              <a:rPr lang="en-US" sz="1467" dirty="0">
                <a:latin typeface="Arial" panose="020B0604020202020204" pitchFamily="34" charset="0"/>
                <a:cs typeface="Arial" panose="020B0604020202020204" pitchFamily="34" charset="0"/>
              </a:rPr>
              <a:t>color backgrounds</a:t>
            </a:r>
          </a:p>
        </p:txBody>
      </p:sp>
      <p:sp>
        <p:nvSpPr>
          <p:cNvPr id="26" name="TextBox 25">
            <a:extLst>
              <a:ext uri="{FF2B5EF4-FFF2-40B4-BE49-F238E27FC236}">
                <a16:creationId xmlns:a16="http://schemas.microsoft.com/office/drawing/2014/main" id="{5004C876-0946-AA40-92BB-2D81A677D99B}"/>
              </a:ext>
            </a:extLst>
          </p:cNvPr>
          <p:cNvSpPr txBox="1"/>
          <p:nvPr userDrawn="1"/>
        </p:nvSpPr>
        <p:spPr>
          <a:xfrm>
            <a:off x="9452487" y="2139234"/>
            <a:ext cx="1852664" cy="543867"/>
          </a:xfrm>
          <a:prstGeom prst="rect">
            <a:avLst/>
          </a:prstGeom>
          <a:noFill/>
        </p:spPr>
        <p:txBody>
          <a:bodyPr wrap="square" rtlCol="0">
            <a:spAutoFit/>
          </a:bodyPr>
          <a:lstStyle/>
          <a:p>
            <a:pPr algn="ctr"/>
            <a:r>
              <a:rPr lang="en-US" sz="1467" dirty="0">
                <a:latin typeface="Arial" panose="020B0604020202020204" pitchFamily="34" charset="0"/>
                <a:cs typeface="Arial" panose="020B0604020202020204" pitchFamily="34" charset="0"/>
              </a:rPr>
              <a:t>Expanded </a:t>
            </a:r>
            <a:br>
              <a:rPr lang="en-US" sz="1467" dirty="0">
                <a:latin typeface="Arial" panose="020B0604020202020204" pitchFamily="34" charset="0"/>
                <a:cs typeface="Arial" panose="020B0604020202020204" pitchFamily="34" charset="0"/>
              </a:rPr>
            </a:br>
            <a:r>
              <a:rPr lang="en-US" sz="1467" dirty="0">
                <a:latin typeface="Arial" panose="020B0604020202020204" pitchFamily="34" charset="0"/>
                <a:cs typeface="Arial" panose="020B0604020202020204" pitchFamily="34" charset="0"/>
              </a:rPr>
              <a:t>Color Palette</a:t>
            </a:r>
          </a:p>
        </p:txBody>
      </p:sp>
      <p:sp>
        <p:nvSpPr>
          <p:cNvPr id="27" name="TextBox 26">
            <a:extLst>
              <a:ext uri="{FF2B5EF4-FFF2-40B4-BE49-F238E27FC236}">
                <a16:creationId xmlns:a16="http://schemas.microsoft.com/office/drawing/2014/main" id="{B68760AE-D56B-5744-B2BE-26474C8AD857}"/>
              </a:ext>
            </a:extLst>
          </p:cNvPr>
          <p:cNvSpPr txBox="1"/>
          <p:nvPr userDrawn="1"/>
        </p:nvSpPr>
        <p:spPr>
          <a:xfrm>
            <a:off x="7304261" y="1140963"/>
            <a:ext cx="1450095" cy="543867"/>
          </a:xfrm>
          <a:prstGeom prst="rect">
            <a:avLst/>
          </a:prstGeom>
          <a:noFill/>
        </p:spPr>
        <p:txBody>
          <a:bodyPr wrap="square" rtlCol="0">
            <a:spAutoFit/>
          </a:bodyPr>
          <a:lstStyle/>
          <a:p>
            <a:pPr algn="ctr"/>
            <a:r>
              <a:rPr lang="en-US" sz="1467" dirty="0">
                <a:latin typeface="Arial" panose="020B0604020202020204" pitchFamily="34" charset="0"/>
                <a:cs typeface="Arial" panose="020B0604020202020204" pitchFamily="34" charset="0"/>
              </a:rPr>
              <a:t>Main </a:t>
            </a:r>
            <a:br>
              <a:rPr lang="en-US" sz="1467" dirty="0">
                <a:latin typeface="Arial" panose="020B0604020202020204" pitchFamily="34" charset="0"/>
                <a:cs typeface="Arial" panose="020B0604020202020204" pitchFamily="34" charset="0"/>
              </a:rPr>
            </a:br>
            <a:r>
              <a:rPr lang="en-US" sz="1467" dirty="0">
                <a:latin typeface="Arial" panose="020B0604020202020204" pitchFamily="34" charset="0"/>
                <a:cs typeface="Arial" panose="020B0604020202020204" pitchFamily="34" charset="0"/>
              </a:rPr>
              <a:t>Color Palette</a:t>
            </a:r>
          </a:p>
        </p:txBody>
      </p:sp>
      <p:sp>
        <p:nvSpPr>
          <p:cNvPr id="28" name="TextBox 27">
            <a:extLst>
              <a:ext uri="{FF2B5EF4-FFF2-40B4-BE49-F238E27FC236}">
                <a16:creationId xmlns:a16="http://schemas.microsoft.com/office/drawing/2014/main" id="{8509DF0B-079F-2744-89ED-B767B9EDC59C}"/>
              </a:ext>
            </a:extLst>
          </p:cNvPr>
          <p:cNvSpPr txBox="1"/>
          <p:nvPr userDrawn="1"/>
        </p:nvSpPr>
        <p:spPr>
          <a:xfrm>
            <a:off x="3490838" y="5770401"/>
            <a:ext cx="1325217" cy="769634"/>
          </a:xfrm>
          <a:prstGeom prst="rect">
            <a:avLst/>
          </a:prstGeom>
          <a:noFill/>
        </p:spPr>
        <p:txBody>
          <a:bodyPr wrap="square" rtlCol="0">
            <a:spAutoFit/>
          </a:bodyPr>
          <a:lstStyle/>
          <a:p>
            <a:r>
              <a:rPr lang="en-US" sz="1467" dirty="0">
                <a:latin typeface="Arial" panose="020B0604020202020204" pitchFamily="34" charset="0"/>
                <a:cs typeface="Arial" panose="020B0604020202020204" pitchFamily="34" charset="0"/>
              </a:rPr>
              <a:t>Arial</a:t>
            </a:r>
          </a:p>
          <a:p>
            <a:r>
              <a:rPr lang="en-US" sz="1467" b="1" dirty="0">
                <a:latin typeface="Arial" panose="020B0604020202020204" pitchFamily="34" charset="0"/>
                <a:cs typeface="Arial" panose="020B0604020202020204" pitchFamily="34" charset="0"/>
              </a:rPr>
              <a:t>Arial Bold</a:t>
            </a:r>
          </a:p>
          <a:p>
            <a:r>
              <a:rPr lang="en-US" sz="1467" i="1" dirty="0">
                <a:latin typeface="Arial" panose="020B0604020202020204" pitchFamily="34" charset="0"/>
                <a:cs typeface="Arial" panose="020B0604020202020204" pitchFamily="34" charset="0"/>
              </a:rPr>
              <a:t>Arial Italic</a:t>
            </a:r>
          </a:p>
        </p:txBody>
      </p:sp>
      <p:sp>
        <p:nvSpPr>
          <p:cNvPr id="29" name="TextBox 28">
            <a:extLst>
              <a:ext uri="{FF2B5EF4-FFF2-40B4-BE49-F238E27FC236}">
                <a16:creationId xmlns:a16="http://schemas.microsoft.com/office/drawing/2014/main" id="{30EE84D2-85EB-5D44-BF37-5B8F88C8DA6D}"/>
              </a:ext>
            </a:extLst>
          </p:cNvPr>
          <p:cNvSpPr txBox="1"/>
          <p:nvPr userDrawn="1"/>
        </p:nvSpPr>
        <p:spPr>
          <a:xfrm>
            <a:off x="795923" y="5770400"/>
            <a:ext cx="2308836" cy="769634"/>
          </a:xfrm>
          <a:prstGeom prst="rect">
            <a:avLst/>
          </a:prstGeom>
          <a:noFill/>
        </p:spPr>
        <p:txBody>
          <a:bodyPr wrap="square" rtlCol="0">
            <a:spAutoFit/>
          </a:bodyPr>
          <a:lstStyle/>
          <a:p>
            <a:r>
              <a:rPr lang="en-US" sz="1467" dirty="0">
                <a:latin typeface="Times New Roman" panose="02020603050405020304" pitchFamily="18" charset="0"/>
                <a:cs typeface="Times New Roman" panose="02020603050405020304" pitchFamily="18" charset="0"/>
              </a:rPr>
              <a:t>Times New Roman</a:t>
            </a:r>
          </a:p>
          <a:p>
            <a:r>
              <a:rPr lang="en-US" sz="1467" b="1" dirty="0">
                <a:latin typeface="Times New Roman" panose="02020603050405020304" pitchFamily="18" charset="0"/>
                <a:cs typeface="Times New Roman" panose="02020603050405020304" pitchFamily="18" charset="0"/>
              </a:rPr>
              <a:t>Times New Roman Bold</a:t>
            </a:r>
          </a:p>
          <a:p>
            <a:r>
              <a:rPr lang="en-US" sz="1467" i="1" dirty="0">
                <a:latin typeface="Times New Roman" panose="02020603050405020304" pitchFamily="18" charset="0"/>
                <a:cs typeface="Times New Roman" panose="02020603050405020304" pitchFamily="18" charset="0"/>
              </a:rPr>
              <a:t>Times New Roman Italic</a:t>
            </a:r>
          </a:p>
        </p:txBody>
      </p:sp>
      <p:sp>
        <p:nvSpPr>
          <p:cNvPr id="30" name="TextBox 29">
            <a:extLst>
              <a:ext uri="{FF2B5EF4-FFF2-40B4-BE49-F238E27FC236}">
                <a16:creationId xmlns:a16="http://schemas.microsoft.com/office/drawing/2014/main" id="{15E7A5A4-C766-1C48-8E19-62796FB5B747}"/>
              </a:ext>
            </a:extLst>
          </p:cNvPr>
          <p:cNvSpPr txBox="1"/>
          <p:nvPr userDrawn="1"/>
        </p:nvSpPr>
        <p:spPr>
          <a:xfrm>
            <a:off x="795923" y="5301148"/>
            <a:ext cx="1450095" cy="318100"/>
          </a:xfrm>
          <a:prstGeom prst="rect">
            <a:avLst/>
          </a:prstGeom>
          <a:noFill/>
        </p:spPr>
        <p:txBody>
          <a:bodyPr wrap="square" rtlCol="0">
            <a:spAutoFit/>
          </a:bodyPr>
          <a:lstStyle/>
          <a:p>
            <a:r>
              <a:rPr lang="en-US" sz="1467" dirty="0">
                <a:latin typeface="Arial" panose="020B0604020202020204" pitchFamily="34" charset="0"/>
                <a:cs typeface="Arial" panose="020B0604020202020204" pitchFamily="34" charset="0"/>
              </a:rPr>
              <a:t>FONTS</a:t>
            </a:r>
          </a:p>
        </p:txBody>
      </p:sp>
      <p:cxnSp>
        <p:nvCxnSpPr>
          <p:cNvPr id="31" name="Straight Connector 30">
            <a:extLst>
              <a:ext uri="{FF2B5EF4-FFF2-40B4-BE49-F238E27FC236}">
                <a16:creationId xmlns:a16="http://schemas.microsoft.com/office/drawing/2014/main" id="{2E7D2ECB-7995-6F4E-8900-91A3ADE03F24}"/>
              </a:ext>
            </a:extLst>
          </p:cNvPr>
          <p:cNvCxnSpPr/>
          <p:nvPr userDrawn="1"/>
        </p:nvCxnSpPr>
        <p:spPr>
          <a:xfrm>
            <a:off x="890547" y="5649961"/>
            <a:ext cx="4659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580770-3D10-7E4A-8132-DD0883FA9BE2}"/>
              </a:ext>
            </a:extLst>
          </p:cNvPr>
          <p:cNvCxnSpPr/>
          <p:nvPr userDrawn="1"/>
        </p:nvCxnSpPr>
        <p:spPr>
          <a:xfrm>
            <a:off x="6487885" y="1155320"/>
            <a:ext cx="0" cy="5354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6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b">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1F5FE45D-75BD-594A-9655-D797B9C6CE89}"/>
              </a:ext>
            </a:extLst>
          </p:cNvPr>
          <p:cNvSpPr>
            <a:spLocks noGrp="1"/>
          </p:cNvSpPr>
          <p:nvPr>
            <p:ph type="pic" sz="quarter" idx="10"/>
          </p:nvPr>
        </p:nvSpPr>
        <p:spPr>
          <a:xfrm>
            <a:off x="-13276" y="2"/>
            <a:ext cx="12205277" cy="3340045"/>
          </a:xfrm>
        </p:spPr>
        <p:txBody>
          <a:bodyPr/>
          <a:lstStyle/>
          <a:p>
            <a:endParaRPr lang="en-US" dirty="0"/>
          </a:p>
        </p:txBody>
      </p:sp>
      <p:sp>
        <p:nvSpPr>
          <p:cNvPr id="21" name="Picture Placeholder 17">
            <a:extLst>
              <a:ext uri="{FF2B5EF4-FFF2-40B4-BE49-F238E27FC236}">
                <a16:creationId xmlns:a16="http://schemas.microsoft.com/office/drawing/2014/main" id="{EB9FF3F9-D949-4B4D-98EE-588E5C0814AA}"/>
              </a:ext>
            </a:extLst>
          </p:cNvPr>
          <p:cNvSpPr>
            <a:spLocks noGrp="1"/>
          </p:cNvSpPr>
          <p:nvPr>
            <p:ph type="pic" sz="quarter" idx="13"/>
          </p:nvPr>
        </p:nvSpPr>
        <p:spPr>
          <a:xfrm>
            <a:off x="8143811" y="4696413"/>
            <a:ext cx="4038277" cy="2161588"/>
          </a:xfrm>
        </p:spPr>
        <p:txBody>
          <a:bodyPr/>
          <a:lstStyle/>
          <a:p>
            <a:endParaRPr lang="en-US" dirty="0"/>
          </a:p>
        </p:txBody>
      </p:sp>
      <p:sp>
        <p:nvSpPr>
          <p:cNvPr id="20" name="Picture Placeholder 17">
            <a:extLst>
              <a:ext uri="{FF2B5EF4-FFF2-40B4-BE49-F238E27FC236}">
                <a16:creationId xmlns:a16="http://schemas.microsoft.com/office/drawing/2014/main" id="{B345D558-FEED-3542-A16C-B90DCDFC2058}"/>
              </a:ext>
            </a:extLst>
          </p:cNvPr>
          <p:cNvSpPr>
            <a:spLocks noGrp="1"/>
          </p:cNvSpPr>
          <p:nvPr>
            <p:ph type="pic" sz="quarter" idx="12"/>
          </p:nvPr>
        </p:nvSpPr>
        <p:spPr>
          <a:xfrm>
            <a:off x="4068012" y="4696413"/>
            <a:ext cx="4058097" cy="2161588"/>
          </a:xfrm>
        </p:spPr>
        <p:txBody>
          <a:bodyPr/>
          <a:lstStyle/>
          <a:p>
            <a:endParaRPr lang="en-US" dirty="0"/>
          </a:p>
        </p:txBody>
      </p:sp>
      <p:sp>
        <p:nvSpPr>
          <p:cNvPr id="19" name="Picture Placeholder 17">
            <a:extLst>
              <a:ext uri="{FF2B5EF4-FFF2-40B4-BE49-F238E27FC236}">
                <a16:creationId xmlns:a16="http://schemas.microsoft.com/office/drawing/2014/main" id="{A1EA5760-32B4-F241-8B18-D91C32CD6267}"/>
              </a:ext>
            </a:extLst>
          </p:cNvPr>
          <p:cNvSpPr>
            <a:spLocks noGrp="1"/>
          </p:cNvSpPr>
          <p:nvPr>
            <p:ph type="pic" sz="quarter" idx="11"/>
          </p:nvPr>
        </p:nvSpPr>
        <p:spPr>
          <a:xfrm>
            <a:off x="1" y="4696413"/>
            <a:ext cx="4058097" cy="2161588"/>
          </a:xfrm>
        </p:spPr>
        <p:txBody>
          <a:bodyPr/>
          <a:lstStyle/>
          <a:p>
            <a:endParaRPr lang="en-US" dirty="0"/>
          </a:p>
        </p:txBody>
      </p:sp>
    </p:spTree>
    <p:extLst>
      <p:ext uri="{BB962C8B-B14F-4D97-AF65-F5344CB8AC3E}">
        <p14:creationId xmlns:p14="http://schemas.microsoft.com/office/powerpoint/2010/main" val="308340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5F0F1F-E8DC-2448-A8AD-396249FD05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7" cy="6858000"/>
          </a:xfrm>
          <a:prstGeom prst="rect">
            <a:avLst/>
          </a:prstGeom>
        </p:spPr>
      </p:pic>
      <p:sp>
        <p:nvSpPr>
          <p:cNvPr id="7" name="Rectangle 6">
            <a:extLst>
              <a:ext uri="{FF2B5EF4-FFF2-40B4-BE49-F238E27FC236}">
                <a16:creationId xmlns:a16="http://schemas.microsoft.com/office/drawing/2014/main" id="{083963DE-A232-7540-BF25-C4CE6BCD6C4E}"/>
              </a:ext>
            </a:extLst>
          </p:cNvPr>
          <p:cNvSpPr/>
          <p:nvPr userDrawn="1"/>
        </p:nvSpPr>
        <p:spPr>
          <a:xfrm>
            <a:off x="0" y="3006404"/>
            <a:ext cx="12192000" cy="365760"/>
          </a:xfrm>
          <a:prstGeom prst="rect">
            <a:avLst/>
          </a:prstGeom>
          <a:gradFill>
            <a:gsLst>
              <a:gs pos="25000">
                <a:schemeClr val="bg1">
                  <a:alpha val="0"/>
                  <a:lumMod val="0"/>
                </a:schemeClr>
              </a:gs>
              <a:gs pos="100000">
                <a:schemeClr val="tx1">
                  <a:alpha val="3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8092D9CA-3004-A04D-A374-FD6C79D453B7}"/>
              </a:ext>
            </a:extLst>
          </p:cNvPr>
          <p:cNvSpPr/>
          <p:nvPr userDrawn="1"/>
        </p:nvSpPr>
        <p:spPr>
          <a:xfrm flipV="1">
            <a:off x="0" y="4762123"/>
            <a:ext cx="12192000" cy="365760"/>
          </a:xfrm>
          <a:prstGeom prst="rect">
            <a:avLst/>
          </a:prstGeom>
          <a:gradFill flip="none" rotWithShape="1">
            <a:gsLst>
              <a:gs pos="25000">
                <a:schemeClr val="bg1">
                  <a:alpha val="0"/>
                  <a:lumMod val="0"/>
                </a:schemeClr>
              </a:gs>
              <a:gs pos="100000">
                <a:schemeClr val="tx1">
                  <a:alpha val="3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BD23B389-6A6C-BE4F-A679-D781408A104C}"/>
              </a:ext>
            </a:extLst>
          </p:cNvPr>
          <p:cNvSpPr/>
          <p:nvPr userDrawn="1"/>
        </p:nvSpPr>
        <p:spPr>
          <a:xfrm>
            <a:off x="-3" y="3366372"/>
            <a:ext cx="12192000" cy="1389960"/>
          </a:xfrm>
          <a:prstGeom prst="rect">
            <a:avLst/>
          </a:prstGeom>
          <a:solidFill>
            <a:schemeClr val="accent3">
              <a:lumMod val="75000"/>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 name="Straight Connector 9">
            <a:extLst>
              <a:ext uri="{FF2B5EF4-FFF2-40B4-BE49-F238E27FC236}">
                <a16:creationId xmlns:a16="http://schemas.microsoft.com/office/drawing/2014/main" id="{3701D66E-1DDF-C644-992B-6DD287022027}"/>
              </a:ext>
            </a:extLst>
          </p:cNvPr>
          <p:cNvCxnSpPr>
            <a:cxnSpLocks/>
          </p:cNvCxnSpPr>
          <p:nvPr userDrawn="1"/>
        </p:nvCxnSpPr>
        <p:spPr>
          <a:xfrm>
            <a:off x="1" y="3366372"/>
            <a:ext cx="121831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B0E0E8-3E09-A448-A869-9A2C9C19C1E7}"/>
              </a:ext>
            </a:extLst>
          </p:cNvPr>
          <p:cNvCxnSpPr>
            <a:cxnSpLocks/>
          </p:cNvCxnSpPr>
          <p:nvPr userDrawn="1"/>
        </p:nvCxnSpPr>
        <p:spPr>
          <a:xfrm>
            <a:off x="-2" y="4756332"/>
            <a:ext cx="121831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9094F4E7-3D38-144F-A31B-C718B34CD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91695" y="3189284"/>
            <a:ext cx="2133656" cy="1744133"/>
          </a:xfrm>
          <a:prstGeom prst="rect">
            <a:avLst/>
          </a:prstGeom>
        </p:spPr>
      </p:pic>
      <p:pic>
        <p:nvPicPr>
          <p:cNvPr id="13" name="Picture 12" descr="A close up of a logo&#10;&#10;Description automatically generated">
            <a:extLst>
              <a:ext uri="{FF2B5EF4-FFF2-40B4-BE49-F238E27FC236}">
                <a16:creationId xmlns:a16="http://schemas.microsoft.com/office/drawing/2014/main" id="{4599EC42-F5CB-1E4E-9DFF-DD6742B88D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3471" y="463954"/>
            <a:ext cx="1413083" cy="800747"/>
          </a:xfrm>
          <a:prstGeom prst="rect">
            <a:avLst/>
          </a:prstGeom>
          <a:effectLst>
            <a:outerShdw blurRad="127000" dist="25400" dir="5400000" algn="ctr" rotWithShape="0">
              <a:schemeClr val="tx1">
                <a:alpha val="25000"/>
              </a:schemeClr>
            </a:outerShdw>
          </a:effectLst>
        </p:spPr>
      </p:pic>
      <p:sp>
        <p:nvSpPr>
          <p:cNvPr id="14" name="Title 1">
            <a:extLst>
              <a:ext uri="{FF2B5EF4-FFF2-40B4-BE49-F238E27FC236}">
                <a16:creationId xmlns:a16="http://schemas.microsoft.com/office/drawing/2014/main" id="{25431BD1-F285-EB47-BE46-5F416755AC99}"/>
              </a:ext>
            </a:extLst>
          </p:cNvPr>
          <p:cNvSpPr>
            <a:spLocks noGrp="1"/>
          </p:cNvSpPr>
          <p:nvPr>
            <p:ph type="title" hasCustomPrompt="1"/>
          </p:nvPr>
        </p:nvSpPr>
        <p:spPr>
          <a:xfrm>
            <a:off x="513472" y="3398571"/>
            <a:ext cx="8322185" cy="1325563"/>
          </a:xfrm>
        </p:spPr>
        <p:txBody>
          <a:bodyPr>
            <a:normAutofit/>
          </a:bodyPr>
          <a:lstStyle>
            <a:lvl1pPr>
              <a:defRPr sz="3200" b="1">
                <a:solidFill>
                  <a:schemeClr val="accent4"/>
                </a:solidFill>
              </a:defRPr>
            </a:lvl1pPr>
          </a:lstStyle>
          <a:p>
            <a:r>
              <a:rPr lang="en-US" dirty="0"/>
              <a:t>PowerPoint title and other info to go here and could be lengthy</a:t>
            </a:r>
          </a:p>
        </p:txBody>
      </p:sp>
    </p:spTree>
    <p:extLst>
      <p:ext uri="{BB962C8B-B14F-4D97-AF65-F5344CB8AC3E}">
        <p14:creationId xmlns:p14="http://schemas.microsoft.com/office/powerpoint/2010/main" val="238625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2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CF3BB0-8163-374B-BAC7-4362D1B162BF}"/>
              </a:ext>
            </a:extLst>
          </p:cNvPr>
          <p:cNvSpPr>
            <a:spLocks noGrp="1"/>
          </p:cNvSpPr>
          <p:nvPr>
            <p:ph type="pic" sz="quarter" idx="10"/>
          </p:nvPr>
        </p:nvSpPr>
        <p:spPr>
          <a:xfrm>
            <a:off x="8852" y="1"/>
            <a:ext cx="12174293" cy="6858000"/>
          </a:xfrm>
        </p:spPr>
        <p:txBody>
          <a:bodyPr/>
          <a:lstStyle/>
          <a:p>
            <a:endParaRPr lang="en-US"/>
          </a:p>
        </p:txBody>
      </p:sp>
    </p:spTree>
    <p:extLst>
      <p:ext uri="{BB962C8B-B14F-4D97-AF65-F5344CB8AC3E}">
        <p14:creationId xmlns:p14="http://schemas.microsoft.com/office/powerpoint/2010/main" val="168411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option 1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6BED33-3A20-B346-A0D2-9E74014F10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12192000" cy="4487349"/>
          </a:xfrm>
          <a:prstGeom prst="rect">
            <a:avLst/>
          </a:prstGeom>
        </p:spPr>
      </p:pic>
      <p:sp>
        <p:nvSpPr>
          <p:cNvPr id="7" name="Rectangle 6">
            <a:extLst>
              <a:ext uri="{FF2B5EF4-FFF2-40B4-BE49-F238E27FC236}">
                <a16:creationId xmlns:a16="http://schemas.microsoft.com/office/drawing/2014/main" id="{D0ED298E-707D-044E-A6D9-13F10A6E76EF}"/>
              </a:ext>
            </a:extLst>
          </p:cNvPr>
          <p:cNvSpPr/>
          <p:nvPr userDrawn="1"/>
        </p:nvSpPr>
        <p:spPr>
          <a:xfrm>
            <a:off x="-1" y="4572000"/>
            <a:ext cx="1219200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8E2DB6C2-444A-284D-A892-6CD8E332CD99}"/>
              </a:ext>
            </a:extLst>
          </p:cNvPr>
          <p:cNvGrpSpPr/>
          <p:nvPr userDrawn="1"/>
        </p:nvGrpSpPr>
        <p:grpSpPr>
          <a:xfrm>
            <a:off x="7277941" y="4840917"/>
            <a:ext cx="4293656" cy="1765096"/>
            <a:chOff x="5297906" y="3536735"/>
            <a:chExt cx="3380792" cy="1389823"/>
          </a:xfrm>
        </p:grpSpPr>
        <p:pic>
          <p:nvPicPr>
            <p:cNvPr id="9" name="Picture 8" descr="A picture containing drawing&#10;&#10;Description automatically generated">
              <a:extLst>
                <a:ext uri="{FF2B5EF4-FFF2-40B4-BE49-F238E27FC236}">
                  <a16:creationId xmlns:a16="http://schemas.microsoft.com/office/drawing/2014/main" id="{FDBA61D9-B99A-114F-9700-ED5F6E32BC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46" r="7886"/>
            <a:stretch/>
          </p:blipFill>
          <p:spPr>
            <a:xfrm>
              <a:off x="5297906" y="3536735"/>
              <a:ext cx="1441220" cy="1389823"/>
            </a:xfrm>
            <a:prstGeom prst="rect">
              <a:avLst/>
            </a:prstGeom>
          </p:spPr>
        </p:pic>
        <p:pic>
          <p:nvPicPr>
            <p:cNvPr id="10" name="Picture 9" descr="A close up of a logo&#10;&#10;Description automatically generated">
              <a:extLst>
                <a:ext uri="{FF2B5EF4-FFF2-40B4-BE49-F238E27FC236}">
                  <a16:creationId xmlns:a16="http://schemas.microsoft.com/office/drawing/2014/main" id="{9CFC12ED-6760-4449-A5B0-DA5FA84E0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5133" y="3701754"/>
              <a:ext cx="1753565" cy="993690"/>
            </a:xfrm>
            <a:prstGeom prst="rect">
              <a:avLst/>
            </a:prstGeom>
            <a:effectLst>
              <a:outerShdw blurRad="127000" dist="25400" dir="5400000" algn="ctr" rotWithShape="0">
                <a:schemeClr val="tx1">
                  <a:alpha val="25000"/>
                </a:schemeClr>
              </a:outerShdw>
            </a:effectLst>
          </p:spPr>
        </p:pic>
      </p:grpSp>
      <p:sp>
        <p:nvSpPr>
          <p:cNvPr id="11" name="Title 1">
            <a:extLst>
              <a:ext uri="{FF2B5EF4-FFF2-40B4-BE49-F238E27FC236}">
                <a16:creationId xmlns:a16="http://schemas.microsoft.com/office/drawing/2014/main" id="{658DC19E-953D-554D-8267-E5EB4C52E22A}"/>
              </a:ext>
            </a:extLst>
          </p:cNvPr>
          <p:cNvSpPr>
            <a:spLocks noGrp="1"/>
          </p:cNvSpPr>
          <p:nvPr>
            <p:ph type="title" hasCustomPrompt="1"/>
          </p:nvPr>
        </p:nvSpPr>
        <p:spPr>
          <a:xfrm>
            <a:off x="970652" y="5050493"/>
            <a:ext cx="4035017" cy="1325563"/>
          </a:xfrm>
        </p:spPr>
        <p:txBody>
          <a:bodyPr anchor="t">
            <a:normAutofit/>
          </a:bodyPr>
          <a:lstStyle>
            <a:lvl1pPr>
              <a:lnSpc>
                <a:spcPct val="100000"/>
              </a:lnSpc>
              <a:defRPr sz="1600">
                <a:solidFill>
                  <a:schemeClr val="bg1"/>
                </a:solidFill>
              </a:defRPr>
            </a:lvl1pPr>
          </a:lstStyle>
          <a:p>
            <a:r>
              <a:rPr lang="en-US" sz="1600" dirty="0">
                <a:solidFill>
                  <a:schemeClr val="bg1"/>
                </a:solidFill>
                <a:latin typeface="Arial" panose="020B0604020202020204" pitchFamily="34" charset="0"/>
                <a:cs typeface="Arial" panose="020B0604020202020204" pitchFamily="34" charset="0"/>
              </a:rPr>
              <a:t>First Name Last Name</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Town of </a:t>
            </a:r>
            <a:r>
              <a:rPr lang="en-US" sz="1600" dirty="0" err="1">
                <a:solidFill>
                  <a:schemeClr val="bg1"/>
                </a:solidFill>
                <a:latin typeface="Arial" panose="020B0604020202020204" pitchFamily="34" charset="0"/>
                <a:cs typeface="Arial" panose="020B0604020202020204" pitchFamily="34" charset="0"/>
              </a:rPr>
              <a:t>Bethoud</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Department Name Here</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name@Berthoud.org</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970-532-2643</a:t>
            </a:r>
          </a:p>
        </p:txBody>
      </p:sp>
    </p:spTree>
    <p:extLst>
      <p:ext uri="{BB962C8B-B14F-4D97-AF65-F5344CB8AC3E}">
        <p14:creationId xmlns:p14="http://schemas.microsoft.com/office/powerpoint/2010/main" val="249832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option 1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92304B-7804-BD43-A73B-C0F3D6BB456E}"/>
              </a:ext>
            </a:extLst>
          </p:cNvPr>
          <p:cNvSpPr/>
          <p:nvPr userDrawn="1"/>
        </p:nvSpPr>
        <p:spPr>
          <a:xfrm>
            <a:off x="-1" y="4572000"/>
            <a:ext cx="1219200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6">
            <a:extLst>
              <a:ext uri="{FF2B5EF4-FFF2-40B4-BE49-F238E27FC236}">
                <a16:creationId xmlns:a16="http://schemas.microsoft.com/office/drawing/2014/main" id="{E15941C0-ECD3-7D4E-8B70-00D321905969}"/>
              </a:ext>
            </a:extLst>
          </p:cNvPr>
          <p:cNvGrpSpPr/>
          <p:nvPr userDrawn="1"/>
        </p:nvGrpSpPr>
        <p:grpSpPr>
          <a:xfrm>
            <a:off x="7277941" y="4840917"/>
            <a:ext cx="4293656" cy="1765096"/>
            <a:chOff x="5297906" y="3536735"/>
            <a:chExt cx="3380792" cy="1389823"/>
          </a:xfrm>
        </p:grpSpPr>
        <p:pic>
          <p:nvPicPr>
            <p:cNvPr id="8" name="Picture 7" descr="A picture containing drawing&#10;&#10;Description automatically generated">
              <a:extLst>
                <a:ext uri="{FF2B5EF4-FFF2-40B4-BE49-F238E27FC236}">
                  <a16:creationId xmlns:a16="http://schemas.microsoft.com/office/drawing/2014/main" id="{99930F91-25D5-5F43-B1FE-3DEB6AE489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346" r="7886"/>
            <a:stretch/>
          </p:blipFill>
          <p:spPr>
            <a:xfrm>
              <a:off x="5297906" y="3536735"/>
              <a:ext cx="1441220" cy="1389823"/>
            </a:xfrm>
            <a:prstGeom prst="rect">
              <a:avLst/>
            </a:prstGeom>
          </p:spPr>
        </p:pic>
        <p:pic>
          <p:nvPicPr>
            <p:cNvPr id="9" name="Picture 8" descr="A close up of a logo&#10;&#10;Description automatically generated">
              <a:extLst>
                <a:ext uri="{FF2B5EF4-FFF2-40B4-BE49-F238E27FC236}">
                  <a16:creationId xmlns:a16="http://schemas.microsoft.com/office/drawing/2014/main" id="{F8F40195-0ABE-0F46-92DB-3D87445AA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5133" y="3701754"/>
              <a:ext cx="1753565" cy="993690"/>
            </a:xfrm>
            <a:prstGeom prst="rect">
              <a:avLst/>
            </a:prstGeom>
            <a:effectLst>
              <a:outerShdw blurRad="127000" dist="25400" dir="5400000" algn="ctr" rotWithShape="0">
                <a:schemeClr val="tx1">
                  <a:alpha val="25000"/>
                </a:schemeClr>
              </a:outerShdw>
            </a:effectLst>
          </p:spPr>
        </p:pic>
      </p:grpSp>
      <p:sp>
        <p:nvSpPr>
          <p:cNvPr id="10" name="Title 1">
            <a:extLst>
              <a:ext uri="{FF2B5EF4-FFF2-40B4-BE49-F238E27FC236}">
                <a16:creationId xmlns:a16="http://schemas.microsoft.com/office/drawing/2014/main" id="{97B0D626-077A-7442-8EF6-F8A8CD750F76}"/>
              </a:ext>
            </a:extLst>
          </p:cNvPr>
          <p:cNvSpPr>
            <a:spLocks noGrp="1"/>
          </p:cNvSpPr>
          <p:nvPr>
            <p:ph type="title" hasCustomPrompt="1"/>
          </p:nvPr>
        </p:nvSpPr>
        <p:spPr>
          <a:xfrm>
            <a:off x="970652" y="5050493"/>
            <a:ext cx="4035017" cy="1325563"/>
          </a:xfrm>
        </p:spPr>
        <p:txBody>
          <a:bodyPr anchor="t">
            <a:normAutofit/>
          </a:bodyPr>
          <a:lstStyle>
            <a:lvl1pPr>
              <a:lnSpc>
                <a:spcPct val="100000"/>
              </a:lnSpc>
              <a:defRPr sz="1600">
                <a:solidFill>
                  <a:schemeClr val="bg1"/>
                </a:solidFill>
              </a:defRPr>
            </a:lvl1pPr>
          </a:lstStyle>
          <a:p>
            <a:r>
              <a:rPr lang="en-US" sz="1600" dirty="0">
                <a:solidFill>
                  <a:schemeClr val="bg1"/>
                </a:solidFill>
                <a:latin typeface="Arial" panose="020B0604020202020204" pitchFamily="34" charset="0"/>
                <a:cs typeface="Arial" panose="020B0604020202020204" pitchFamily="34" charset="0"/>
              </a:rPr>
              <a:t>First Name Last Name</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Town of </a:t>
            </a:r>
            <a:r>
              <a:rPr lang="en-US" sz="1600" dirty="0" err="1">
                <a:solidFill>
                  <a:schemeClr val="bg1"/>
                </a:solidFill>
                <a:latin typeface="Arial" panose="020B0604020202020204" pitchFamily="34" charset="0"/>
                <a:cs typeface="Arial" panose="020B0604020202020204" pitchFamily="34" charset="0"/>
              </a:rPr>
              <a:t>Bethoud</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Department Name Here</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name@Berthoud.org</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970-532-2643</a:t>
            </a:r>
          </a:p>
        </p:txBody>
      </p:sp>
      <p:sp>
        <p:nvSpPr>
          <p:cNvPr id="11" name="Picture Placeholder 12">
            <a:extLst>
              <a:ext uri="{FF2B5EF4-FFF2-40B4-BE49-F238E27FC236}">
                <a16:creationId xmlns:a16="http://schemas.microsoft.com/office/drawing/2014/main" id="{0B8410D6-B41F-154B-AA39-E736B0217AB4}"/>
              </a:ext>
            </a:extLst>
          </p:cNvPr>
          <p:cNvSpPr>
            <a:spLocks noGrp="1"/>
          </p:cNvSpPr>
          <p:nvPr>
            <p:ph type="pic" sz="quarter" idx="10"/>
          </p:nvPr>
        </p:nvSpPr>
        <p:spPr>
          <a:xfrm>
            <a:off x="-1" y="-16949"/>
            <a:ext cx="12191999" cy="4487349"/>
          </a:xfrm>
        </p:spPr>
        <p:txBody>
          <a:bodyPr/>
          <a:lstStyle/>
          <a:p>
            <a:endParaRPr lang="en-US"/>
          </a:p>
        </p:txBody>
      </p:sp>
    </p:spTree>
    <p:extLst>
      <p:ext uri="{BB962C8B-B14F-4D97-AF65-F5344CB8AC3E}">
        <p14:creationId xmlns:p14="http://schemas.microsoft.com/office/powerpoint/2010/main" val="165258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option 2">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6B318B-C0AF-E146-A151-650FEB719458}"/>
              </a:ext>
            </a:extLst>
          </p:cNvPr>
          <p:cNvSpPr/>
          <p:nvPr userDrawn="1"/>
        </p:nvSpPr>
        <p:spPr>
          <a:xfrm>
            <a:off x="0" y="-13855"/>
            <a:ext cx="12192000" cy="5057408"/>
          </a:xfrm>
          <a:prstGeom prst="rect">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60AACE"/>
                </a:solidFill>
                <a:effectLst/>
                <a:uLnTx/>
                <a:uFillTx/>
                <a:latin typeface="Times New Roman" panose="02020603050405020304" pitchFamily="18" charset="0"/>
                <a:ea typeface="+mn-ea"/>
                <a:cs typeface="Times New Roman" panose="02020603050405020304" pitchFamily="18" charset="0"/>
              </a:rPr>
              <a:t>COME </a:t>
            </a:r>
            <a:r>
              <a:rPr kumimoji="0" lang="en-US" sz="7200" b="1" i="0" u="none" strike="noStrike" kern="1200" cap="none" spc="0" normalizeH="0" baseline="0" noProof="0" dirty="0">
                <a:ln>
                  <a:noFill/>
                </a:ln>
                <a:solidFill>
                  <a:srgbClr val="F1C026"/>
                </a:solidFill>
                <a:effectLst/>
                <a:uLnTx/>
                <a:uFillTx/>
                <a:latin typeface="Times New Roman" panose="02020603050405020304" pitchFamily="18" charset="0"/>
                <a:ea typeface="+mn-ea"/>
                <a:cs typeface="Times New Roman" panose="02020603050405020304" pitchFamily="18" charset="0"/>
              </a:rPr>
              <a:t>GROW</a:t>
            </a:r>
            <a:r>
              <a:rPr kumimoji="0" lang="en-US" sz="7200" b="1" i="0" u="none" strike="noStrike" kern="1200" cap="none" spc="0" normalizeH="0" baseline="0" noProof="0" dirty="0">
                <a:ln>
                  <a:noFill/>
                </a:ln>
                <a:solidFill>
                  <a:srgbClr val="60AACE"/>
                </a:solidFill>
                <a:effectLst/>
                <a:uLnTx/>
                <a:uFillTx/>
                <a:latin typeface="Times New Roman" panose="02020603050405020304" pitchFamily="18" charset="0"/>
                <a:ea typeface="+mn-ea"/>
                <a:cs typeface="Times New Roman" panose="02020603050405020304" pitchFamily="18" charset="0"/>
              </a:rPr>
              <a:t> WITH US.</a:t>
            </a:r>
          </a:p>
        </p:txBody>
      </p:sp>
      <p:pic>
        <p:nvPicPr>
          <p:cNvPr id="7" name="Picture 6" descr="A picture containing drawing&#10;&#10;Description automatically generated">
            <a:extLst>
              <a:ext uri="{FF2B5EF4-FFF2-40B4-BE49-F238E27FC236}">
                <a16:creationId xmlns:a16="http://schemas.microsoft.com/office/drawing/2014/main" id="{A2493DC1-4AE2-8543-9346-2A341B871A0E}"/>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3744" b="7292"/>
          <a:stretch/>
        </p:blipFill>
        <p:spPr>
          <a:xfrm>
            <a:off x="-1" y="286874"/>
            <a:ext cx="7479185" cy="6571127"/>
          </a:xfrm>
          <a:prstGeom prst="rect">
            <a:avLst/>
          </a:prstGeom>
        </p:spPr>
      </p:pic>
      <p:grpSp>
        <p:nvGrpSpPr>
          <p:cNvPr id="8" name="Group 7">
            <a:extLst>
              <a:ext uri="{FF2B5EF4-FFF2-40B4-BE49-F238E27FC236}">
                <a16:creationId xmlns:a16="http://schemas.microsoft.com/office/drawing/2014/main" id="{2FB1D406-940D-0549-80BA-A19996AFE93D}"/>
              </a:ext>
            </a:extLst>
          </p:cNvPr>
          <p:cNvGrpSpPr/>
          <p:nvPr userDrawn="1"/>
        </p:nvGrpSpPr>
        <p:grpSpPr>
          <a:xfrm>
            <a:off x="8180674" y="5292629"/>
            <a:ext cx="3304748" cy="1354217"/>
            <a:chOff x="5297906" y="3536735"/>
            <a:chExt cx="3380792" cy="1389823"/>
          </a:xfrm>
        </p:grpSpPr>
        <p:pic>
          <p:nvPicPr>
            <p:cNvPr id="9" name="Picture 8" descr="A picture containing drawing&#10;&#10;Description automatically generated">
              <a:extLst>
                <a:ext uri="{FF2B5EF4-FFF2-40B4-BE49-F238E27FC236}">
                  <a16:creationId xmlns:a16="http://schemas.microsoft.com/office/drawing/2014/main" id="{DDC9AD6C-1790-C44D-AE0A-FBB10A94F2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346" r="7886"/>
            <a:stretch/>
          </p:blipFill>
          <p:spPr>
            <a:xfrm>
              <a:off x="5297906" y="3536735"/>
              <a:ext cx="1441220" cy="1389823"/>
            </a:xfrm>
            <a:prstGeom prst="rect">
              <a:avLst/>
            </a:prstGeom>
          </p:spPr>
        </p:pic>
        <p:pic>
          <p:nvPicPr>
            <p:cNvPr id="10" name="Picture 9" descr="A close up of a logo&#10;&#10;Description automatically generated">
              <a:extLst>
                <a:ext uri="{FF2B5EF4-FFF2-40B4-BE49-F238E27FC236}">
                  <a16:creationId xmlns:a16="http://schemas.microsoft.com/office/drawing/2014/main" id="{073BC016-104E-764B-B2DC-CF4F5B5D6C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5133" y="3701754"/>
              <a:ext cx="1753565" cy="993690"/>
            </a:xfrm>
            <a:prstGeom prst="rect">
              <a:avLst/>
            </a:prstGeom>
            <a:effectLst>
              <a:outerShdw blurRad="127000" dist="25400" dir="5400000" algn="ctr" rotWithShape="0">
                <a:schemeClr val="tx1">
                  <a:alpha val="25000"/>
                </a:schemeClr>
              </a:outerShdw>
            </a:effectLst>
          </p:spPr>
        </p:pic>
      </p:grpSp>
      <p:cxnSp>
        <p:nvCxnSpPr>
          <p:cNvPr id="11" name="Straight Connector 10">
            <a:extLst>
              <a:ext uri="{FF2B5EF4-FFF2-40B4-BE49-F238E27FC236}">
                <a16:creationId xmlns:a16="http://schemas.microsoft.com/office/drawing/2014/main" id="{DF21C60D-402C-5D4D-9BFC-88BE779B77EF}"/>
              </a:ext>
            </a:extLst>
          </p:cNvPr>
          <p:cNvCxnSpPr>
            <a:cxnSpLocks/>
          </p:cNvCxnSpPr>
          <p:nvPr userDrawn="1"/>
        </p:nvCxnSpPr>
        <p:spPr>
          <a:xfrm>
            <a:off x="8853" y="5053795"/>
            <a:ext cx="1218314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152C8474-9AC4-BD4F-B049-366DCB4699B7}"/>
              </a:ext>
            </a:extLst>
          </p:cNvPr>
          <p:cNvSpPr>
            <a:spLocks noGrp="1"/>
          </p:cNvSpPr>
          <p:nvPr>
            <p:ph type="title" hasCustomPrompt="1"/>
          </p:nvPr>
        </p:nvSpPr>
        <p:spPr>
          <a:xfrm>
            <a:off x="472683" y="5257960"/>
            <a:ext cx="5623317" cy="1325563"/>
          </a:xfrm>
        </p:spPr>
        <p:txBody>
          <a:bodyPr anchor="t">
            <a:normAutofit/>
          </a:bodyPr>
          <a:lstStyle>
            <a:lvl1pPr>
              <a:lnSpc>
                <a:spcPct val="100000"/>
              </a:lnSpc>
              <a:defRPr sz="1600">
                <a:solidFill>
                  <a:schemeClr val="bg1"/>
                </a:solidFill>
              </a:defRPr>
            </a:lvl1pPr>
          </a:lstStyle>
          <a:p>
            <a:r>
              <a:rPr lang="en-US" sz="1600" dirty="0">
                <a:solidFill>
                  <a:schemeClr val="bg1"/>
                </a:solidFill>
                <a:latin typeface="Arial" panose="020B0604020202020204" pitchFamily="34" charset="0"/>
                <a:cs typeface="Arial" panose="020B0604020202020204" pitchFamily="34" charset="0"/>
              </a:rPr>
              <a:t>First Name Last Name</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Town of </a:t>
            </a:r>
            <a:r>
              <a:rPr lang="en-US" sz="1600" dirty="0" err="1">
                <a:solidFill>
                  <a:schemeClr val="bg1"/>
                </a:solidFill>
                <a:latin typeface="Arial" panose="020B0604020202020204" pitchFamily="34" charset="0"/>
                <a:cs typeface="Arial" panose="020B0604020202020204" pitchFamily="34" charset="0"/>
              </a:rPr>
              <a:t>Bethoud</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Department Name Here</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name@Berthoud.org</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970-532-2643</a:t>
            </a:r>
            <a:endParaRPr lang="en-US" dirty="0"/>
          </a:p>
        </p:txBody>
      </p:sp>
    </p:spTree>
    <p:extLst>
      <p:ext uri="{BB962C8B-B14F-4D97-AF65-F5344CB8AC3E}">
        <p14:creationId xmlns:p14="http://schemas.microsoft.com/office/powerpoint/2010/main" val="425289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1">
    <p:spTree>
      <p:nvGrpSpPr>
        <p:cNvPr id="1" name=""/>
        <p:cNvGrpSpPr/>
        <p:nvPr/>
      </p:nvGrpSpPr>
      <p:grpSpPr>
        <a:xfrm>
          <a:off x="0" y="0"/>
          <a:ext cx="0" cy="0"/>
          <a:chOff x="0" y="0"/>
          <a:chExt cx="0" cy="0"/>
        </a:xfrm>
      </p:grpSpPr>
      <p:pic>
        <p:nvPicPr>
          <p:cNvPr id="20" name="Picture 19" descr="A picture containing drawing&#10;&#10;Description automatically generated">
            <a:extLst>
              <a:ext uri="{FF2B5EF4-FFF2-40B4-BE49-F238E27FC236}">
                <a16:creationId xmlns:a16="http://schemas.microsoft.com/office/drawing/2014/main" id="{67A164AD-31DE-604A-9C01-FEED53E79E02}"/>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t="-2"/>
          <a:stretch/>
        </p:blipFill>
        <p:spPr>
          <a:xfrm>
            <a:off x="0" y="1864569"/>
            <a:ext cx="6759787" cy="5029289"/>
          </a:xfrm>
          <a:prstGeom prst="rect">
            <a:avLst/>
          </a:prstGeom>
        </p:spPr>
      </p:pic>
      <p:sp>
        <p:nvSpPr>
          <p:cNvPr id="21" name="Rectangle 20">
            <a:extLst>
              <a:ext uri="{FF2B5EF4-FFF2-40B4-BE49-F238E27FC236}">
                <a16:creationId xmlns:a16="http://schemas.microsoft.com/office/drawing/2014/main" id="{7FBC68F2-683C-E04A-9C8B-64D04555DD74}"/>
              </a:ext>
            </a:extLst>
          </p:cNvPr>
          <p:cNvSpPr/>
          <p:nvPr userDrawn="1"/>
        </p:nvSpPr>
        <p:spPr>
          <a:xfrm>
            <a:off x="0" y="0"/>
            <a:ext cx="12192000" cy="1044117"/>
          </a:xfrm>
          <a:prstGeom prst="rect">
            <a:avLst/>
          </a:prstGeom>
          <a:solidFill>
            <a:srgbClr val="00206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2" name="Picture 21" descr="A picture containing drawing&#10;&#10;Description automatically generated">
            <a:extLst>
              <a:ext uri="{FF2B5EF4-FFF2-40B4-BE49-F238E27FC236}">
                <a16:creationId xmlns:a16="http://schemas.microsoft.com/office/drawing/2014/main" id="{2ADB130A-9120-7F49-B5FE-380790D4C6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3404" y="154522"/>
            <a:ext cx="1634776" cy="1336329"/>
          </a:xfrm>
          <a:prstGeom prst="rect">
            <a:avLst/>
          </a:prstGeom>
        </p:spPr>
      </p:pic>
      <p:sp>
        <p:nvSpPr>
          <p:cNvPr id="23" name="Title 1">
            <a:extLst>
              <a:ext uri="{FF2B5EF4-FFF2-40B4-BE49-F238E27FC236}">
                <a16:creationId xmlns:a16="http://schemas.microsoft.com/office/drawing/2014/main" id="{7F9D6505-D409-C745-A94F-C679A223A96B}"/>
              </a:ext>
            </a:extLst>
          </p:cNvPr>
          <p:cNvSpPr>
            <a:spLocks noGrp="1"/>
          </p:cNvSpPr>
          <p:nvPr>
            <p:ph type="title" hasCustomPrompt="1"/>
          </p:nvPr>
        </p:nvSpPr>
        <p:spPr>
          <a:xfrm>
            <a:off x="394326" y="365453"/>
            <a:ext cx="10425157" cy="378587"/>
          </a:xfrm>
        </p:spPr>
        <p:txBody>
          <a:bodyPr>
            <a:normAutofit/>
          </a:bodyPr>
          <a:lstStyle>
            <a:lvl1pPr>
              <a:defRPr sz="3200" b="1">
                <a:solidFill>
                  <a:schemeClr val="accent4"/>
                </a:solidFill>
                <a:latin typeface="Times New Roman" panose="02020603050405020304" pitchFamily="18" charset="0"/>
                <a:cs typeface="Times New Roman" panose="02020603050405020304" pitchFamily="18" charset="0"/>
              </a:defRPr>
            </a:lvl1pPr>
          </a:lstStyle>
          <a:p>
            <a:r>
              <a:rPr lang="en-US" dirty="0"/>
              <a:t>Slide title and other info to go here and could be lengthy</a:t>
            </a:r>
          </a:p>
        </p:txBody>
      </p:sp>
      <p:sp>
        <p:nvSpPr>
          <p:cNvPr id="24" name="Text Placeholder 27">
            <a:extLst>
              <a:ext uri="{FF2B5EF4-FFF2-40B4-BE49-F238E27FC236}">
                <a16:creationId xmlns:a16="http://schemas.microsoft.com/office/drawing/2014/main" id="{0233B709-68A3-0C40-B3BE-E719120F4859}"/>
              </a:ext>
            </a:extLst>
          </p:cNvPr>
          <p:cNvSpPr>
            <a:spLocks noGrp="1"/>
          </p:cNvSpPr>
          <p:nvPr>
            <p:ph type="body" sz="quarter" idx="10" hasCustomPrompt="1"/>
          </p:nvPr>
        </p:nvSpPr>
        <p:spPr>
          <a:xfrm>
            <a:off x="420415" y="1401233"/>
            <a:ext cx="11351171" cy="1280584"/>
          </a:xfrm>
        </p:spPr>
        <p:txBody>
          <a:bodyPr>
            <a:noAutofit/>
          </a:bodyPr>
          <a:lstStyle>
            <a:lvl1pPr marL="0" marR="0" indent="0" algn="ctr" defTabSz="914377" rtl="0" eaLnBrk="1" fontAlgn="auto" latinLnBrk="0" hangingPunct="1">
              <a:lnSpc>
                <a:spcPts val="2400"/>
              </a:lnSpc>
              <a:spcBef>
                <a:spcPts val="1000"/>
              </a:spcBef>
              <a:spcAft>
                <a:spcPts val="800"/>
              </a:spcAft>
              <a:buClrTx/>
              <a:buSzTx/>
              <a:buFont typeface="Arial" panose="020B0604020202020204" pitchFamily="34" charset="0"/>
              <a:buNone/>
              <a:tabLst/>
              <a:defRPr sz="1867"/>
            </a:lvl1pPr>
            <a:lvl2pPr marL="457189" indent="0" algn="ctr">
              <a:lnSpc>
                <a:spcPts val="2400"/>
              </a:lnSpc>
              <a:spcAft>
                <a:spcPts val="800"/>
              </a:spcAft>
              <a:buNone/>
              <a:defRPr sz="1867"/>
            </a:lvl2pPr>
            <a:lvl3pPr marL="914377" indent="0" algn="ctr">
              <a:lnSpc>
                <a:spcPts val="2400"/>
              </a:lnSpc>
              <a:spcAft>
                <a:spcPts val="800"/>
              </a:spcAft>
              <a:buNone/>
              <a:defRPr sz="1867"/>
            </a:lvl3pPr>
            <a:lvl4pPr marL="1371566" indent="0" algn="ctr">
              <a:lnSpc>
                <a:spcPts val="2400"/>
              </a:lnSpc>
              <a:spcAft>
                <a:spcPts val="800"/>
              </a:spcAft>
              <a:buNone/>
              <a:defRPr sz="1867"/>
            </a:lvl4pPr>
            <a:lvl5pPr marL="1828754" indent="0" algn="ctr">
              <a:lnSpc>
                <a:spcPts val="2400"/>
              </a:lnSpc>
              <a:spcAft>
                <a:spcPts val="800"/>
              </a:spcAft>
              <a:buNone/>
              <a:defRPr sz="1867"/>
            </a:lvl5pPr>
          </a:lstStyle>
          <a:p>
            <a:pPr marL="0" marR="0" lvl="0" indent="0" algn="ctr" defTabSz="914377" rtl="0" eaLnBrk="1" fontAlgn="auto" latinLnBrk="0" hangingPunct="1">
              <a:lnSpc>
                <a:spcPts val="2400"/>
              </a:lnSpc>
              <a:spcBef>
                <a:spcPts val="1000"/>
              </a:spcBef>
              <a:spcAft>
                <a:spcPts val="800"/>
              </a:spcAft>
              <a:buClrTx/>
              <a:buSzTx/>
              <a:buFont typeface="Arial" panose="020B0604020202020204" pitchFamily="34" charset="0"/>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a:t>
            </a:r>
          </a:p>
        </p:txBody>
      </p:sp>
      <p:sp>
        <p:nvSpPr>
          <p:cNvPr id="25" name="Text Placeholder 27">
            <a:extLst>
              <a:ext uri="{FF2B5EF4-FFF2-40B4-BE49-F238E27FC236}">
                <a16:creationId xmlns:a16="http://schemas.microsoft.com/office/drawing/2014/main" id="{3A846256-472D-C648-B0D1-6A244851546D}"/>
              </a:ext>
            </a:extLst>
          </p:cNvPr>
          <p:cNvSpPr>
            <a:spLocks noGrp="1"/>
          </p:cNvSpPr>
          <p:nvPr>
            <p:ph type="body" sz="quarter" idx="11" hasCustomPrompt="1"/>
          </p:nvPr>
        </p:nvSpPr>
        <p:spPr>
          <a:xfrm>
            <a:off x="404805" y="5244238"/>
            <a:ext cx="11351171" cy="817249"/>
          </a:xfrm>
        </p:spPr>
        <p:txBody>
          <a:bodyPr>
            <a:noAutofit/>
          </a:bodyPr>
          <a:lstStyle>
            <a:lvl1pPr marL="0" marR="0" indent="0" algn="ctr" defTabSz="914377" rtl="0" eaLnBrk="1" fontAlgn="auto" latinLnBrk="0" hangingPunct="1">
              <a:lnSpc>
                <a:spcPts val="2400"/>
              </a:lnSpc>
              <a:spcBef>
                <a:spcPts val="1000"/>
              </a:spcBef>
              <a:spcAft>
                <a:spcPts val="800"/>
              </a:spcAft>
              <a:buClrTx/>
              <a:buSzTx/>
              <a:buFont typeface="Arial" panose="020B0604020202020204" pitchFamily="34" charset="0"/>
              <a:buNone/>
              <a:tabLst/>
              <a:defRPr sz="1867"/>
            </a:lvl1pPr>
            <a:lvl2pPr marL="457189" indent="0" algn="ctr">
              <a:lnSpc>
                <a:spcPts val="2400"/>
              </a:lnSpc>
              <a:spcAft>
                <a:spcPts val="800"/>
              </a:spcAft>
              <a:buNone/>
              <a:defRPr sz="1867"/>
            </a:lvl2pPr>
            <a:lvl3pPr marL="914377" indent="0" algn="ctr">
              <a:lnSpc>
                <a:spcPts val="2400"/>
              </a:lnSpc>
              <a:spcAft>
                <a:spcPts val="800"/>
              </a:spcAft>
              <a:buNone/>
              <a:defRPr sz="1867"/>
            </a:lvl3pPr>
            <a:lvl4pPr marL="1371566" indent="0" algn="ctr">
              <a:lnSpc>
                <a:spcPts val="2400"/>
              </a:lnSpc>
              <a:spcAft>
                <a:spcPts val="800"/>
              </a:spcAft>
              <a:buNone/>
              <a:defRPr sz="1867"/>
            </a:lvl4pPr>
            <a:lvl5pPr marL="1828754" indent="0" algn="ctr">
              <a:lnSpc>
                <a:spcPts val="2400"/>
              </a:lnSpc>
              <a:spcAft>
                <a:spcPts val="800"/>
              </a:spcAft>
              <a:buNone/>
              <a:defRPr sz="1867"/>
            </a:lvl5pPr>
          </a:lstStyle>
          <a:p>
            <a:pPr marL="0" marR="0" lvl="0" indent="0" algn="ctr" defTabSz="914377" rtl="0" eaLnBrk="1" fontAlgn="auto" latinLnBrk="0" hangingPunct="1">
              <a:lnSpc>
                <a:spcPts val="2400"/>
              </a:lnSpc>
              <a:spcBef>
                <a:spcPts val="1000"/>
              </a:spcBef>
              <a:spcAft>
                <a:spcPts val="800"/>
              </a:spcAft>
              <a:buClrTx/>
              <a:buSzTx/>
              <a:buFont typeface="Arial" panose="020B0604020202020204" pitchFamily="34" charset="0"/>
              <a:buNone/>
              <a:tabLst/>
              <a:defRPr/>
            </a:pPr>
            <a:r>
              <a:rPr lang="en-US" dirty="0"/>
              <a:t>Click to edit Master text styles. Click to edit Master text styles. Click to edit Master text styles. Click to edit Master text styles. Click to edit Master text styles. </a:t>
            </a:r>
          </a:p>
        </p:txBody>
      </p:sp>
    </p:spTree>
    <p:extLst>
      <p:ext uri="{BB962C8B-B14F-4D97-AF65-F5344CB8AC3E}">
        <p14:creationId xmlns:p14="http://schemas.microsoft.com/office/powerpoint/2010/main" val="306452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2a">
    <p:bg>
      <p:bgPr>
        <a:solidFill>
          <a:schemeClr val="accent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8CB98DDF-D2C1-174D-A608-A8A9D0B6BA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3839" y="5804585"/>
            <a:ext cx="1164323" cy="951764"/>
          </a:xfrm>
          <a:prstGeom prst="rect">
            <a:avLst/>
          </a:prstGeom>
        </p:spPr>
      </p:pic>
      <p:pic>
        <p:nvPicPr>
          <p:cNvPr id="7" name="Picture 6">
            <a:extLst>
              <a:ext uri="{FF2B5EF4-FFF2-40B4-BE49-F238E27FC236}">
                <a16:creationId xmlns:a16="http://schemas.microsoft.com/office/drawing/2014/main" id="{6141F365-2CFD-B34C-88FA-E4C0EA6D3B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3437397"/>
            <a:ext cx="3699641" cy="3420604"/>
          </a:xfrm>
          <a:prstGeom prst="rect">
            <a:avLst/>
          </a:prstGeom>
        </p:spPr>
      </p:pic>
      <p:pic>
        <p:nvPicPr>
          <p:cNvPr id="8" name="Picture 7">
            <a:extLst>
              <a:ext uri="{FF2B5EF4-FFF2-40B4-BE49-F238E27FC236}">
                <a16:creationId xmlns:a16="http://schemas.microsoft.com/office/drawing/2014/main" id="{945697E2-1DF3-F44B-8644-2A2E1E549FB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3699643" cy="3420604"/>
          </a:xfrm>
          <a:prstGeom prst="rect">
            <a:avLst/>
          </a:prstGeom>
        </p:spPr>
      </p:pic>
      <p:pic>
        <p:nvPicPr>
          <p:cNvPr id="9" name="Picture 8">
            <a:extLst>
              <a:ext uri="{FF2B5EF4-FFF2-40B4-BE49-F238E27FC236}">
                <a16:creationId xmlns:a16="http://schemas.microsoft.com/office/drawing/2014/main" id="{EA635A4F-90D1-1149-AFA1-8987A994E9E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361"/>
          <a:stretch/>
        </p:blipFill>
        <p:spPr>
          <a:xfrm>
            <a:off x="8492358" y="3437397"/>
            <a:ext cx="3699641" cy="3420604"/>
          </a:xfrm>
          <a:prstGeom prst="rect">
            <a:avLst/>
          </a:prstGeom>
        </p:spPr>
      </p:pic>
      <p:pic>
        <p:nvPicPr>
          <p:cNvPr id="10" name="Picture 9">
            <a:extLst>
              <a:ext uri="{FF2B5EF4-FFF2-40B4-BE49-F238E27FC236}">
                <a16:creationId xmlns:a16="http://schemas.microsoft.com/office/drawing/2014/main" id="{77E0352B-EEEE-6748-8D8B-8C300903B74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492357" y="1"/>
            <a:ext cx="3699643" cy="3420603"/>
          </a:xfrm>
          <a:prstGeom prst="rect">
            <a:avLst/>
          </a:prstGeom>
        </p:spPr>
      </p:pic>
      <p:sp>
        <p:nvSpPr>
          <p:cNvPr id="11" name="Title 1">
            <a:extLst>
              <a:ext uri="{FF2B5EF4-FFF2-40B4-BE49-F238E27FC236}">
                <a16:creationId xmlns:a16="http://schemas.microsoft.com/office/drawing/2014/main" id="{25CBF819-AC71-B240-9A91-7FDA963CA475}"/>
              </a:ext>
            </a:extLst>
          </p:cNvPr>
          <p:cNvSpPr>
            <a:spLocks noGrp="1"/>
          </p:cNvSpPr>
          <p:nvPr>
            <p:ph type="title" hasCustomPrompt="1"/>
          </p:nvPr>
        </p:nvSpPr>
        <p:spPr>
          <a:xfrm>
            <a:off x="3699642" y="695385"/>
            <a:ext cx="4792717" cy="1325563"/>
          </a:xfrm>
        </p:spPr>
        <p:txBody>
          <a:bodyPr>
            <a:normAutofit/>
          </a:bodyPr>
          <a:lstStyle>
            <a:lvl1pPr algn="ctr">
              <a:lnSpc>
                <a:spcPts val="3200"/>
              </a:lnSpc>
              <a:defRPr sz="3200" b="1">
                <a:solidFill>
                  <a:schemeClr val="accent4"/>
                </a:solidFill>
                <a:latin typeface="Times New Roman" panose="02020603050405020304" pitchFamily="18" charset="0"/>
                <a:cs typeface="Times New Roman" panose="02020603050405020304" pitchFamily="18" charset="0"/>
              </a:defRPr>
            </a:lvl1pPr>
          </a:lstStyle>
          <a:p>
            <a:r>
              <a:rPr lang="en-US" dirty="0"/>
              <a:t>Slide title and other </a:t>
            </a:r>
            <a:br>
              <a:rPr lang="en-US" dirty="0"/>
            </a:br>
            <a:r>
              <a:rPr lang="en-US" dirty="0"/>
              <a:t>info to go here</a:t>
            </a:r>
          </a:p>
        </p:txBody>
      </p:sp>
      <p:sp>
        <p:nvSpPr>
          <p:cNvPr id="12" name="Text Placeholder 15">
            <a:extLst>
              <a:ext uri="{FF2B5EF4-FFF2-40B4-BE49-F238E27FC236}">
                <a16:creationId xmlns:a16="http://schemas.microsoft.com/office/drawing/2014/main" id="{A9AAADA1-5545-9D4A-873A-2D7786B9DF75}"/>
              </a:ext>
            </a:extLst>
          </p:cNvPr>
          <p:cNvSpPr>
            <a:spLocks noGrp="1"/>
          </p:cNvSpPr>
          <p:nvPr>
            <p:ph type="body" sz="quarter" idx="10" hasCustomPrompt="1"/>
          </p:nvPr>
        </p:nvSpPr>
        <p:spPr>
          <a:xfrm>
            <a:off x="4119498" y="2226427"/>
            <a:ext cx="3953004" cy="3296549"/>
          </a:xfrm>
        </p:spPr>
        <p:txBody>
          <a:bodyPr>
            <a:normAutofit/>
          </a:bodyPr>
          <a:lstStyle>
            <a:lvl1pPr marL="0" marR="0" indent="0" algn="ctr" defTabSz="914377" rtl="0" eaLnBrk="1" fontAlgn="auto" latinLnBrk="0" hangingPunct="1">
              <a:lnSpc>
                <a:spcPts val="1867"/>
              </a:lnSpc>
              <a:spcBef>
                <a:spcPts val="800"/>
              </a:spcBef>
              <a:spcAft>
                <a:spcPts val="1600"/>
              </a:spcAft>
              <a:buClrTx/>
              <a:buSzTx/>
              <a:buFont typeface="Arial" panose="020B0604020202020204" pitchFamily="34" charset="0"/>
              <a:buNone/>
              <a:tabLst/>
              <a:defRPr sz="1867">
                <a:solidFill>
                  <a:schemeClr val="bg1"/>
                </a:solidFill>
              </a:defRPr>
            </a:lvl1pPr>
            <a:lvl2pPr marL="457189" indent="0" algn="ctr">
              <a:lnSpc>
                <a:spcPts val="2133"/>
              </a:lnSpc>
              <a:buNone/>
              <a:defRPr>
                <a:solidFill>
                  <a:schemeClr val="bg1"/>
                </a:solidFill>
              </a:defRPr>
            </a:lvl2pPr>
            <a:lvl3pPr marL="914377" indent="0" algn="ctr">
              <a:lnSpc>
                <a:spcPts val="2133"/>
              </a:lnSpc>
              <a:buNone/>
              <a:defRPr>
                <a:solidFill>
                  <a:schemeClr val="bg1"/>
                </a:solidFill>
              </a:defRPr>
            </a:lvl3pPr>
            <a:lvl4pPr marL="1371566" indent="0" algn="ctr">
              <a:lnSpc>
                <a:spcPts val="2133"/>
              </a:lnSpc>
              <a:buNone/>
              <a:defRPr>
                <a:solidFill>
                  <a:schemeClr val="bg1"/>
                </a:solidFill>
              </a:defRPr>
            </a:lvl4pPr>
            <a:lvl5pPr marL="1828754" indent="0" algn="ctr">
              <a:lnSpc>
                <a:spcPts val="2133"/>
              </a:lnSpc>
              <a:buNone/>
              <a:defRPr>
                <a:solidFill>
                  <a:schemeClr val="bg1"/>
                </a:solidFill>
              </a:defRPr>
            </a:lvl5pPr>
          </a:lstStyle>
          <a:p>
            <a:pPr marL="0" marR="0" lvl="0" indent="0" algn="ctr" defTabSz="914377" rtl="0" eaLnBrk="1" fontAlgn="auto" latinLnBrk="0" hangingPunct="1">
              <a:lnSpc>
                <a:spcPts val="2400"/>
              </a:lnSpc>
              <a:spcBef>
                <a:spcPts val="0"/>
              </a:spcBef>
              <a:spcAft>
                <a:spcPts val="800"/>
              </a:spcAft>
              <a:buClrTx/>
              <a:buSzTx/>
              <a:buFont typeface="Arial" panose="020B0604020202020204" pitchFamily="34" charset="0"/>
              <a:buNone/>
              <a:tabLst/>
              <a:defRPr/>
            </a:pPr>
            <a:r>
              <a:rPr lang="en-US" dirty="0"/>
              <a:t>Click to edit Master text styles here. Click to edit Master text styles. Click to edit Master text styles.</a:t>
            </a:r>
          </a:p>
          <a:p>
            <a:pPr marL="0" marR="0" lvl="0" indent="0" algn="ctr" defTabSz="914377" rtl="0" eaLnBrk="1" fontAlgn="auto" latinLnBrk="0" hangingPunct="1">
              <a:lnSpc>
                <a:spcPts val="2400"/>
              </a:lnSpc>
              <a:spcBef>
                <a:spcPts val="0"/>
              </a:spcBef>
              <a:spcAft>
                <a:spcPts val="800"/>
              </a:spcAft>
              <a:buClrTx/>
              <a:buSzTx/>
              <a:buFont typeface="Arial" panose="020B0604020202020204" pitchFamily="34" charset="0"/>
              <a:buNone/>
              <a:tabLst/>
              <a:defRPr/>
            </a:pPr>
            <a:r>
              <a:rPr lang="en-US" dirty="0"/>
              <a:t>Click to edit Master text styles here. Click to edit Master text styles. Click to edit Master text styles.</a:t>
            </a:r>
          </a:p>
        </p:txBody>
      </p:sp>
    </p:spTree>
    <p:extLst>
      <p:ext uri="{BB962C8B-B14F-4D97-AF65-F5344CB8AC3E}">
        <p14:creationId xmlns:p14="http://schemas.microsoft.com/office/powerpoint/2010/main" val="280232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717A-8B97-9C46-838F-D83B255FE980}" type="datetimeFigureOut">
              <a:rPr lang="en-US" smtClean="0"/>
              <a:t>9/25/2023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E02F3-06B9-454F-87FA-93A23864865E}" type="slidenum">
              <a:rPr lang="en-US" smtClean="0"/>
              <a:t>‹#›</a:t>
            </a:fld>
            <a:endParaRPr lang="en-US"/>
          </a:p>
        </p:txBody>
      </p:sp>
    </p:spTree>
    <p:extLst>
      <p:ext uri="{BB962C8B-B14F-4D97-AF65-F5344CB8AC3E}">
        <p14:creationId xmlns:p14="http://schemas.microsoft.com/office/powerpoint/2010/main" val="72682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8608-14FF-EF4C-B1AF-84A43AA4FEBB}"/>
              </a:ext>
            </a:extLst>
          </p:cNvPr>
          <p:cNvSpPr>
            <a:spLocks noGrp="1"/>
          </p:cNvSpPr>
          <p:nvPr>
            <p:ph type="title"/>
          </p:nvPr>
        </p:nvSpPr>
        <p:spPr>
          <a:xfrm>
            <a:off x="513472" y="3362347"/>
            <a:ext cx="9148688" cy="1325563"/>
          </a:xfrm>
        </p:spPr>
        <p:txBody>
          <a:bodyPr>
            <a:normAutofit/>
          </a:bodyPr>
          <a:lstStyle/>
          <a:p>
            <a:r>
              <a:rPr lang="en-US" sz="2800" dirty="0">
                <a:latin typeface="+mj-lt"/>
              </a:rPr>
              <a:t>Larimer County Immediate Need Grant </a:t>
            </a:r>
          </a:p>
        </p:txBody>
      </p:sp>
      <p:pic>
        <p:nvPicPr>
          <p:cNvPr id="4" name="Picture 3" descr="A solar powered floating device in water&#10;&#10;Description automatically generated">
            <a:extLst>
              <a:ext uri="{FF2B5EF4-FFF2-40B4-BE49-F238E27FC236}">
                <a16:creationId xmlns:a16="http://schemas.microsoft.com/office/drawing/2014/main" id="{C7A314DA-F498-A005-8446-82E4EBA96D3B}"/>
              </a:ext>
            </a:extLst>
          </p:cNvPr>
          <p:cNvPicPr>
            <a:picLocks noChangeAspect="1"/>
          </p:cNvPicPr>
          <p:nvPr/>
        </p:nvPicPr>
        <p:blipFill rotWithShape="1">
          <a:blip r:embed="rId3">
            <a:extLst>
              <a:ext uri="{28A0092B-C50C-407E-A947-70E740481C1C}">
                <a14:useLocalDpi xmlns:a14="http://schemas.microsoft.com/office/drawing/2010/main" val="0"/>
              </a:ext>
            </a:extLst>
          </a:blip>
          <a:srcRect b="26476"/>
          <a:stretch/>
        </p:blipFill>
        <p:spPr>
          <a:xfrm>
            <a:off x="0" y="-66970"/>
            <a:ext cx="6339840" cy="3495970"/>
          </a:xfrm>
          <a:prstGeom prst="rect">
            <a:avLst/>
          </a:prstGeom>
        </p:spPr>
      </p:pic>
      <p:pic>
        <p:nvPicPr>
          <p:cNvPr id="8" name="Picture 7" descr="Close-up of a solar panel&#10;&#10;Description automatically generated">
            <a:extLst>
              <a:ext uri="{FF2B5EF4-FFF2-40B4-BE49-F238E27FC236}">
                <a16:creationId xmlns:a16="http://schemas.microsoft.com/office/drawing/2014/main" id="{98922918-578F-2AB8-CE75-1AA74AC43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840" y="0"/>
            <a:ext cx="5852160" cy="3362347"/>
          </a:xfrm>
          <a:prstGeom prst="rect">
            <a:avLst/>
          </a:prstGeom>
        </p:spPr>
      </p:pic>
      <p:pic>
        <p:nvPicPr>
          <p:cNvPr id="10" name="Picture 9" descr="A logo of a town&#10;&#10;Description automatically generated">
            <a:extLst>
              <a:ext uri="{FF2B5EF4-FFF2-40B4-BE49-F238E27FC236}">
                <a16:creationId xmlns:a16="http://schemas.microsoft.com/office/drawing/2014/main" id="{F7DC0385-070F-8953-B53F-BC7DA9CC9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361" y="3066777"/>
            <a:ext cx="1956541" cy="1884889"/>
          </a:xfrm>
          <a:prstGeom prst="flowChartConnector">
            <a:avLst/>
          </a:prstGeom>
        </p:spPr>
      </p:pic>
    </p:spTree>
    <p:extLst>
      <p:ext uri="{BB962C8B-B14F-4D97-AF65-F5344CB8AC3E}">
        <p14:creationId xmlns:p14="http://schemas.microsoft.com/office/powerpoint/2010/main" val="209726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DB2D7F-1843-4F44-A313-D5F62698C607}"/>
              </a:ext>
            </a:extLst>
          </p:cNvPr>
          <p:cNvSpPr>
            <a:spLocks noGrp="1"/>
          </p:cNvSpPr>
          <p:nvPr>
            <p:ph type="body" sz="quarter" idx="11"/>
          </p:nvPr>
        </p:nvSpPr>
        <p:spPr>
          <a:xfrm>
            <a:off x="730250" y="738144"/>
            <a:ext cx="10096500" cy="4961616"/>
          </a:xfrm>
        </p:spPr>
        <p:txBody>
          <a:bodyPr/>
          <a:lstStyle/>
          <a:p>
            <a:pPr marL="0" indent="0">
              <a:lnSpc>
                <a:spcPct val="100000"/>
              </a:lnSpc>
              <a:spcBef>
                <a:spcPts val="0"/>
              </a:spcBef>
              <a:spcAft>
                <a:spcPts val="0"/>
              </a:spcAft>
              <a:buNone/>
            </a:pPr>
            <a:r>
              <a:rPr lang="en-US" sz="2800" b="1" dirty="0">
                <a:solidFill>
                  <a:schemeClr val="accent3"/>
                </a:solidFill>
              </a:rPr>
              <a:t>To improve water quality in Berthoud Reservoir and </a:t>
            </a:r>
            <a:br>
              <a:rPr lang="en-US" sz="2800" b="1" dirty="0">
                <a:solidFill>
                  <a:schemeClr val="accent3"/>
                </a:solidFill>
              </a:rPr>
            </a:br>
            <a:r>
              <a:rPr lang="en-US" sz="2800" b="1" dirty="0">
                <a:solidFill>
                  <a:schemeClr val="accent3"/>
                </a:solidFill>
              </a:rPr>
              <a:t>taste and odor of finished drinking water</a:t>
            </a:r>
            <a:br>
              <a:rPr lang="en-US" sz="2800" b="1" dirty="0">
                <a:solidFill>
                  <a:schemeClr val="accent3"/>
                </a:solidFill>
              </a:rPr>
            </a:br>
            <a:br>
              <a:rPr lang="en-US" sz="2800" b="1" dirty="0">
                <a:solidFill>
                  <a:schemeClr val="accent3"/>
                </a:solidFill>
              </a:rPr>
            </a:br>
            <a:endParaRPr lang="en-US" sz="900" b="1" dirty="0">
              <a:solidFill>
                <a:schemeClr val="accent3"/>
              </a:solidFill>
            </a:endParaRPr>
          </a:p>
          <a:p>
            <a:pPr>
              <a:lnSpc>
                <a:spcPct val="150000"/>
              </a:lnSpc>
              <a:spcBef>
                <a:spcPts val="0"/>
              </a:spcBef>
              <a:spcAft>
                <a:spcPts val="600"/>
              </a:spcAft>
            </a:pPr>
            <a:r>
              <a:rPr lang="en-US" sz="2400" dirty="0">
                <a:effectLst/>
                <a:ea typeface="Cambria" panose="02040503050406030204" pitchFamily="18" charset="0"/>
                <a:cs typeface="Times New Roman" panose="02020603050405020304" pitchFamily="18" charset="0"/>
              </a:rPr>
              <a:t>Prevent dangerous</a:t>
            </a:r>
            <a:r>
              <a:rPr lang="en-US" sz="2400" dirty="0">
                <a:ea typeface="Cambria" panose="02040503050406030204" pitchFamily="18" charset="0"/>
                <a:cs typeface="Times New Roman" panose="02020603050405020304" pitchFamily="18" charset="0"/>
              </a:rPr>
              <a:t> algae blooms</a:t>
            </a:r>
          </a:p>
          <a:p>
            <a:pPr>
              <a:lnSpc>
                <a:spcPct val="150000"/>
              </a:lnSpc>
              <a:spcBef>
                <a:spcPts val="0"/>
              </a:spcBef>
              <a:spcAft>
                <a:spcPts val="600"/>
              </a:spcAft>
            </a:pPr>
            <a:r>
              <a:rPr lang="en-US" sz="2400" dirty="0">
                <a:effectLst/>
                <a:ea typeface="Cambria" panose="02040503050406030204" pitchFamily="18" charset="0"/>
                <a:cs typeface="Times New Roman" panose="02020603050405020304" pitchFamily="18" charset="0"/>
              </a:rPr>
              <a:t>Cost effective solution, avoid chemical treatment and mixing </a:t>
            </a:r>
          </a:p>
          <a:p>
            <a:pPr>
              <a:lnSpc>
                <a:spcPct val="150000"/>
              </a:lnSpc>
              <a:spcBef>
                <a:spcPts val="0"/>
              </a:spcBef>
              <a:spcAft>
                <a:spcPts val="600"/>
              </a:spcAft>
            </a:pPr>
            <a:r>
              <a:rPr lang="en-US" sz="2400" dirty="0">
                <a:ea typeface="Cambria" panose="02040503050406030204" pitchFamily="18" charset="0"/>
                <a:cs typeface="Times New Roman" panose="02020603050405020304" pitchFamily="18" charset="0"/>
              </a:rPr>
              <a:t>A method that has </a:t>
            </a:r>
            <a:r>
              <a:rPr lang="en-US" sz="2400" dirty="0">
                <a:effectLst/>
                <a:ea typeface="Cambria" panose="02040503050406030204" pitchFamily="18" charset="0"/>
                <a:cs typeface="Times New Roman" panose="02020603050405020304" pitchFamily="18" charset="0"/>
              </a:rPr>
              <a:t>proven long-term algae </a:t>
            </a:r>
            <a:r>
              <a:rPr lang="en-US" sz="2400" dirty="0">
                <a:ea typeface="Cambria" panose="02040503050406030204" pitchFamily="18" charset="0"/>
                <a:cs typeface="Times New Roman" panose="02020603050405020304" pitchFamily="18" charset="0"/>
              </a:rPr>
              <a:t>control</a:t>
            </a:r>
            <a:endParaRPr lang="en-US" sz="2400" dirty="0">
              <a:effectLst/>
              <a:ea typeface="Cambria" panose="02040503050406030204" pitchFamily="18" charset="0"/>
              <a:cs typeface="Times New Roman" panose="02020603050405020304" pitchFamily="18" charset="0"/>
            </a:endParaRPr>
          </a:p>
          <a:p>
            <a:pPr marL="0" indent="0">
              <a:lnSpc>
                <a:spcPct val="150000"/>
              </a:lnSpc>
              <a:spcBef>
                <a:spcPts val="0"/>
              </a:spcBef>
              <a:spcAft>
                <a:spcPts val="600"/>
              </a:spcAft>
              <a:buNone/>
            </a:pPr>
            <a:r>
              <a:rPr lang="en-US" sz="2400" dirty="0">
                <a:effectLst/>
                <a:ea typeface="Cambria" panose="02040503050406030204" pitchFamily="18" charset="0"/>
                <a:cs typeface="Times New Roman" panose="02020603050405020304" pitchFamily="18" charset="0"/>
              </a:rPr>
              <a:t> </a:t>
            </a:r>
            <a:endParaRPr lang="en-US" sz="2400" dirty="0"/>
          </a:p>
          <a:p>
            <a:pPr marL="0" marR="0" indent="0">
              <a:spcBef>
                <a:spcPts val="0"/>
              </a:spcBef>
              <a:spcAft>
                <a:spcPts val="0"/>
              </a:spcAft>
              <a:buNone/>
            </a:pPr>
            <a:endParaRPr lang="en-US" sz="2000" dirty="0"/>
          </a:p>
        </p:txBody>
      </p:sp>
    </p:spTree>
    <p:extLst>
      <p:ext uri="{BB962C8B-B14F-4D97-AF65-F5344CB8AC3E}">
        <p14:creationId xmlns:p14="http://schemas.microsoft.com/office/powerpoint/2010/main" val="332034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DB2D7F-1843-4F44-A313-D5F62698C607}"/>
              </a:ext>
            </a:extLst>
          </p:cNvPr>
          <p:cNvSpPr>
            <a:spLocks noGrp="1"/>
          </p:cNvSpPr>
          <p:nvPr>
            <p:ph type="body" sz="quarter" idx="11"/>
          </p:nvPr>
        </p:nvSpPr>
        <p:spPr>
          <a:xfrm>
            <a:off x="730250" y="738144"/>
            <a:ext cx="10096500" cy="5251176"/>
          </a:xfrm>
        </p:spPr>
        <p:txBody>
          <a:bodyPr/>
          <a:lstStyle/>
          <a:p>
            <a:pPr marL="0" indent="0">
              <a:lnSpc>
                <a:spcPct val="100000"/>
              </a:lnSpc>
              <a:spcBef>
                <a:spcPts val="0"/>
              </a:spcBef>
              <a:spcAft>
                <a:spcPts val="0"/>
              </a:spcAft>
              <a:buNone/>
            </a:pPr>
            <a:r>
              <a:rPr lang="en-US" sz="2800" b="1" dirty="0">
                <a:solidFill>
                  <a:schemeClr val="accent3"/>
                </a:solidFill>
              </a:rPr>
              <a:t>Solution:  Ultrasonic Treatment</a:t>
            </a:r>
            <a:br>
              <a:rPr lang="en-US" sz="2800" b="1" dirty="0">
                <a:solidFill>
                  <a:schemeClr val="accent3"/>
                </a:solidFill>
              </a:rPr>
            </a:br>
            <a:br>
              <a:rPr lang="en-US" sz="2800" b="1" dirty="0">
                <a:solidFill>
                  <a:schemeClr val="accent3"/>
                </a:solidFill>
              </a:rPr>
            </a:br>
            <a:endParaRPr lang="en-US" sz="900" b="1" dirty="0">
              <a:solidFill>
                <a:schemeClr val="accent3"/>
              </a:solidFill>
            </a:endParaRPr>
          </a:p>
          <a:p>
            <a:pPr>
              <a:lnSpc>
                <a:spcPct val="150000"/>
              </a:lnSpc>
              <a:spcBef>
                <a:spcPts val="0"/>
              </a:spcBef>
              <a:spcAft>
                <a:spcPts val="600"/>
              </a:spcAft>
            </a:pPr>
            <a:r>
              <a:rPr lang="en-US" sz="2400" dirty="0">
                <a:ea typeface="Cambria" panose="02040503050406030204" pitchFamily="18" charset="0"/>
                <a:cs typeface="Times New Roman" panose="02020603050405020304" pitchFamily="18" charset="0"/>
              </a:rPr>
              <a:t>Eco-friendly Ultrasonic Treatment for algae control</a:t>
            </a:r>
          </a:p>
          <a:p>
            <a:pPr>
              <a:lnSpc>
                <a:spcPct val="150000"/>
              </a:lnSpc>
              <a:spcBef>
                <a:spcPts val="0"/>
              </a:spcBef>
              <a:spcAft>
                <a:spcPts val="600"/>
              </a:spcAft>
            </a:pPr>
            <a:r>
              <a:rPr lang="en-US" sz="2400" dirty="0">
                <a:ea typeface="Cambria" panose="02040503050406030204" pitchFamily="18" charset="0"/>
                <a:cs typeface="Times New Roman" panose="02020603050405020304" pitchFamily="18" charset="0"/>
              </a:rPr>
              <a:t>Blocks the algae’s access to sunlight and nutrients</a:t>
            </a:r>
          </a:p>
          <a:p>
            <a:pPr>
              <a:lnSpc>
                <a:spcPct val="150000"/>
              </a:lnSpc>
              <a:spcBef>
                <a:spcPts val="0"/>
              </a:spcBef>
              <a:spcAft>
                <a:spcPts val="600"/>
              </a:spcAft>
            </a:pPr>
            <a:r>
              <a:rPr lang="en-US" sz="2400" dirty="0">
                <a:ea typeface="Cambria" panose="02040503050406030204" pitchFamily="18" charset="0"/>
                <a:cs typeface="Times New Roman" panose="02020603050405020304" pitchFamily="18" charset="0"/>
              </a:rPr>
              <a:t>Maintains real-time drinking water quality monitoring with specific data points (water conditions, algae species, seasons, </a:t>
            </a:r>
            <a:r>
              <a:rPr lang="en-US" sz="2400" dirty="0" err="1">
                <a:ea typeface="Cambria" panose="02040503050406030204" pitchFamily="18" charset="0"/>
                <a:cs typeface="Times New Roman" panose="02020603050405020304" pitchFamily="18" charset="0"/>
              </a:rPr>
              <a:t>etc</a:t>
            </a:r>
            <a:r>
              <a:rPr lang="en-US" sz="2400" dirty="0">
                <a:ea typeface="Cambria" panose="02040503050406030204" pitchFamily="18" charset="0"/>
                <a:cs typeface="Times New Roman" panose="02020603050405020304" pitchFamily="18" charset="0"/>
              </a:rPr>
              <a:t>)</a:t>
            </a:r>
          </a:p>
          <a:p>
            <a:pPr>
              <a:lnSpc>
                <a:spcPct val="150000"/>
              </a:lnSpc>
              <a:spcBef>
                <a:spcPts val="0"/>
              </a:spcBef>
              <a:spcAft>
                <a:spcPts val="600"/>
              </a:spcAft>
            </a:pPr>
            <a:r>
              <a:rPr lang="en-US" sz="2400" dirty="0">
                <a:ea typeface="Cambria" panose="02040503050406030204" pitchFamily="18" charset="0"/>
                <a:cs typeface="Times New Roman" panose="02020603050405020304" pitchFamily="18" charset="0"/>
              </a:rPr>
              <a:t>Larimer County Immediate Needs Grant - $35,000</a:t>
            </a:r>
          </a:p>
          <a:p>
            <a:pPr marL="0" indent="0">
              <a:lnSpc>
                <a:spcPct val="150000"/>
              </a:lnSpc>
              <a:spcBef>
                <a:spcPts val="0"/>
              </a:spcBef>
              <a:spcAft>
                <a:spcPts val="600"/>
              </a:spcAft>
              <a:buNone/>
            </a:pPr>
            <a:r>
              <a:rPr lang="en-US" sz="2400" dirty="0">
                <a:effectLst/>
                <a:ea typeface="Cambria" panose="02040503050406030204" pitchFamily="18" charset="0"/>
                <a:cs typeface="Times New Roman" panose="02020603050405020304" pitchFamily="18" charset="0"/>
              </a:rPr>
              <a:t> </a:t>
            </a:r>
            <a:endParaRPr lang="en-US" sz="2400" dirty="0"/>
          </a:p>
          <a:p>
            <a:pPr marL="0" marR="0" indent="0">
              <a:spcBef>
                <a:spcPts val="0"/>
              </a:spcBef>
              <a:spcAft>
                <a:spcPts val="0"/>
              </a:spcAft>
              <a:buNone/>
            </a:pPr>
            <a:endParaRPr lang="en-US" sz="2000" dirty="0"/>
          </a:p>
        </p:txBody>
      </p:sp>
    </p:spTree>
    <p:extLst>
      <p:ext uri="{BB962C8B-B14F-4D97-AF65-F5344CB8AC3E}">
        <p14:creationId xmlns:p14="http://schemas.microsoft.com/office/powerpoint/2010/main" val="236293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A4B3BF9-0182-4B47-4808-AC1B62089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930" y="76200"/>
            <a:ext cx="8450490" cy="584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63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olar powered floating device in water&#10;&#10;Description automatically generated">
            <a:extLst>
              <a:ext uri="{FF2B5EF4-FFF2-40B4-BE49-F238E27FC236}">
                <a16:creationId xmlns:a16="http://schemas.microsoft.com/office/drawing/2014/main" id="{72D38921-1000-5F4D-F52D-F48E546E1B33}"/>
              </a:ext>
            </a:extLst>
          </p:cNvPr>
          <p:cNvPicPr>
            <a:picLocks noChangeAspect="1"/>
          </p:cNvPicPr>
          <p:nvPr/>
        </p:nvPicPr>
        <p:blipFill rotWithShape="1">
          <a:blip r:embed="rId3">
            <a:extLst>
              <a:ext uri="{28A0092B-C50C-407E-A947-70E740481C1C}">
                <a14:useLocalDpi xmlns:a14="http://schemas.microsoft.com/office/drawing/2010/main" val="0"/>
              </a:ext>
            </a:extLst>
          </a:blip>
          <a:srcRect b="26476"/>
          <a:stretch/>
        </p:blipFill>
        <p:spPr>
          <a:xfrm>
            <a:off x="951359" y="180894"/>
            <a:ext cx="10289282" cy="5673806"/>
          </a:xfrm>
          <a:prstGeom prst="rect">
            <a:avLst/>
          </a:prstGeom>
        </p:spPr>
      </p:pic>
    </p:spTree>
    <p:extLst>
      <p:ext uri="{BB962C8B-B14F-4D97-AF65-F5344CB8AC3E}">
        <p14:creationId xmlns:p14="http://schemas.microsoft.com/office/powerpoint/2010/main" val="326953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room&#10;&#10;Description automatically generated">
            <a:extLst>
              <a:ext uri="{FF2B5EF4-FFF2-40B4-BE49-F238E27FC236}">
                <a16:creationId xmlns:a16="http://schemas.microsoft.com/office/drawing/2014/main" id="{B2AE8D22-3076-9BB6-CC88-B556434D4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1600"/>
            <a:ext cx="7799493" cy="5849620"/>
          </a:xfrm>
          <a:prstGeom prst="rect">
            <a:avLst/>
          </a:prstGeom>
        </p:spPr>
      </p:pic>
    </p:spTree>
    <p:extLst>
      <p:ext uri="{BB962C8B-B14F-4D97-AF65-F5344CB8AC3E}">
        <p14:creationId xmlns:p14="http://schemas.microsoft.com/office/powerpoint/2010/main" val="3110882093"/>
      </p:ext>
    </p:extLst>
  </p:cSld>
  <p:clrMapOvr>
    <a:masterClrMapping/>
  </p:clrMapOvr>
</p:sld>
</file>

<file path=ppt/theme/theme1.xml><?xml version="1.0" encoding="utf-8"?>
<a:theme xmlns:a="http://schemas.openxmlformats.org/drawingml/2006/main" name="Berthoud">
  <a:themeElements>
    <a:clrScheme name="Berthoud">
      <a:dk1>
        <a:srgbClr val="000000"/>
      </a:dk1>
      <a:lt1>
        <a:srgbClr val="FFFFFF"/>
      </a:lt1>
      <a:dk2>
        <a:srgbClr val="44546A"/>
      </a:dk2>
      <a:lt2>
        <a:srgbClr val="E7E6E6"/>
      </a:lt2>
      <a:accent1>
        <a:srgbClr val="60AACE"/>
      </a:accent1>
      <a:accent2>
        <a:srgbClr val="2B3674"/>
      </a:accent2>
      <a:accent3>
        <a:srgbClr val="0C663A"/>
      </a:accent3>
      <a:accent4>
        <a:srgbClr val="F1C026"/>
      </a:accent4>
      <a:accent5>
        <a:srgbClr val="3F1D1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rthoud" id="{74C07A6E-3E27-8745-89C9-1A36F5908688}" vid="{C0CD48A6-D942-1445-919A-6A79C954C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55A45130AC7D4CA4E8D44FF088A549" ma:contentTypeVersion="16" ma:contentTypeDescription="Create a new document." ma:contentTypeScope="" ma:versionID="199ec41bfab62f874c0b01efd967fe1c">
  <xsd:schema xmlns:xsd="http://www.w3.org/2001/XMLSchema" xmlns:xs="http://www.w3.org/2001/XMLSchema" xmlns:p="http://schemas.microsoft.com/office/2006/metadata/properties" xmlns:ns2="7bcaa52c-b19a-47cf-9826-abe712d5bf4e" xmlns:ns3="34bf7baf-95e1-4b56-8806-c50a602b4850" targetNamespace="http://schemas.microsoft.com/office/2006/metadata/properties" ma:root="true" ma:fieldsID="fcff74eb099cca659730d568eb65009e" ns2:_="" ns3:_="">
    <xsd:import namespace="7bcaa52c-b19a-47cf-9826-abe712d5bf4e"/>
    <xsd:import namespace="34bf7baf-95e1-4b56-8806-c50a602b48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aa52c-b19a-47cf-9826-abe712d5b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2719f6-bfc6-4a0f-91fb-ca442b5f62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bf7baf-95e1-4b56-8806-c50a602b48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7a0672-dde7-4773-a8d9-f2589ba695a7}" ma:internalName="TaxCatchAll" ma:showField="CatchAllData" ma:web="34bf7baf-95e1-4b56-8806-c50a602b48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bf7baf-95e1-4b56-8806-c50a602b4850" xsi:nil="true"/>
    <lcf76f155ced4ddcb4097134ff3c332f xmlns="7bcaa52c-b19a-47cf-9826-abe712d5bf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4C0134-6F9A-40CD-A9D5-7880F986C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aa52c-b19a-47cf-9826-abe712d5bf4e"/>
    <ds:schemaRef ds:uri="34bf7baf-95e1-4b56-8806-c50a602b4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5CE04D-F6D6-4867-B691-AF7AC4BB1C25}">
  <ds:schemaRefs>
    <ds:schemaRef ds:uri="http://schemas.microsoft.com/sharepoint/v3/contenttype/forms"/>
  </ds:schemaRefs>
</ds:datastoreItem>
</file>

<file path=customXml/itemProps3.xml><?xml version="1.0" encoding="utf-8"?>
<ds:datastoreItem xmlns:ds="http://schemas.openxmlformats.org/officeDocument/2006/customXml" ds:itemID="{B2FDAE00-15A1-4393-AC67-DD5B1A71D94C}">
  <ds:schemaRefs>
    <ds:schemaRef ds:uri="http://schemas.microsoft.com/office/2006/metadata/properties"/>
    <ds:schemaRef ds:uri="http://schemas.microsoft.com/office/infopath/2007/PartnerControls"/>
    <ds:schemaRef ds:uri="34bf7baf-95e1-4b56-8806-c50a602b4850"/>
    <ds:schemaRef ds:uri="7bcaa52c-b19a-47cf-9826-abe712d5bf4e"/>
  </ds:schemaRefs>
</ds:datastoreItem>
</file>

<file path=docProps/app.xml><?xml version="1.0" encoding="utf-8"?>
<Properties xmlns="http://schemas.openxmlformats.org/officeDocument/2006/extended-properties" xmlns:vt="http://schemas.openxmlformats.org/officeDocument/2006/docPropsVTypes">
  <TotalTime>3583</TotalTime>
  <Words>101</Words>
  <Application>Microsoft Office PowerPoint</Application>
  <PresentationFormat>Widescreen</PresentationFormat>
  <Paragraphs>18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Berthoud</vt:lpstr>
      <vt:lpstr>Larimer County Immediate Need Grant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Gabbard</dc:creator>
  <cp:lastModifiedBy>Marie Mitchell</cp:lastModifiedBy>
  <cp:revision>172</cp:revision>
  <dcterms:created xsi:type="dcterms:W3CDTF">2022-11-29T19:19:26Z</dcterms:created>
  <dcterms:modified xsi:type="dcterms:W3CDTF">2023-09-25T21:21:00Z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0x0101002055A45130AC7D4CA4E8D44FF088A549</vt:lpwstr>
  </property>
  <property fmtid="{D5CDD505-2E9C-101B-9397-08002B2CF9AE}" pid="3" name="MediaServiceImageTags">
    <vt:lpwstr/>
  </property>
</Properties>
</file>