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2" r:id="rId6"/>
    <p:sldId id="264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19" autoAdjust="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12/19/2022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12/19/2022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12/19/2022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A_Intake@co.larimer.co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Felony filing and warrant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Procedure for Law Enforcement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BD01B-309F-4E2E-960F-0154F0641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Felony Arrests/ Felony Returnable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633CB-0B67-477B-AF53-E904E4E52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These are cases where someone is arrested and booked into Larimer County Jail with a felony charge</a:t>
            </a:r>
          </a:p>
          <a:p>
            <a:pPr lvl="1"/>
            <a:r>
              <a:rPr lang="en-US" sz="2000" dirty="0"/>
              <a:t>Once someone is arrested the Larimer County District Attorney has within 3 business days (72 hours) to file charges with the courts </a:t>
            </a:r>
          </a:p>
          <a:p>
            <a:pPr lvl="1"/>
            <a:r>
              <a:rPr lang="en-US" sz="2000" dirty="0"/>
              <a:t>The clock start on the next business day from the arrest </a:t>
            </a:r>
          </a:p>
          <a:p>
            <a:pPr lvl="2"/>
            <a:r>
              <a:rPr lang="en-US" sz="2000" dirty="0"/>
              <a:t>If someone is arrested on Saturday the timeline starts on Monday (first business day after arrest) and would need to be screened within 3 business days (72 hours) after arrest which would be Thursday morning)</a:t>
            </a:r>
          </a:p>
          <a:p>
            <a:pPr lvl="2"/>
            <a:r>
              <a:rPr lang="en-US" sz="2000" dirty="0"/>
              <a:t>Same situation occurs if someone is arrested on Thursday and has court Friday then the case is returnable on Wednesday morning</a:t>
            </a:r>
          </a:p>
          <a:p>
            <a:pPr lvl="3"/>
            <a:r>
              <a:rPr lang="en-US" sz="2000" dirty="0"/>
              <a:t>Failure to do this could result in case being rejected by courts</a:t>
            </a:r>
          </a:p>
          <a:p>
            <a:pPr marL="822960" lvl="3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81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381E2-2325-45B5-BEA0-D26B5F20E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Felony Arrests/ Felony Returnable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906FA-418A-4BB0-BEDB-E5392978A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000" b="1" dirty="0"/>
              <a:t>Responsibility of screening officer  </a:t>
            </a:r>
          </a:p>
          <a:p>
            <a:pPr lvl="2"/>
            <a:r>
              <a:rPr lang="en-US" sz="1400" dirty="0"/>
              <a:t>Officer still needs to call DA office at </a:t>
            </a:r>
            <a:r>
              <a:rPr lang="en-US" sz="1400" b="1" dirty="0"/>
              <a:t>970-498-7282 </a:t>
            </a:r>
            <a:r>
              <a:rPr lang="en-US" sz="1400" dirty="0"/>
              <a:t>email </a:t>
            </a:r>
            <a:r>
              <a:rPr lang="en-US" sz="1400" b="1" dirty="0"/>
              <a:t>DA_Intake@co.larimer.co.us </a:t>
            </a:r>
            <a:r>
              <a:rPr lang="en-US" sz="1400" dirty="0"/>
              <a:t>within 24 hours of arrest and provide the following information: (officer can leave voicemail after hours)</a:t>
            </a:r>
          </a:p>
          <a:p>
            <a:pPr lvl="3"/>
            <a:r>
              <a:rPr lang="en-US" sz="1400" dirty="0"/>
              <a:t>Name of screening officer and agency</a:t>
            </a:r>
          </a:p>
          <a:p>
            <a:pPr lvl="3"/>
            <a:r>
              <a:rPr lang="en-US" sz="1400" dirty="0"/>
              <a:t>Name of person arrested</a:t>
            </a:r>
          </a:p>
          <a:p>
            <a:pPr lvl="3"/>
            <a:r>
              <a:rPr lang="en-US" sz="1400" dirty="0"/>
              <a:t>Best times for officer to be called within 3 business days (72 hours) </a:t>
            </a:r>
          </a:p>
          <a:p>
            <a:pPr lvl="3"/>
            <a:r>
              <a:rPr lang="en-US" sz="1400" dirty="0"/>
              <a:t>Courtroom DA will call or email officer to screen case within this timeframe </a:t>
            </a:r>
          </a:p>
          <a:p>
            <a:pPr lvl="2"/>
            <a:r>
              <a:rPr lang="en-US" sz="1400" dirty="0"/>
              <a:t>Provide these documents to records so they can be </a:t>
            </a:r>
            <a:r>
              <a:rPr lang="en-US" sz="1400" u="sng" dirty="0"/>
              <a:t>uploaded before first available time provided </a:t>
            </a:r>
            <a:r>
              <a:rPr lang="en-US" sz="1400" dirty="0"/>
              <a:t>in email or call</a:t>
            </a:r>
          </a:p>
          <a:p>
            <a:pPr lvl="3"/>
            <a:r>
              <a:rPr lang="en-US" sz="1400" b="1" dirty="0"/>
              <a:t>Complete a Felony Filing Form </a:t>
            </a:r>
          </a:p>
          <a:p>
            <a:pPr lvl="3"/>
            <a:r>
              <a:rPr lang="en-US" sz="1400" b="1" dirty="0"/>
              <a:t>Provide a signed and notarized Law Enforcement Affidavit </a:t>
            </a:r>
          </a:p>
          <a:p>
            <a:pPr lvl="4"/>
            <a:r>
              <a:rPr lang="en-US" sz="1400" dirty="0"/>
              <a:t>Courts won’t accept case if one isn’t provided</a:t>
            </a:r>
          </a:p>
          <a:p>
            <a:pPr lvl="3"/>
            <a:r>
              <a:rPr lang="en-US" sz="1400" b="1" dirty="0"/>
              <a:t>Provide reports (draft or finalized) for DA review (these will never be provided to defense counsel)</a:t>
            </a:r>
          </a:p>
          <a:p>
            <a:pPr lvl="3"/>
            <a:r>
              <a:rPr lang="en-US" sz="1400" b="1" dirty="0"/>
              <a:t>Provide any other evidence (reports or digital evidence) the officer feels the DA should review for charges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BC5E7-2469-4570-BE71-87891D16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FELONY WARRANTS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8AC09-75C8-424A-BE35-1530773FA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Warrants can be obtained two ways:</a:t>
            </a:r>
          </a:p>
          <a:p>
            <a:pPr lvl="1"/>
            <a:r>
              <a:rPr lang="en-US" sz="1600" dirty="0"/>
              <a:t>Contacting the DA Office to setup appointment </a:t>
            </a:r>
          </a:p>
          <a:p>
            <a:pPr lvl="1"/>
            <a:r>
              <a:rPr lang="en-US" sz="1800" dirty="0"/>
              <a:t>Using the Court portal to request one (emergency warrants)</a:t>
            </a:r>
          </a:p>
          <a:p>
            <a:r>
              <a:rPr lang="en-US" sz="1800" b="1" dirty="0"/>
              <a:t>Either way, the officer still needs to contact the DA office to screen the case</a:t>
            </a:r>
          </a:p>
          <a:p>
            <a:r>
              <a:rPr lang="en-US" sz="1800" dirty="0"/>
              <a:t>The reason for this is because the case becomes returnable when the arrest is made and the DA Office still has the same obligations with the courts</a:t>
            </a:r>
          </a:p>
          <a:p>
            <a:r>
              <a:rPr lang="en-US" sz="1800" dirty="0"/>
              <a:t>The warrants process is different in that a scheduled time will be made where the DA and the officer can speak over the phone</a:t>
            </a:r>
          </a:p>
          <a:p>
            <a:r>
              <a:rPr lang="en-US" sz="1800" dirty="0"/>
              <a:t>The officer just needs to call the Intake Division </a:t>
            </a:r>
            <a:r>
              <a:rPr lang="en-US" sz="1800" b="1" dirty="0"/>
              <a:t>at 970-498-7282 </a:t>
            </a:r>
            <a:r>
              <a:rPr lang="en-US" sz="1800" dirty="0"/>
              <a:t>during business hours to schedule an appointment</a:t>
            </a:r>
          </a:p>
        </p:txBody>
      </p:sp>
    </p:spTree>
    <p:extLst>
      <p:ext uri="{BB962C8B-B14F-4D97-AF65-F5344CB8AC3E}">
        <p14:creationId xmlns:p14="http://schemas.microsoft.com/office/powerpoint/2010/main" val="3796921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9AA67-0830-46CA-A716-A6983AC4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FELONY WARRANTS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4D224-FF0A-4B8D-872A-8E95E2791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b="1" dirty="0"/>
              <a:t>Responsibility of screening officer </a:t>
            </a:r>
          </a:p>
          <a:p>
            <a:pPr lvl="2"/>
            <a:r>
              <a:rPr lang="en-US" sz="1800" dirty="0"/>
              <a:t>Provide these documents to records before scheduled appointment with screening DA</a:t>
            </a:r>
          </a:p>
          <a:p>
            <a:pPr lvl="3"/>
            <a:r>
              <a:rPr lang="en-US" sz="1800" b="1" dirty="0"/>
              <a:t>Complete a Felony Filing Form </a:t>
            </a:r>
          </a:p>
          <a:p>
            <a:pPr lvl="3"/>
            <a:r>
              <a:rPr lang="en-US" sz="1800" b="1" dirty="0"/>
              <a:t>Provide a signed and notarized Law Enforcement Affidavit </a:t>
            </a:r>
          </a:p>
          <a:p>
            <a:pPr lvl="4"/>
            <a:r>
              <a:rPr lang="en-US" sz="1800" dirty="0"/>
              <a:t>Courts won’t accept case if one isn’t provided</a:t>
            </a:r>
          </a:p>
          <a:p>
            <a:pPr lvl="3"/>
            <a:r>
              <a:rPr lang="en-US" sz="1800" b="1" dirty="0"/>
              <a:t>Signed and notarized Arrest Warrant Affidavit</a:t>
            </a:r>
          </a:p>
          <a:p>
            <a:pPr lvl="3"/>
            <a:r>
              <a:rPr lang="en-US" sz="1800" b="1" dirty="0"/>
              <a:t>Criminal History of defendant</a:t>
            </a:r>
          </a:p>
          <a:p>
            <a:pPr lvl="3"/>
            <a:r>
              <a:rPr lang="en-US" sz="1800" b="1" dirty="0"/>
              <a:t>Provide reports (draft or finalized) for DA review (these will never be provided to defense counsel)</a:t>
            </a:r>
          </a:p>
          <a:p>
            <a:pPr lvl="3"/>
            <a:r>
              <a:rPr lang="en-US" sz="1800" b="1" dirty="0"/>
              <a:t>Provide any other evidence (reports or digital evidence) the officer feels the DA should review for charges</a:t>
            </a:r>
          </a:p>
          <a:p>
            <a:pPr marL="274320" lvl="1" indent="0">
              <a:buNone/>
            </a:pPr>
            <a:endParaRPr lang="en-US" sz="1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94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5BC0E-F990-4519-B553-F39DA4B93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6D063-96C1-4E9E-81F1-22D31CF72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officer has to contact the DA Office on every felony case, even if warrant is obtained through court portal</a:t>
            </a:r>
          </a:p>
          <a:p>
            <a:pPr lvl="1"/>
            <a:r>
              <a:rPr lang="en-US" sz="2000" dirty="0"/>
              <a:t>Felony </a:t>
            </a:r>
            <a:r>
              <a:rPr lang="en-US" sz="2000" dirty="0" err="1"/>
              <a:t>Returnables</a:t>
            </a:r>
            <a:r>
              <a:rPr lang="en-US" sz="2000" dirty="0"/>
              <a:t> -  need to call </a:t>
            </a:r>
            <a:r>
              <a:rPr lang="en-US" sz="2000" b="1" dirty="0"/>
              <a:t>970-498-7282 </a:t>
            </a:r>
            <a:r>
              <a:rPr lang="en-US" sz="2000" dirty="0"/>
              <a:t>or email </a:t>
            </a:r>
            <a:r>
              <a:rPr lang="en-US" sz="2000" b="1" dirty="0">
                <a:hlinkClick r:id="rId2"/>
              </a:rPr>
              <a:t>DA_Intake@co.larimer.co.us</a:t>
            </a:r>
            <a:r>
              <a:rPr lang="en-US" sz="2000" b="1" dirty="0"/>
              <a:t>, even after hours</a:t>
            </a:r>
          </a:p>
          <a:p>
            <a:pPr lvl="1"/>
            <a:r>
              <a:rPr lang="en-US" sz="2000" dirty="0"/>
              <a:t>Warrants – need to call 970-498-7282 during business hours so scheduled time can arranged with officer and screening DA</a:t>
            </a:r>
          </a:p>
          <a:p>
            <a:r>
              <a:rPr lang="en-US" sz="2000" b="1" dirty="0"/>
              <a:t>Every case requires a signed and notarized Law Enforcement Affidavit </a:t>
            </a:r>
            <a:r>
              <a:rPr lang="en-US" sz="2000" dirty="0"/>
              <a:t>and case can’t be filed with courts without it</a:t>
            </a:r>
          </a:p>
          <a:p>
            <a:r>
              <a:rPr lang="en-US" sz="2000" dirty="0"/>
              <a:t>Make sure all filing documents are provided to records and uploaded before speaking with DA</a:t>
            </a:r>
          </a:p>
        </p:txBody>
      </p:sp>
    </p:spTree>
    <p:extLst>
      <p:ext uri="{BB962C8B-B14F-4D97-AF65-F5344CB8AC3E}">
        <p14:creationId xmlns:p14="http://schemas.microsoft.com/office/powerpoint/2010/main" val="357432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{53A5FEC5-8C03-4AB6-804F-3C4B16258158}tf78438558_win32</Template>
  <TotalTime>124</TotalTime>
  <Words>605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Garamond</vt:lpstr>
      <vt:lpstr>SavonVTI</vt:lpstr>
      <vt:lpstr>Felony filing and warrant process</vt:lpstr>
      <vt:lpstr>Felony Arrests/ Felony Returnable Cases</vt:lpstr>
      <vt:lpstr>Felony Arrests/ Felony Returnable Cases</vt:lpstr>
      <vt:lpstr>FELONY WARRANTS </vt:lpstr>
      <vt:lpstr>FELONY WARRANTS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Felony filing and warrant process</dc:title>
  <dc:creator>Raymond J Daniel</dc:creator>
  <cp:lastModifiedBy>Raymond J Daniel</cp:lastModifiedBy>
  <cp:revision>7</cp:revision>
  <dcterms:created xsi:type="dcterms:W3CDTF">2021-09-13T15:18:29Z</dcterms:created>
  <dcterms:modified xsi:type="dcterms:W3CDTF">2022-12-19T16:26:31Z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