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22.jpg" ContentType="image/jpg"/>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56"/>
  </p:notesMasterIdLst>
  <p:sldIdLst>
    <p:sldId id="256" r:id="rId2"/>
    <p:sldId id="257" r:id="rId3"/>
    <p:sldId id="290" r:id="rId4"/>
    <p:sldId id="269" r:id="rId5"/>
    <p:sldId id="289" r:id="rId6"/>
    <p:sldId id="276" r:id="rId7"/>
    <p:sldId id="291" r:id="rId8"/>
    <p:sldId id="292" r:id="rId9"/>
    <p:sldId id="270" r:id="rId10"/>
    <p:sldId id="271" r:id="rId11"/>
    <p:sldId id="272" r:id="rId12"/>
    <p:sldId id="273" r:id="rId13"/>
    <p:sldId id="274" r:id="rId14"/>
    <p:sldId id="275" r:id="rId15"/>
    <p:sldId id="321" r:id="rId16"/>
    <p:sldId id="260" r:id="rId17"/>
    <p:sldId id="261" r:id="rId18"/>
    <p:sldId id="258" r:id="rId19"/>
    <p:sldId id="267" r:id="rId20"/>
    <p:sldId id="262" r:id="rId21"/>
    <p:sldId id="283" r:id="rId22"/>
    <p:sldId id="304" r:id="rId23"/>
    <p:sldId id="322" r:id="rId24"/>
    <p:sldId id="280" r:id="rId25"/>
    <p:sldId id="323" r:id="rId26"/>
    <p:sldId id="263" r:id="rId27"/>
    <p:sldId id="264" r:id="rId28"/>
    <p:sldId id="324" r:id="rId29"/>
    <p:sldId id="285" r:id="rId30"/>
    <p:sldId id="301" r:id="rId31"/>
    <p:sldId id="286" r:id="rId32"/>
    <p:sldId id="320" r:id="rId33"/>
    <p:sldId id="300" r:id="rId34"/>
    <p:sldId id="315" r:id="rId35"/>
    <p:sldId id="282" r:id="rId36"/>
    <p:sldId id="302" r:id="rId37"/>
    <p:sldId id="278" r:id="rId38"/>
    <p:sldId id="265" r:id="rId39"/>
    <p:sldId id="266" r:id="rId40"/>
    <p:sldId id="297" r:id="rId41"/>
    <p:sldId id="308" r:id="rId42"/>
    <p:sldId id="295" r:id="rId43"/>
    <p:sldId id="296" r:id="rId44"/>
    <p:sldId id="312" r:id="rId45"/>
    <p:sldId id="305" r:id="rId46"/>
    <p:sldId id="313" r:id="rId47"/>
    <p:sldId id="299" r:id="rId48"/>
    <p:sldId id="303" r:id="rId49"/>
    <p:sldId id="310" r:id="rId50"/>
    <p:sldId id="316" r:id="rId51"/>
    <p:sldId id="306" r:id="rId52"/>
    <p:sldId id="307" r:id="rId53"/>
    <p:sldId id="314" r:id="rId54"/>
    <p:sldId id="28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Hardouin" userId="e9c3d2e978c0515e" providerId="LiveId" clId="{582DCD3A-D340-4E98-8777-45E68FE89E56}"/>
    <pc:docChg chg="undo custSel mod addSld delSld modSld">
      <pc:chgData name="Brian Hardouin" userId="e9c3d2e978c0515e" providerId="LiveId" clId="{582DCD3A-D340-4E98-8777-45E68FE89E56}" dt="2020-07-08T03:39:51.197" v="523" actId="20577"/>
      <pc:docMkLst>
        <pc:docMk/>
      </pc:docMkLst>
      <pc:sldChg chg="modSp mod">
        <pc:chgData name="Brian Hardouin" userId="e9c3d2e978c0515e" providerId="LiveId" clId="{582DCD3A-D340-4E98-8777-45E68FE89E56}" dt="2020-07-08T02:55:14.771" v="61" actId="27636"/>
        <pc:sldMkLst>
          <pc:docMk/>
          <pc:sldMk cId="956511141" sldId="260"/>
        </pc:sldMkLst>
        <pc:spChg chg="mod">
          <ac:chgData name="Brian Hardouin" userId="e9c3d2e978c0515e" providerId="LiveId" clId="{582DCD3A-D340-4E98-8777-45E68FE89E56}" dt="2020-07-08T02:55:14.771" v="61" actId="27636"/>
          <ac:spMkLst>
            <pc:docMk/>
            <pc:sldMk cId="956511141" sldId="260"/>
            <ac:spMk id="4" creationId="{EC1DDF4B-D982-451F-8BEB-EFE78CCCECAE}"/>
          </ac:spMkLst>
        </pc:spChg>
        <pc:spChg chg="mod">
          <ac:chgData name="Brian Hardouin" userId="e9c3d2e978c0515e" providerId="LiveId" clId="{582DCD3A-D340-4E98-8777-45E68FE89E56}" dt="2020-07-08T02:55:14.769" v="60" actId="27636"/>
          <ac:spMkLst>
            <pc:docMk/>
            <pc:sldMk cId="956511141" sldId="260"/>
            <ac:spMk id="7" creationId="{2AFF59C8-078F-4B2F-93EF-1D0188C179D2}"/>
          </ac:spMkLst>
        </pc:spChg>
      </pc:sldChg>
      <pc:sldChg chg="modSp mod">
        <pc:chgData name="Brian Hardouin" userId="e9c3d2e978c0515e" providerId="LiveId" clId="{582DCD3A-D340-4E98-8777-45E68FE89E56}" dt="2020-07-08T02:55:53.476" v="74" actId="20577"/>
        <pc:sldMkLst>
          <pc:docMk/>
          <pc:sldMk cId="2808039627" sldId="262"/>
        </pc:sldMkLst>
        <pc:spChg chg="mod">
          <ac:chgData name="Brian Hardouin" userId="e9c3d2e978c0515e" providerId="LiveId" clId="{582DCD3A-D340-4E98-8777-45E68FE89E56}" dt="2020-07-08T02:55:53.476" v="74" actId="20577"/>
          <ac:spMkLst>
            <pc:docMk/>
            <pc:sldMk cId="2808039627" sldId="262"/>
            <ac:spMk id="3" creationId="{5DAE9476-C44A-446A-84B8-6E429DEC4D33}"/>
          </ac:spMkLst>
        </pc:spChg>
      </pc:sldChg>
      <pc:sldChg chg="modSp">
        <pc:chgData name="Brian Hardouin" userId="e9c3d2e978c0515e" providerId="LiveId" clId="{582DCD3A-D340-4E98-8777-45E68FE89E56}" dt="2020-07-08T03:18:53.311" v="225" actId="20577"/>
        <pc:sldMkLst>
          <pc:docMk/>
          <pc:sldMk cId="1590322839" sldId="268"/>
        </pc:sldMkLst>
        <pc:graphicFrameChg chg="mod">
          <ac:chgData name="Brian Hardouin" userId="e9c3d2e978c0515e" providerId="LiveId" clId="{582DCD3A-D340-4E98-8777-45E68FE89E56}" dt="2020-07-08T03:18:53.311" v="225" actId="20577"/>
          <ac:graphicFrameMkLst>
            <pc:docMk/>
            <pc:sldMk cId="1590322839" sldId="268"/>
            <ac:graphicFrameMk id="15" creationId="{12FE5303-ADA2-46D1-A987-03F05C000C61}"/>
          </ac:graphicFrameMkLst>
        </pc:graphicFrameChg>
      </pc:sldChg>
      <pc:sldChg chg="modSp mod">
        <pc:chgData name="Brian Hardouin" userId="e9c3d2e978c0515e" providerId="LiveId" clId="{582DCD3A-D340-4E98-8777-45E68FE89E56}" dt="2020-07-08T02:52:00.365" v="16" actId="20577"/>
        <pc:sldMkLst>
          <pc:docMk/>
          <pc:sldMk cId="2888060995" sldId="275"/>
        </pc:sldMkLst>
        <pc:spChg chg="mod">
          <ac:chgData name="Brian Hardouin" userId="e9c3d2e978c0515e" providerId="LiveId" clId="{582DCD3A-D340-4E98-8777-45E68FE89E56}" dt="2020-07-08T02:51:34.535" v="2" actId="20577"/>
          <ac:spMkLst>
            <pc:docMk/>
            <pc:sldMk cId="2888060995" sldId="275"/>
            <ac:spMk id="3" creationId="{024CAF08-7ED2-4AB2-865F-3D4ABA6028AD}"/>
          </ac:spMkLst>
        </pc:spChg>
        <pc:graphicFrameChg chg="mod">
          <ac:chgData name="Brian Hardouin" userId="e9c3d2e978c0515e" providerId="LiveId" clId="{582DCD3A-D340-4E98-8777-45E68FE89E56}" dt="2020-07-08T02:52:00.365" v="16" actId="20577"/>
          <ac:graphicFrameMkLst>
            <pc:docMk/>
            <pc:sldMk cId="2888060995" sldId="275"/>
            <ac:graphicFrameMk id="6" creationId="{8FB8C02B-E327-41EE-9EF4-F38A4C55E98D}"/>
          </ac:graphicFrameMkLst>
        </pc:graphicFrameChg>
      </pc:sldChg>
      <pc:sldChg chg="modSp del mod">
        <pc:chgData name="Brian Hardouin" userId="e9c3d2e978c0515e" providerId="LiveId" clId="{582DCD3A-D340-4E98-8777-45E68FE89E56}" dt="2020-07-08T02:57:26.085" v="75" actId="2696"/>
        <pc:sldMkLst>
          <pc:docMk/>
          <pc:sldMk cId="2625265394" sldId="277"/>
        </pc:sldMkLst>
        <pc:spChg chg="mod">
          <ac:chgData name="Brian Hardouin" userId="e9c3d2e978c0515e" providerId="LiveId" clId="{582DCD3A-D340-4E98-8777-45E68FE89E56}" dt="2020-07-08T02:52:57.480" v="28" actId="20577"/>
          <ac:spMkLst>
            <pc:docMk/>
            <pc:sldMk cId="2625265394" sldId="277"/>
            <ac:spMk id="4" creationId="{C3DDC852-8F8F-4925-A5A2-344D1E242EE1}"/>
          </ac:spMkLst>
        </pc:spChg>
      </pc:sldChg>
      <pc:sldChg chg="addSp delSp modSp new mod setBg">
        <pc:chgData name="Brian Hardouin" userId="e9c3d2e978c0515e" providerId="LiveId" clId="{582DCD3A-D340-4E98-8777-45E68FE89E56}" dt="2020-07-08T03:39:51.197" v="523" actId="20577"/>
        <pc:sldMkLst>
          <pc:docMk/>
          <pc:sldMk cId="2914734591" sldId="279"/>
        </pc:sldMkLst>
        <pc:spChg chg="mod">
          <ac:chgData name="Brian Hardouin" userId="e9c3d2e978c0515e" providerId="LiveId" clId="{582DCD3A-D340-4E98-8777-45E68FE89E56}" dt="2020-07-08T03:04:33.821" v="190" actId="26606"/>
          <ac:spMkLst>
            <pc:docMk/>
            <pc:sldMk cId="2914734591" sldId="279"/>
            <ac:spMk id="2" creationId="{6B43230A-CD78-47CF-B57B-B39F1BFBFC14}"/>
          </ac:spMkLst>
        </pc:spChg>
        <pc:spChg chg="add del mod">
          <ac:chgData name="Brian Hardouin" userId="e9c3d2e978c0515e" providerId="LiveId" clId="{582DCD3A-D340-4E98-8777-45E68FE89E56}" dt="2020-07-08T03:04:33.821" v="190" actId="26606"/>
          <ac:spMkLst>
            <pc:docMk/>
            <pc:sldMk cId="2914734591" sldId="279"/>
            <ac:spMk id="3" creationId="{7AE56D1D-A31E-475C-9D66-8E2D3742D1B0}"/>
          </ac:spMkLst>
        </pc:spChg>
        <pc:spChg chg="add del">
          <ac:chgData name="Brian Hardouin" userId="e9c3d2e978c0515e" providerId="LiveId" clId="{582DCD3A-D340-4E98-8777-45E68FE89E56}" dt="2020-07-08T03:04:33.757" v="189" actId="26606"/>
          <ac:spMkLst>
            <pc:docMk/>
            <pc:sldMk cId="2914734591" sldId="279"/>
            <ac:spMk id="9" creationId="{60B7752B-728D-4CA3-8923-C4F7F77029E3}"/>
          </ac:spMkLst>
        </pc:spChg>
        <pc:spChg chg="add del">
          <ac:chgData name="Brian Hardouin" userId="e9c3d2e978c0515e" providerId="LiveId" clId="{582DCD3A-D340-4E98-8777-45E68FE89E56}" dt="2020-07-08T03:04:33.757" v="189" actId="26606"/>
          <ac:spMkLst>
            <pc:docMk/>
            <pc:sldMk cId="2914734591" sldId="279"/>
            <ac:spMk id="15" creationId="{52D58DC7-20C8-4471-BAA7-B296A2AEC3F6}"/>
          </ac:spMkLst>
        </pc:spChg>
        <pc:spChg chg="add del">
          <ac:chgData name="Brian Hardouin" userId="e9c3d2e978c0515e" providerId="LiveId" clId="{582DCD3A-D340-4E98-8777-45E68FE89E56}" dt="2020-07-08T03:04:33.757" v="189" actId="26606"/>
          <ac:spMkLst>
            <pc:docMk/>
            <pc:sldMk cId="2914734591" sldId="279"/>
            <ac:spMk id="17" creationId="{8E4AABAC-100B-437F-86D3-981412859411}"/>
          </ac:spMkLst>
        </pc:spChg>
        <pc:spChg chg="add del">
          <ac:chgData name="Brian Hardouin" userId="e9c3d2e978c0515e" providerId="LiveId" clId="{582DCD3A-D340-4E98-8777-45E68FE89E56}" dt="2020-07-08T03:04:33.757" v="189" actId="26606"/>
          <ac:spMkLst>
            <pc:docMk/>
            <pc:sldMk cId="2914734591" sldId="279"/>
            <ac:spMk id="19" creationId="{1DFD33E0-4D46-4176-BAE2-6AED15231C59}"/>
          </ac:spMkLst>
        </pc:spChg>
        <pc:spChg chg="add del">
          <ac:chgData name="Brian Hardouin" userId="e9c3d2e978c0515e" providerId="LiveId" clId="{582DCD3A-D340-4E98-8777-45E68FE89E56}" dt="2020-07-08T03:04:33.757" v="189" actId="26606"/>
          <ac:spMkLst>
            <pc:docMk/>
            <pc:sldMk cId="2914734591" sldId="279"/>
            <ac:spMk id="21" creationId="{022B5D87-7689-4E7F-B03A-7F803B5DF799}"/>
          </ac:spMkLst>
        </pc:spChg>
        <pc:spChg chg="add">
          <ac:chgData name="Brian Hardouin" userId="e9c3d2e978c0515e" providerId="LiveId" clId="{582DCD3A-D340-4E98-8777-45E68FE89E56}" dt="2020-07-08T03:04:33.821" v="190" actId="26606"/>
          <ac:spMkLst>
            <pc:docMk/>
            <pc:sldMk cId="2914734591" sldId="279"/>
            <ac:spMk id="23" creationId="{60B7752B-728D-4CA3-8923-C4F7F77029E3}"/>
          </ac:spMkLst>
        </pc:spChg>
        <pc:spChg chg="add">
          <ac:chgData name="Brian Hardouin" userId="e9c3d2e978c0515e" providerId="LiveId" clId="{582DCD3A-D340-4E98-8777-45E68FE89E56}" dt="2020-07-08T03:04:33.821" v="190" actId="26606"/>
          <ac:spMkLst>
            <pc:docMk/>
            <pc:sldMk cId="2914734591" sldId="279"/>
            <ac:spMk id="24" creationId="{429899A3-416E-4DB5-846D-023526052013}"/>
          </ac:spMkLst>
        </pc:spChg>
        <pc:grpChg chg="add del">
          <ac:chgData name="Brian Hardouin" userId="e9c3d2e978c0515e" providerId="LiveId" clId="{582DCD3A-D340-4E98-8777-45E68FE89E56}" dt="2020-07-08T03:04:33.757" v="189" actId="26606"/>
          <ac:grpSpMkLst>
            <pc:docMk/>
            <pc:sldMk cId="2914734591" sldId="279"/>
            <ac:grpSpMk id="11" creationId="{20205E53-D75C-4F15-A4A3-21DA0826FCE9}"/>
          </ac:grpSpMkLst>
        </pc:grpChg>
        <pc:graphicFrameChg chg="add del">
          <ac:chgData name="Brian Hardouin" userId="e9c3d2e978c0515e" providerId="LiveId" clId="{582DCD3A-D340-4E98-8777-45E68FE89E56}" dt="2020-07-08T03:04:33.757" v="189" actId="26606"/>
          <ac:graphicFrameMkLst>
            <pc:docMk/>
            <pc:sldMk cId="2914734591" sldId="279"/>
            <ac:graphicFrameMk id="5" creationId="{38C3A57B-A605-4EEA-99D3-C08590D70B1F}"/>
          </ac:graphicFrameMkLst>
        </pc:graphicFrameChg>
        <pc:graphicFrameChg chg="add mod">
          <ac:chgData name="Brian Hardouin" userId="e9c3d2e978c0515e" providerId="LiveId" clId="{582DCD3A-D340-4E98-8777-45E68FE89E56}" dt="2020-07-08T03:39:51.197" v="523" actId="20577"/>
          <ac:graphicFrameMkLst>
            <pc:docMk/>
            <pc:sldMk cId="2914734591" sldId="279"/>
            <ac:graphicFrameMk id="25" creationId="{1B83E99D-8AA1-4889-827E-A3CD37C3FF9A}"/>
          </ac:graphicFrameMkLst>
        </pc:graphicFrameChg>
      </pc:sldChg>
      <pc:sldChg chg="modSp new mod">
        <pc:chgData name="Brian Hardouin" userId="e9c3d2e978c0515e" providerId="LiveId" clId="{582DCD3A-D340-4E98-8777-45E68FE89E56}" dt="2020-07-08T03:38:43.408" v="508" actId="20577"/>
        <pc:sldMkLst>
          <pc:docMk/>
          <pc:sldMk cId="1060850490" sldId="280"/>
        </pc:sldMkLst>
        <pc:spChg chg="mod">
          <ac:chgData name="Brian Hardouin" userId="e9c3d2e978c0515e" providerId="LiveId" clId="{582DCD3A-D340-4E98-8777-45E68FE89E56}" dt="2020-07-08T03:19:04.337" v="246" actId="20577"/>
          <ac:spMkLst>
            <pc:docMk/>
            <pc:sldMk cId="1060850490" sldId="280"/>
            <ac:spMk id="2" creationId="{59A3E6BA-F039-4938-9AAC-45D5E7BC6E36}"/>
          </ac:spMkLst>
        </pc:spChg>
        <pc:spChg chg="mod">
          <ac:chgData name="Brian Hardouin" userId="e9c3d2e978c0515e" providerId="LiveId" clId="{582DCD3A-D340-4E98-8777-45E68FE89E56}" dt="2020-07-08T03:38:43.408" v="508" actId="20577"/>
          <ac:spMkLst>
            <pc:docMk/>
            <pc:sldMk cId="1060850490" sldId="280"/>
            <ac:spMk id="3" creationId="{5C47CC21-B57E-4B39-B6C8-F02309F61C1F}"/>
          </ac:spMkLst>
        </pc:spChg>
      </pc:sldChg>
      <pc:sldChg chg="modSp new mod">
        <pc:chgData name="Brian Hardouin" userId="e9c3d2e978c0515e" providerId="LiveId" clId="{582DCD3A-D340-4E98-8777-45E68FE89E56}" dt="2020-07-08T03:35:53.625" v="451" actId="20577"/>
        <pc:sldMkLst>
          <pc:docMk/>
          <pc:sldMk cId="3966092847" sldId="281"/>
        </pc:sldMkLst>
        <pc:spChg chg="mod">
          <ac:chgData name="Brian Hardouin" userId="e9c3d2e978c0515e" providerId="LiveId" clId="{582DCD3A-D340-4E98-8777-45E68FE89E56}" dt="2020-07-08T03:25:58.575" v="289"/>
          <ac:spMkLst>
            <pc:docMk/>
            <pc:sldMk cId="3966092847" sldId="281"/>
            <ac:spMk id="2" creationId="{A75878E1-8199-4812-A717-D6BF2CD42EC5}"/>
          </ac:spMkLst>
        </pc:spChg>
        <pc:spChg chg="mod">
          <ac:chgData name="Brian Hardouin" userId="e9c3d2e978c0515e" providerId="LiveId" clId="{582DCD3A-D340-4E98-8777-45E68FE89E56}" dt="2020-07-08T03:35:53.625" v="451" actId="20577"/>
          <ac:spMkLst>
            <pc:docMk/>
            <pc:sldMk cId="3966092847" sldId="281"/>
            <ac:spMk id="3" creationId="{4AB2A4F8-BF71-4D0C-B1F3-87C69BFB8FCD}"/>
          </ac:spMkLst>
        </pc:spChg>
      </pc:sldChg>
    </pc:docChg>
  </pc:docChgLst>
  <pc:docChgLst>
    <pc:chgData name="Brian Hardouin" userId="e9c3d2e978c0515e" providerId="LiveId" clId="{0EB03384-00A6-437E-8999-55B5CBDD7E44}"/>
    <pc:docChg chg="undo redo custSel addSld delSld modSld sldOrd addSection delSection">
      <pc:chgData name="Brian Hardouin" userId="e9c3d2e978c0515e" providerId="LiveId" clId="{0EB03384-00A6-437E-8999-55B5CBDD7E44}" dt="2021-06-02T19:13:20.725" v="3367" actId="20577"/>
      <pc:docMkLst>
        <pc:docMk/>
      </pc:docMkLst>
      <pc:sldChg chg="addSp delSp modSp mod">
        <pc:chgData name="Brian Hardouin" userId="e9c3d2e978c0515e" providerId="LiveId" clId="{0EB03384-00A6-437E-8999-55B5CBDD7E44}" dt="2021-06-02T14:55:03.576" v="2911" actId="3626"/>
        <pc:sldMkLst>
          <pc:docMk/>
          <pc:sldMk cId="3294804204" sldId="256"/>
        </pc:sldMkLst>
        <pc:spChg chg="add del mod">
          <ac:chgData name="Brian Hardouin" userId="e9c3d2e978c0515e" providerId="LiveId" clId="{0EB03384-00A6-437E-8999-55B5CBDD7E44}" dt="2021-05-07T14:15:14.660" v="31" actId="1076"/>
          <ac:spMkLst>
            <pc:docMk/>
            <pc:sldMk cId="3294804204" sldId="256"/>
            <ac:spMk id="2" creationId="{7680D7C2-5758-4821-9DF3-5C288BF94CDB}"/>
          </ac:spMkLst>
        </pc:spChg>
        <pc:spChg chg="del mod">
          <ac:chgData name="Brian Hardouin" userId="e9c3d2e978c0515e" providerId="LiveId" clId="{0EB03384-00A6-437E-8999-55B5CBDD7E44}" dt="2021-05-07T14:13:10.758" v="1" actId="478"/>
          <ac:spMkLst>
            <pc:docMk/>
            <pc:sldMk cId="3294804204" sldId="256"/>
            <ac:spMk id="3" creationId="{9F8265F2-7019-4E54-ACAB-71D7FF2C276D}"/>
          </ac:spMkLst>
        </pc:spChg>
        <pc:spChg chg="mod">
          <ac:chgData name="Brian Hardouin" userId="e9c3d2e978c0515e" providerId="LiveId" clId="{0EB03384-00A6-437E-8999-55B5CBDD7E44}" dt="2021-06-02T14:55:03.576" v="2911" actId="3626"/>
          <ac:spMkLst>
            <pc:docMk/>
            <pc:sldMk cId="3294804204" sldId="256"/>
            <ac:spMk id="7" creationId="{1AB37E80-2E70-4954-8874-F9B3231014D7}"/>
          </ac:spMkLst>
        </pc:spChg>
        <pc:spChg chg="add del mod">
          <ac:chgData name="Brian Hardouin" userId="e9c3d2e978c0515e" providerId="LiveId" clId="{0EB03384-00A6-437E-8999-55B5CBDD7E44}" dt="2021-05-07T14:14:57.681" v="28" actId="478"/>
          <ac:spMkLst>
            <pc:docMk/>
            <pc:sldMk cId="3294804204" sldId="256"/>
            <ac:spMk id="7" creationId="{74F44186-7A94-4D0B-BB9B-FB89A3F23FCF}"/>
          </ac:spMkLst>
        </pc:spChg>
      </pc:sldChg>
      <pc:sldChg chg="modSp">
        <pc:chgData name="Brian Hardouin" userId="e9c3d2e978c0515e" providerId="LiveId" clId="{0EB03384-00A6-437E-8999-55B5CBDD7E44}" dt="2021-05-07T14:15:44.833" v="77" actId="20577"/>
        <pc:sldMkLst>
          <pc:docMk/>
          <pc:sldMk cId="18037479" sldId="257"/>
        </pc:sldMkLst>
        <pc:graphicFrameChg chg="mod">
          <ac:chgData name="Brian Hardouin" userId="e9c3d2e978c0515e" providerId="LiveId" clId="{0EB03384-00A6-437E-8999-55B5CBDD7E44}" dt="2021-05-07T14:15:44.833" v="77" actId="20577"/>
          <ac:graphicFrameMkLst>
            <pc:docMk/>
            <pc:sldMk cId="18037479" sldId="257"/>
            <ac:graphicFrameMk id="22" creationId="{FB8FEE59-A291-489E-9479-2790FE7D8756}"/>
          </ac:graphicFrameMkLst>
        </pc:graphicFrameChg>
      </pc:sldChg>
      <pc:sldChg chg="modSp del mod ord">
        <pc:chgData name="Brian Hardouin" userId="e9c3d2e978c0515e" providerId="LiveId" clId="{0EB03384-00A6-437E-8999-55B5CBDD7E44}" dt="2021-05-07T16:10:47.575" v="564" actId="47"/>
        <pc:sldMkLst>
          <pc:docMk/>
          <pc:sldMk cId="2525477645" sldId="259"/>
        </pc:sldMkLst>
        <pc:spChg chg="mod">
          <ac:chgData name="Brian Hardouin" userId="e9c3d2e978c0515e" providerId="LiveId" clId="{0EB03384-00A6-437E-8999-55B5CBDD7E44}" dt="2021-05-07T16:10:12.399" v="559" actId="14100"/>
          <ac:spMkLst>
            <pc:docMk/>
            <pc:sldMk cId="2525477645" sldId="259"/>
            <ac:spMk id="2" creationId="{D8093DB5-B7A7-4BC5-AC53-E15F06331442}"/>
          </ac:spMkLst>
        </pc:spChg>
      </pc:sldChg>
      <pc:sldChg chg="modSp">
        <pc:chgData name="Brian Hardouin" userId="e9c3d2e978c0515e" providerId="LiveId" clId="{0EB03384-00A6-437E-8999-55B5CBDD7E44}" dt="2021-05-10T22:48:57.089" v="1862" actId="20577"/>
        <pc:sldMkLst>
          <pc:docMk/>
          <pc:sldMk cId="2808039627" sldId="262"/>
        </pc:sldMkLst>
        <pc:graphicFrameChg chg="mod">
          <ac:chgData name="Brian Hardouin" userId="e9c3d2e978c0515e" providerId="LiveId" clId="{0EB03384-00A6-437E-8999-55B5CBDD7E44}" dt="2021-05-10T22:48:57.089" v="1862" actId="20577"/>
          <ac:graphicFrameMkLst>
            <pc:docMk/>
            <pc:sldMk cId="2808039627" sldId="262"/>
            <ac:graphicFrameMk id="5" creationId="{4A1B742A-8115-4524-9758-1689A0D6D010}"/>
          </ac:graphicFrameMkLst>
        </pc:graphicFrameChg>
      </pc:sldChg>
      <pc:sldChg chg="modSp mod">
        <pc:chgData name="Brian Hardouin" userId="e9c3d2e978c0515e" providerId="LiveId" clId="{0EB03384-00A6-437E-8999-55B5CBDD7E44}" dt="2021-05-07T16:24:50.842" v="1209" actId="20577"/>
        <pc:sldMkLst>
          <pc:docMk/>
          <pc:sldMk cId="1590322839" sldId="268"/>
        </pc:sldMkLst>
        <pc:spChg chg="mod">
          <ac:chgData name="Brian Hardouin" userId="e9c3d2e978c0515e" providerId="LiveId" clId="{0EB03384-00A6-437E-8999-55B5CBDD7E44}" dt="2021-05-07T14:18:36.571" v="120" actId="20577"/>
          <ac:spMkLst>
            <pc:docMk/>
            <pc:sldMk cId="1590322839" sldId="268"/>
            <ac:spMk id="2" creationId="{8072EEBB-FF7B-4E8A-9B85-200BE516A34A}"/>
          </ac:spMkLst>
        </pc:spChg>
        <pc:graphicFrameChg chg="mod">
          <ac:chgData name="Brian Hardouin" userId="e9c3d2e978c0515e" providerId="LiveId" clId="{0EB03384-00A6-437E-8999-55B5CBDD7E44}" dt="2021-05-07T16:24:50.842" v="1209" actId="20577"/>
          <ac:graphicFrameMkLst>
            <pc:docMk/>
            <pc:sldMk cId="1590322839" sldId="268"/>
            <ac:graphicFrameMk id="15" creationId="{12FE5303-ADA2-46D1-A987-03F05C000C61}"/>
          </ac:graphicFrameMkLst>
        </pc:graphicFrameChg>
      </pc:sldChg>
      <pc:sldChg chg="modSp mod">
        <pc:chgData name="Brian Hardouin" userId="e9c3d2e978c0515e" providerId="LiveId" clId="{0EB03384-00A6-437E-8999-55B5CBDD7E44}" dt="2021-05-07T14:33:27.443" v="198" actId="114"/>
        <pc:sldMkLst>
          <pc:docMk/>
          <pc:sldMk cId="3211014591" sldId="269"/>
        </pc:sldMkLst>
        <pc:spChg chg="mod">
          <ac:chgData name="Brian Hardouin" userId="e9c3d2e978c0515e" providerId="LiveId" clId="{0EB03384-00A6-437E-8999-55B5CBDD7E44}" dt="2021-05-07T14:33:27.443" v="198" actId="114"/>
          <ac:spMkLst>
            <pc:docMk/>
            <pc:sldMk cId="3211014591" sldId="269"/>
            <ac:spMk id="5" creationId="{1BF83AF4-FA6D-4EE4-B500-D19EE693176B}"/>
          </ac:spMkLst>
        </pc:spChg>
      </pc:sldChg>
      <pc:sldChg chg="modSp mod">
        <pc:chgData name="Brian Hardouin" userId="e9c3d2e978c0515e" providerId="LiveId" clId="{0EB03384-00A6-437E-8999-55B5CBDD7E44}" dt="2021-05-07T14:53:56.306" v="376" actId="20577"/>
        <pc:sldMkLst>
          <pc:docMk/>
          <pc:sldMk cId="2941284829" sldId="272"/>
        </pc:sldMkLst>
        <pc:spChg chg="mod">
          <ac:chgData name="Brian Hardouin" userId="e9c3d2e978c0515e" providerId="LiveId" clId="{0EB03384-00A6-437E-8999-55B5CBDD7E44}" dt="2021-05-07T14:53:56.306" v="376" actId="20577"/>
          <ac:spMkLst>
            <pc:docMk/>
            <pc:sldMk cId="2941284829" sldId="272"/>
            <ac:spMk id="5" creationId="{ECABD5CA-E7BF-4F8E-BF83-CDAAC9D54D62}"/>
          </ac:spMkLst>
        </pc:spChg>
      </pc:sldChg>
      <pc:sldChg chg="modSp mod">
        <pc:chgData name="Brian Hardouin" userId="e9c3d2e978c0515e" providerId="LiveId" clId="{0EB03384-00A6-437E-8999-55B5CBDD7E44}" dt="2021-05-07T14:17:36.692" v="100" actId="20577"/>
        <pc:sldMkLst>
          <pc:docMk/>
          <pc:sldMk cId="2361833142" sldId="273"/>
        </pc:sldMkLst>
        <pc:spChg chg="mod">
          <ac:chgData name="Brian Hardouin" userId="e9c3d2e978c0515e" providerId="LiveId" clId="{0EB03384-00A6-437E-8999-55B5CBDD7E44}" dt="2021-05-07T14:17:36.692" v="100" actId="20577"/>
          <ac:spMkLst>
            <pc:docMk/>
            <pc:sldMk cId="2361833142" sldId="273"/>
            <ac:spMk id="3" creationId="{3CA5209E-FD73-4F04-9802-2E0E7B5CE701}"/>
          </ac:spMkLst>
        </pc:spChg>
      </pc:sldChg>
      <pc:sldChg chg="modSp mod">
        <pc:chgData name="Brian Hardouin" userId="e9c3d2e978c0515e" providerId="LiveId" clId="{0EB03384-00A6-437E-8999-55B5CBDD7E44}" dt="2021-05-07T16:14:58.264" v="578" actId="6549"/>
        <pc:sldMkLst>
          <pc:docMk/>
          <pc:sldMk cId="2888060995" sldId="275"/>
        </pc:sldMkLst>
        <pc:spChg chg="mod">
          <ac:chgData name="Brian Hardouin" userId="e9c3d2e978c0515e" providerId="LiveId" clId="{0EB03384-00A6-437E-8999-55B5CBDD7E44}" dt="2021-05-07T16:14:58.264" v="578" actId="6549"/>
          <ac:spMkLst>
            <pc:docMk/>
            <pc:sldMk cId="2888060995" sldId="275"/>
            <ac:spMk id="3" creationId="{024CAF08-7ED2-4AB2-865F-3D4ABA6028AD}"/>
          </ac:spMkLst>
        </pc:spChg>
      </pc:sldChg>
      <pc:sldChg chg="modSp mod">
        <pc:chgData name="Brian Hardouin" userId="e9c3d2e978c0515e" providerId="LiveId" clId="{0EB03384-00A6-437E-8999-55B5CBDD7E44}" dt="2021-05-07T14:35:04.006" v="213" actId="20577"/>
        <pc:sldMkLst>
          <pc:docMk/>
          <pc:sldMk cId="1217790402" sldId="276"/>
        </pc:sldMkLst>
        <pc:spChg chg="mod">
          <ac:chgData name="Brian Hardouin" userId="e9c3d2e978c0515e" providerId="LiveId" clId="{0EB03384-00A6-437E-8999-55B5CBDD7E44}" dt="2021-05-07T14:35:04.006" v="213" actId="20577"/>
          <ac:spMkLst>
            <pc:docMk/>
            <pc:sldMk cId="1217790402" sldId="276"/>
            <ac:spMk id="3" creationId="{61558266-1936-474A-BCB2-DFD86AAC7B69}"/>
          </ac:spMkLst>
        </pc:spChg>
      </pc:sldChg>
      <pc:sldChg chg="del">
        <pc:chgData name="Brian Hardouin" userId="e9c3d2e978c0515e" providerId="LiveId" clId="{0EB03384-00A6-437E-8999-55B5CBDD7E44}" dt="2021-05-07T14:24:27.543" v="150" actId="47"/>
        <pc:sldMkLst>
          <pc:docMk/>
          <pc:sldMk cId="2914734591" sldId="279"/>
        </pc:sldMkLst>
      </pc:sldChg>
      <pc:sldChg chg="modSp mod">
        <pc:chgData name="Brian Hardouin" userId="e9c3d2e978c0515e" providerId="LiveId" clId="{0EB03384-00A6-437E-8999-55B5CBDD7E44}" dt="2021-05-07T14:24:03.433" v="149" actId="27636"/>
        <pc:sldMkLst>
          <pc:docMk/>
          <pc:sldMk cId="1060850490" sldId="280"/>
        </pc:sldMkLst>
        <pc:spChg chg="mod">
          <ac:chgData name="Brian Hardouin" userId="e9c3d2e978c0515e" providerId="LiveId" clId="{0EB03384-00A6-437E-8999-55B5CBDD7E44}" dt="2021-05-07T14:24:03.433" v="149" actId="27636"/>
          <ac:spMkLst>
            <pc:docMk/>
            <pc:sldMk cId="1060850490" sldId="280"/>
            <ac:spMk id="3" creationId="{5C47CC21-B57E-4B39-B6C8-F02309F61C1F}"/>
          </ac:spMkLst>
        </pc:spChg>
      </pc:sldChg>
      <pc:sldChg chg="modSp del mod">
        <pc:chgData name="Brian Hardouin" userId="e9c3d2e978c0515e" providerId="LiveId" clId="{0EB03384-00A6-437E-8999-55B5CBDD7E44}" dt="2021-05-07T14:23:25.289" v="135" actId="47"/>
        <pc:sldMkLst>
          <pc:docMk/>
          <pc:sldMk cId="3966092847" sldId="281"/>
        </pc:sldMkLst>
        <pc:spChg chg="mod">
          <ac:chgData name="Brian Hardouin" userId="e9c3d2e978c0515e" providerId="LiveId" clId="{0EB03384-00A6-437E-8999-55B5CBDD7E44}" dt="2021-05-07T14:23:13.243" v="132" actId="21"/>
          <ac:spMkLst>
            <pc:docMk/>
            <pc:sldMk cId="3966092847" sldId="281"/>
            <ac:spMk id="3" creationId="{4AB2A4F8-BF71-4D0C-B1F3-87C69BFB8FCD}"/>
          </ac:spMkLst>
        </pc:spChg>
      </pc:sldChg>
      <pc:sldChg chg="modSp mod">
        <pc:chgData name="Brian Hardouin" userId="e9c3d2e978c0515e" providerId="LiveId" clId="{0EB03384-00A6-437E-8999-55B5CBDD7E44}" dt="2021-05-10T22:43:34.162" v="1683" actId="20577"/>
        <pc:sldMkLst>
          <pc:docMk/>
          <pc:sldMk cId="1727258712" sldId="282"/>
        </pc:sldMkLst>
        <pc:spChg chg="mod">
          <ac:chgData name="Brian Hardouin" userId="e9c3d2e978c0515e" providerId="LiveId" clId="{0EB03384-00A6-437E-8999-55B5CBDD7E44}" dt="2021-05-10T22:43:34.162" v="1683" actId="20577"/>
          <ac:spMkLst>
            <pc:docMk/>
            <pc:sldMk cId="1727258712" sldId="282"/>
            <ac:spMk id="3" creationId="{0D0D101A-15A8-44B4-90A7-45107659BC3D}"/>
          </ac:spMkLst>
        </pc:spChg>
      </pc:sldChg>
      <pc:sldChg chg="ord">
        <pc:chgData name="Brian Hardouin" userId="e9c3d2e978c0515e" providerId="LiveId" clId="{0EB03384-00A6-437E-8999-55B5CBDD7E44}" dt="2021-05-07T14:21:26.410" v="124"/>
        <pc:sldMkLst>
          <pc:docMk/>
          <pc:sldMk cId="1462027587" sldId="283"/>
        </pc:sldMkLst>
      </pc:sldChg>
      <pc:sldChg chg="modSp mod ord">
        <pc:chgData name="Brian Hardouin" userId="e9c3d2e978c0515e" providerId="LiveId" clId="{0EB03384-00A6-437E-8999-55B5CBDD7E44}" dt="2021-05-07T14:23:17.018" v="134" actId="27636"/>
        <pc:sldMkLst>
          <pc:docMk/>
          <pc:sldMk cId="4097600761" sldId="284"/>
        </pc:sldMkLst>
        <pc:spChg chg="mod">
          <ac:chgData name="Brian Hardouin" userId="e9c3d2e978c0515e" providerId="LiveId" clId="{0EB03384-00A6-437E-8999-55B5CBDD7E44}" dt="2021-05-07T14:23:17.018" v="134" actId="27636"/>
          <ac:spMkLst>
            <pc:docMk/>
            <pc:sldMk cId="4097600761" sldId="284"/>
            <ac:spMk id="3" creationId="{B7CC073F-A62B-4D37-BAAA-C1039F77B3C7}"/>
          </ac:spMkLst>
        </pc:spChg>
      </pc:sldChg>
      <pc:sldChg chg="ord">
        <pc:chgData name="Brian Hardouin" userId="e9c3d2e978c0515e" providerId="LiveId" clId="{0EB03384-00A6-437E-8999-55B5CBDD7E44}" dt="2021-05-25T17:15:59.285" v="2310"/>
        <pc:sldMkLst>
          <pc:docMk/>
          <pc:sldMk cId="1530613063" sldId="285"/>
        </pc:sldMkLst>
      </pc:sldChg>
      <pc:sldChg chg="addSp delSp modSp mod">
        <pc:chgData name="Brian Hardouin" userId="e9c3d2e978c0515e" providerId="LiveId" clId="{0EB03384-00A6-437E-8999-55B5CBDD7E44}" dt="2021-06-02T14:55:37.291" v="2919" actId="1076"/>
        <pc:sldMkLst>
          <pc:docMk/>
          <pc:sldMk cId="1425107870" sldId="287"/>
        </pc:sldMkLst>
        <pc:spChg chg="del mod ord">
          <ac:chgData name="Brian Hardouin" userId="e9c3d2e978c0515e" providerId="LiveId" clId="{0EB03384-00A6-437E-8999-55B5CBDD7E44}" dt="2021-06-02T14:55:17.393" v="2914" actId="478"/>
          <ac:spMkLst>
            <pc:docMk/>
            <pc:sldMk cId="1425107870" sldId="287"/>
            <ac:spMk id="2" creationId="{CF94B6B7-6346-49C4-8B2A-DE415365D3DB}"/>
          </ac:spMkLst>
        </pc:spChg>
        <pc:spChg chg="add del mod">
          <ac:chgData name="Brian Hardouin" userId="e9c3d2e978c0515e" providerId="LiveId" clId="{0EB03384-00A6-437E-8999-55B5CBDD7E44}" dt="2021-06-02T14:55:14.582" v="2913" actId="478"/>
          <ac:spMkLst>
            <pc:docMk/>
            <pc:sldMk cId="1425107870" sldId="287"/>
            <ac:spMk id="5" creationId="{0721F319-D51F-4158-A4BB-E4566AD53B5F}"/>
          </ac:spMkLst>
        </pc:spChg>
        <pc:spChg chg="add del mod">
          <ac:chgData name="Brian Hardouin" userId="e9c3d2e978c0515e" providerId="LiveId" clId="{0EB03384-00A6-437E-8999-55B5CBDD7E44}" dt="2021-06-02T14:55:20.094" v="2915" actId="478"/>
          <ac:spMkLst>
            <pc:docMk/>
            <pc:sldMk cId="1425107870" sldId="287"/>
            <ac:spMk id="7" creationId="{54492764-253E-445E-8596-9E84258F6AA4}"/>
          </ac:spMkLst>
        </pc:spChg>
        <pc:spChg chg="add del">
          <ac:chgData name="Brian Hardouin" userId="e9c3d2e978c0515e" providerId="LiveId" clId="{0EB03384-00A6-437E-8999-55B5CBDD7E44}" dt="2021-05-10T22:52:05.009" v="1873" actId="26606"/>
          <ac:spMkLst>
            <pc:docMk/>
            <pc:sldMk cId="1425107870" sldId="287"/>
            <ac:spMk id="51" creationId="{82184FF4-7029-4ED7-813A-192E60608764}"/>
          </ac:spMkLst>
        </pc:spChg>
        <pc:spChg chg="add del">
          <ac:chgData name="Brian Hardouin" userId="e9c3d2e978c0515e" providerId="LiveId" clId="{0EB03384-00A6-437E-8999-55B5CBDD7E44}" dt="2021-05-10T22:52:05.009" v="1873" actId="26606"/>
          <ac:spMkLst>
            <pc:docMk/>
            <pc:sldMk cId="1425107870" sldId="287"/>
            <ac:spMk id="52" creationId="{AAA7AB09-557C-41AD-9113-FF9F68FA1035}"/>
          </ac:spMkLst>
        </pc:spChg>
        <pc:spChg chg="add del">
          <ac:chgData name="Brian Hardouin" userId="e9c3d2e978c0515e" providerId="LiveId" clId="{0EB03384-00A6-437E-8999-55B5CBDD7E44}" dt="2021-05-10T22:52:05.009" v="1873" actId="26606"/>
          <ac:spMkLst>
            <pc:docMk/>
            <pc:sldMk cId="1425107870" sldId="287"/>
            <ac:spMk id="53" creationId="{EF99ECAA-1F11-4937-BBA6-51935AB44C9D}"/>
          </ac:spMkLst>
        </pc:spChg>
        <pc:spChg chg="add del">
          <ac:chgData name="Brian Hardouin" userId="e9c3d2e978c0515e" providerId="LiveId" clId="{0EB03384-00A6-437E-8999-55B5CBDD7E44}" dt="2021-05-10T22:52:05.009" v="1873" actId="26606"/>
          <ac:spMkLst>
            <pc:docMk/>
            <pc:sldMk cId="1425107870" sldId="287"/>
            <ac:spMk id="59" creationId="{1DB043B4-68C6-45B9-82AC-A5800EADB8DB}"/>
          </ac:spMkLst>
        </pc:spChg>
        <pc:spChg chg="add del">
          <ac:chgData name="Brian Hardouin" userId="e9c3d2e978c0515e" providerId="LiveId" clId="{0EB03384-00A6-437E-8999-55B5CBDD7E44}" dt="2021-05-10T22:52:05.009" v="1873" actId="26606"/>
          <ac:spMkLst>
            <pc:docMk/>
            <pc:sldMk cId="1425107870" sldId="287"/>
            <ac:spMk id="60" creationId="{7AEC842D-C905-4DEA-B1C3-CA51995C572A}"/>
          </ac:spMkLst>
        </pc:spChg>
        <pc:spChg chg="add del">
          <ac:chgData name="Brian Hardouin" userId="e9c3d2e978c0515e" providerId="LiveId" clId="{0EB03384-00A6-437E-8999-55B5CBDD7E44}" dt="2021-05-10T22:52:05.009" v="1873" actId="26606"/>
          <ac:spMkLst>
            <pc:docMk/>
            <pc:sldMk cId="1425107870" sldId="287"/>
            <ac:spMk id="61" creationId="{FE05BC49-0F00-4C85-9AF5-A0CC5B39C8D2}"/>
          </ac:spMkLst>
        </pc:spChg>
        <pc:spChg chg="add del">
          <ac:chgData name="Brian Hardouin" userId="e9c3d2e978c0515e" providerId="LiveId" clId="{0EB03384-00A6-437E-8999-55B5CBDD7E44}" dt="2021-05-10T22:52:05.009" v="1873" actId="26606"/>
          <ac:spMkLst>
            <pc:docMk/>
            <pc:sldMk cId="1425107870" sldId="287"/>
            <ac:spMk id="64" creationId="{82184FF4-7029-4ED7-813A-192E60608764}"/>
          </ac:spMkLst>
        </pc:spChg>
        <pc:spChg chg="add del">
          <ac:chgData name="Brian Hardouin" userId="e9c3d2e978c0515e" providerId="LiveId" clId="{0EB03384-00A6-437E-8999-55B5CBDD7E44}" dt="2021-05-10T22:52:05.009" v="1873" actId="26606"/>
          <ac:spMkLst>
            <pc:docMk/>
            <pc:sldMk cId="1425107870" sldId="287"/>
            <ac:spMk id="65" creationId="{AAA7AB09-557C-41AD-9113-FF9F68FA1035}"/>
          </ac:spMkLst>
        </pc:spChg>
        <pc:spChg chg="add del">
          <ac:chgData name="Brian Hardouin" userId="e9c3d2e978c0515e" providerId="LiveId" clId="{0EB03384-00A6-437E-8999-55B5CBDD7E44}" dt="2021-05-10T22:52:05.009" v="1873" actId="26606"/>
          <ac:spMkLst>
            <pc:docMk/>
            <pc:sldMk cId="1425107870" sldId="287"/>
            <ac:spMk id="66" creationId="{EF99ECAA-1F11-4937-BBA6-51935AB44C9D}"/>
          </ac:spMkLst>
        </pc:spChg>
        <pc:spChg chg="add del">
          <ac:chgData name="Brian Hardouin" userId="e9c3d2e978c0515e" providerId="LiveId" clId="{0EB03384-00A6-437E-8999-55B5CBDD7E44}" dt="2021-05-10T22:51:42.480" v="1867" actId="26606"/>
          <ac:spMkLst>
            <pc:docMk/>
            <pc:sldMk cId="1425107870" sldId="287"/>
            <ac:spMk id="67" creationId="{82184FF4-7029-4ED7-813A-192E60608764}"/>
          </ac:spMkLst>
        </pc:spChg>
        <pc:spChg chg="add del">
          <ac:chgData name="Brian Hardouin" userId="e9c3d2e978c0515e" providerId="LiveId" clId="{0EB03384-00A6-437E-8999-55B5CBDD7E44}" dt="2021-05-10T22:51:42.480" v="1867" actId="26606"/>
          <ac:spMkLst>
            <pc:docMk/>
            <pc:sldMk cId="1425107870" sldId="287"/>
            <ac:spMk id="69" creationId="{AAA7AB09-557C-41AD-9113-FF9F68FA1035}"/>
          </ac:spMkLst>
        </pc:spChg>
        <pc:spChg chg="add del">
          <ac:chgData name="Brian Hardouin" userId="e9c3d2e978c0515e" providerId="LiveId" clId="{0EB03384-00A6-437E-8999-55B5CBDD7E44}" dt="2021-05-10T22:51:42.480" v="1867" actId="26606"/>
          <ac:spMkLst>
            <pc:docMk/>
            <pc:sldMk cId="1425107870" sldId="287"/>
            <ac:spMk id="71" creationId="{EF99ECAA-1F11-4937-BBA6-51935AB44C9D}"/>
          </ac:spMkLst>
        </pc:spChg>
        <pc:spChg chg="add del">
          <ac:chgData name="Brian Hardouin" userId="e9c3d2e978c0515e" providerId="LiveId" clId="{0EB03384-00A6-437E-8999-55B5CBDD7E44}" dt="2021-05-10T22:51:42.480" v="1867" actId="26606"/>
          <ac:spMkLst>
            <pc:docMk/>
            <pc:sldMk cId="1425107870" sldId="287"/>
            <ac:spMk id="79" creationId="{1DB043B4-68C6-45B9-82AC-A5800EADB8DB}"/>
          </ac:spMkLst>
        </pc:spChg>
        <pc:spChg chg="add del">
          <ac:chgData name="Brian Hardouin" userId="e9c3d2e978c0515e" providerId="LiveId" clId="{0EB03384-00A6-437E-8999-55B5CBDD7E44}" dt="2021-05-10T22:51:48.953" v="1869" actId="26606"/>
          <ac:spMkLst>
            <pc:docMk/>
            <pc:sldMk cId="1425107870" sldId="287"/>
            <ac:spMk id="81" creationId="{AD4EA4DF-0E7C-4098-86F6-7D0ACAEFC0BF}"/>
          </ac:spMkLst>
        </pc:spChg>
        <pc:spChg chg="add del">
          <ac:chgData name="Brian Hardouin" userId="e9c3d2e978c0515e" providerId="LiveId" clId="{0EB03384-00A6-437E-8999-55B5CBDD7E44}" dt="2021-05-10T22:51:48.953" v="1869" actId="26606"/>
          <ac:spMkLst>
            <pc:docMk/>
            <pc:sldMk cId="1425107870" sldId="287"/>
            <ac:spMk id="82" creationId="{82184FF4-7029-4ED7-813A-192E60608764}"/>
          </ac:spMkLst>
        </pc:spChg>
        <pc:spChg chg="add del">
          <ac:chgData name="Brian Hardouin" userId="e9c3d2e978c0515e" providerId="LiveId" clId="{0EB03384-00A6-437E-8999-55B5CBDD7E44}" dt="2021-05-10T22:51:48.953" v="1869" actId="26606"/>
          <ac:spMkLst>
            <pc:docMk/>
            <pc:sldMk cId="1425107870" sldId="287"/>
            <ac:spMk id="83" creationId="{FE05BC49-0F00-4C85-9AF5-A0CC5B39C8D2}"/>
          </ac:spMkLst>
        </pc:spChg>
        <pc:spChg chg="add del">
          <ac:chgData name="Brian Hardouin" userId="e9c3d2e978c0515e" providerId="LiveId" clId="{0EB03384-00A6-437E-8999-55B5CBDD7E44}" dt="2021-05-10T22:51:48.953" v="1869" actId="26606"/>
          <ac:spMkLst>
            <pc:docMk/>
            <pc:sldMk cId="1425107870" sldId="287"/>
            <ac:spMk id="84" creationId="{AAA7AB09-557C-41AD-9113-FF9F68FA1035}"/>
          </ac:spMkLst>
        </pc:spChg>
        <pc:spChg chg="add del">
          <ac:chgData name="Brian Hardouin" userId="e9c3d2e978c0515e" providerId="LiveId" clId="{0EB03384-00A6-437E-8999-55B5CBDD7E44}" dt="2021-05-10T22:51:48.953" v="1869" actId="26606"/>
          <ac:spMkLst>
            <pc:docMk/>
            <pc:sldMk cId="1425107870" sldId="287"/>
            <ac:spMk id="85" creationId="{EF99ECAA-1F11-4937-BBA6-51935AB44C9D}"/>
          </ac:spMkLst>
        </pc:spChg>
        <pc:spChg chg="add del">
          <ac:chgData name="Brian Hardouin" userId="e9c3d2e978c0515e" providerId="LiveId" clId="{0EB03384-00A6-437E-8999-55B5CBDD7E44}" dt="2021-05-10T22:52:05.009" v="1873" actId="26606"/>
          <ac:spMkLst>
            <pc:docMk/>
            <pc:sldMk cId="1425107870" sldId="287"/>
            <ac:spMk id="87" creationId="{1DB043B4-68C6-45B9-82AC-A5800EADB8DB}"/>
          </ac:spMkLst>
        </pc:spChg>
        <pc:spChg chg="add del">
          <ac:chgData name="Brian Hardouin" userId="e9c3d2e978c0515e" providerId="LiveId" clId="{0EB03384-00A6-437E-8999-55B5CBDD7E44}" dt="2021-05-10T22:52:05.009" v="1873" actId="26606"/>
          <ac:spMkLst>
            <pc:docMk/>
            <pc:sldMk cId="1425107870" sldId="287"/>
            <ac:spMk id="88" creationId="{D7750348-5249-48BE-B8D8-43608AD74ED1}"/>
          </ac:spMkLst>
        </pc:spChg>
        <pc:spChg chg="add del">
          <ac:chgData name="Brian Hardouin" userId="e9c3d2e978c0515e" providerId="LiveId" clId="{0EB03384-00A6-437E-8999-55B5CBDD7E44}" dt="2021-05-10T22:52:05.009" v="1873" actId="26606"/>
          <ac:spMkLst>
            <pc:docMk/>
            <pc:sldMk cId="1425107870" sldId="287"/>
            <ac:spMk id="89" creationId="{1BC3C586-41D9-4369-AF7F-3A2DB21DBF81}"/>
          </ac:spMkLst>
        </pc:spChg>
        <pc:spChg chg="add del">
          <ac:chgData name="Brian Hardouin" userId="e9c3d2e978c0515e" providerId="LiveId" clId="{0EB03384-00A6-437E-8999-55B5CBDD7E44}" dt="2021-05-10T22:51:48.953" v="1869" actId="26606"/>
          <ac:spMkLst>
            <pc:docMk/>
            <pc:sldMk cId="1425107870" sldId="287"/>
            <ac:spMk id="91" creationId="{1DB043B4-68C6-45B9-82AC-A5800EADB8DB}"/>
          </ac:spMkLst>
        </pc:spChg>
        <pc:spChg chg="add del">
          <ac:chgData name="Brian Hardouin" userId="e9c3d2e978c0515e" providerId="LiveId" clId="{0EB03384-00A6-437E-8999-55B5CBDD7E44}" dt="2021-05-10T22:51:50.704" v="1871" actId="26606"/>
          <ac:spMkLst>
            <pc:docMk/>
            <pc:sldMk cId="1425107870" sldId="287"/>
            <ac:spMk id="93" creationId="{82184FF4-7029-4ED7-813A-192E60608764}"/>
          </ac:spMkLst>
        </pc:spChg>
        <pc:spChg chg="add del">
          <ac:chgData name="Brian Hardouin" userId="e9c3d2e978c0515e" providerId="LiveId" clId="{0EB03384-00A6-437E-8999-55B5CBDD7E44}" dt="2021-05-10T22:51:50.704" v="1871" actId="26606"/>
          <ac:spMkLst>
            <pc:docMk/>
            <pc:sldMk cId="1425107870" sldId="287"/>
            <ac:spMk id="94" creationId="{AAA7AB09-557C-41AD-9113-FF9F68FA1035}"/>
          </ac:spMkLst>
        </pc:spChg>
        <pc:spChg chg="add del">
          <ac:chgData name="Brian Hardouin" userId="e9c3d2e978c0515e" providerId="LiveId" clId="{0EB03384-00A6-437E-8999-55B5CBDD7E44}" dt="2021-05-10T22:51:50.704" v="1871" actId="26606"/>
          <ac:spMkLst>
            <pc:docMk/>
            <pc:sldMk cId="1425107870" sldId="287"/>
            <ac:spMk id="95" creationId="{EF99ECAA-1F11-4937-BBA6-51935AB44C9D}"/>
          </ac:spMkLst>
        </pc:spChg>
        <pc:spChg chg="add del">
          <ac:chgData name="Brian Hardouin" userId="e9c3d2e978c0515e" providerId="LiveId" clId="{0EB03384-00A6-437E-8999-55B5CBDD7E44}" dt="2021-05-10T22:51:50.704" v="1871" actId="26606"/>
          <ac:spMkLst>
            <pc:docMk/>
            <pc:sldMk cId="1425107870" sldId="287"/>
            <ac:spMk id="97" creationId="{1DB043B4-68C6-45B9-82AC-A5800EADB8DB}"/>
          </ac:spMkLst>
        </pc:spChg>
        <pc:spChg chg="add del">
          <ac:chgData name="Brian Hardouin" userId="e9c3d2e978c0515e" providerId="LiveId" clId="{0EB03384-00A6-437E-8999-55B5CBDD7E44}" dt="2021-05-10T22:51:50.704" v="1871" actId="26606"/>
          <ac:spMkLst>
            <pc:docMk/>
            <pc:sldMk cId="1425107870" sldId="287"/>
            <ac:spMk id="98" creationId="{AD4EA4DF-0E7C-4098-86F6-7D0ACAEFC0BF}"/>
          </ac:spMkLst>
        </pc:spChg>
        <pc:spChg chg="add del">
          <ac:chgData name="Brian Hardouin" userId="e9c3d2e978c0515e" providerId="LiveId" clId="{0EB03384-00A6-437E-8999-55B5CBDD7E44}" dt="2021-05-10T22:51:50.704" v="1871" actId="26606"/>
          <ac:spMkLst>
            <pc:docMk/>
            <pc:sldMk cId="1425107870" sldId="287"/>
            <ac:spMk id="99" creationId="{FE05BC49-0F00-4C85-9AF5-A0CC5B39C8D2}"/>
          </ac:spMkLst>
        </pc:spChg>
        <pc:grpChg chg="add del">
          <ac:chgData name="Brian Hardouin" userId="e9c3d2e978c0515e" providerId="LiveId" clId="{0EB03384-00A6-437E-8999-55B5CBDD7E44}" dt="2021-05-10T22:52:05.009" v="1873" actId="26606"/>
          <ac:grpSpMkLst>
            <pc:docMk/>
            <pc:sldMk cId="1425107870" sldId="287"/>
            <ac:grpSpMk id="54" creationId="{79DE9FAB-6BBA-4CFE-B67D-77B47F01ECA4}"/>
          </ac:grpSpMkLst>
        </pc:grpChg>
        <pc:grpChg chg="add del">
          <ac:chgData name="Brian Hardouin" userId="e9c3d2e978c0515e" providerId="LiveId" clId="{0EB03384-00A6-437E-8999-55B5CBDD7E44}" dt="2021-05-10T22:52:05.009" v="1873" actId="26606"/>
          <ac:grpSpMkLst>
            <pc:docMk/>
            <pc:sldMk cId="1425107870" sldId="287"/>
            <ac:grpSpMk id="62" creationId="{9845873E-9C86-4496-87B7-3A6141D7DE63}"/>
          </ac:grpSpMkLst>
        </pc:grpChg>
        <pc:grpChg chg="add del">
          <ac:chgData name="Brian Hardouin" userId="e9c3d2e978c0515e" providerId="LiveId" clId="{0EB03384-00A6-437E-8999-55B5CBDD7E44}" dt="2021-05-10T22:52:05.009" v="1873" actId="26606"/>
          <ac:grpSpMkLst>
            <pc:docMk/>
            <pc:sldMk cId="1425107870" sldId="287"/>
            <ac:grpSpMk id="68" creationId="{79DE9FAB-6BBA-4CFE-B67D-77B47F01ECA4}"/>
          </ac:grpSpMkLst>
        </pc:grpChg>
        <pc:grpChg chg="add del">
          <ac:chgData name="Brian Hardouin" userId="e9c3d2e978c0515e" providerId="LiveId" clId="{0EB03384-00A6-437E-8999-55B5CBDD7E44}" dt="2021-05-10T22:51:42.480" v="1867" actId="26606"/>
          <ac:grpSpMkLst>
            <pc:docMk/>
            <pc:sldMk cId="1425107870" sldId="287"/>
            <ac:grpSpMk id="73" creationId="{79DE9FAB-6BBA-4CFE-B67D-77B47F01ECA4}"/>
          </ac:grpSpMkLst>
        </pc:grpChg>
        <pc:grpChg chg="add del">
          <ac:chgData name="Brian Hardouin" userId="e9c3d2e978c0515e" providerId="LiveId" clId="{0EB03384-00A6-437E-8999-55B5CBDD7E44}" dt="2021-05-10T22:51:48.953" v="1869" actId="26606"/>
          <ac:grpSpMkLst>
            <pc:docMk/>
            <pc:sldMk cId="1425107870" sldId="287"/>
            <ac:grpSpMk id="86" creationId="{79DE9FAB-6BBA-4CFE-B67D-77B47F01ECA4}"/>
          </ac:grpSpMkLst>
        </pc:grpChg>
        <pc:grpChg chg="add del">
          <ac:chgData name="Brian Hardouin" userId="e9c3d2e978c0515e" providerId="LiveId" clId="{0EB03384-00A6-437E-8999-55B5CBDD7E44}" dt="2021-05-10T22:51:50.704" v="1871" actId="26606"/>
          <ac:grpSpMkLst>
            <pc:docMk/>
            <pc:sldMk cId="1425107870" sldId="287"/>
            <ac:grpSpMk id="96" creationId="{79DE9FAB-6BBA-4CFE-B67D-77B47F01ECA4}"/>
          </ac:grpSpMkLst>
        </pc:grpChg>
        <pc:picChg chg="del mod">
          <ac:chgData name="Brian Hardouin" userId="e9c3d2e978c0515e" providerId="LiveId" clId="{0EB03384-00A6-437E-8999-55B5CBDD7E44}" dt="2021-06-02T14:55:11.934" v="2912" actId="478"/>
          <ac:picMkLst>
            <pc:docMk/>
            <pc:sldMk cId="1425107870" sldId="287"/>
            <ac:picMk id="4" creationId="{81FD7C4E-4D2C-4F39-B34A-2BF6FD37B897}"/>
          </ac:picMkLst>
        </pc:picChg>
        <pc:picChg chg="add mod">
          <ac:chgData name="Brian Hardouin" userId="e9c3d2e978c0515e" providerId="LiveId" clId="{0EB03384-00A6-437E-8999-55B5CBDD7E44}" dt="2021-06-02T14:55:37.291" v="2919" actId="1076"/>
          <ac:picMkLst>
            <pc:docMk/>
            <pc:sldMk cId="1425107870" sldId="287"/>
            <ac:picMk id="23" creationId="{A7074CEE-52BB-482A-8A76-830C9BAA65E6}"/>
          </ac:picMkLst>
        </pc:picChg>
      </pc:sldChg>
      <pc:sldChg chg="modSp add mod">
        <pc:chgData name="Brian Hardouin" userId="e9c3d2e978c0515e" providerId="LiveId" clId="{0EB03384-00A6-437E-8999-55B5CBDD7E44}" dt="2021-05-07T14:34:11.404" v="203" actId="207"/>
        <pc:sldMkLst>
          <pc:docMk/>
          <pc:sldMk cId="1716610907" sldId="289"/>
        </pc:sldMkLst>
        <pc:spChg chg="mod">
          <ac:chgData name="Brian Hardouin" userId="e9c3d2e978c0515e" providerId="LiveId" clId="{0EB03384-00A6-437E-8999-55B5CBDD7E44}" dt="2021-05-07T14:34:11.404" v="203" actId="207"/>
          <ac:spMkLst>
            <pc:docMk/>
            <pc:sldMk cId="1716610907" sldId="289"/>
            <ac:spMk id="5" creationId="{1BF83AF4-FA6D-4EE4-B500-D19EE693176B}"/>
          </ac:spMkLst>
        </pc:spChg>
      </pc:sldChg>
      <pc:sldChg chg="modSp add mod ord">
        <pc:chgData name="Brian Hardouin" userId="e9c3d2e978c0515e" providerId="LiveId" clId="{0EB03384-00A6-437E-8999-55B5CBDD7E44}" dt="2021-05-07T16:09:07.337" v="556" actId="14100"/>
        <pc:sldMkLst>
          <pc:docMk/>
          <pc:sldMk cId="3059342967" sldId="290"/>
        </pc:sldMkLst>
        <pc:spChg chg="mod">
          <ac:chgData name="Brian Hardouin" userId="e9c3d2e978c0515e" providerId="LiveId" clId="{0EB03384-00A6-437E-8999-55B5CBDD7E44}" dt="2021-05-07T16:09:07.337" v="556" actId="14100"/>
          <ac:spMkLst>
            <pc:docMk/>
            <pc:sldMk cId="3059342967" sldId="290"/>
            <ac:spMk id="2" creationId="{D8093DB5-B7A7-4BC5-AC53-E15F06331442}"/>
          </ac:spMkLst>
        </pc:spChg>
      </pc:sldChg>
      <pc:sldChg chg="addSp delSp modSp new mod">
        <pc:chgData name="Brian Hardouin" userId="e9c3d2e978c0515e" providerId="LiveId" clId="{0EB03384-00A6-437E-8999-55B5CBDD7E44}" dt="2021-05-07T14:37:35.119" v="264" actId="14100"/>
        <pc:sldMkLst>
          <pc:docMk/>
          <pc:sldMk cId="3273234309" sldId="291"/>
        </pc:sldMkLst>
        <pc:spChg chg="mod">
          <ac:chgData name="Brian Hardouin" userId="e9c3d2e978c0515e" providerId="LiveId" clId="{0EB03384-00A6-437E-8999-55B5CBDD7E44}" dt="2021-05-07T14:36:20.120" v="252" actId="122"/>
          <ac:spMkLst>
            <pc:docMk/>
            <pc:sldMk cId="3273234309" sldId="291"/>
            <ac:spMk id="2" creationId="{9DB5E8AD-B2CC-4FCC-9A92-A7E26AD6F34A}"/>
          </ac:spMkLst>
        </pc:spChg>
        <pc:spChg chg="add del">
          <ac:chgData name="Brian Hardouin" userId="e9c3d2e978c0515e" providerId="LiveId" clId="{0EB03384-00A6-437E-8999-55B5CBDD7E44}" dt="2021-05-07T14:37:26.491" v="262" actId="22"/>
          <ac:spMkLst>
            <pc:docMk/>
            <pc:sldMk cId="3273234309" sldId="291"/>
            <ac:spMk id="3" creationId="{27B378C1-C041-49A5-9610-6C43BFAF0095}"/>
          </ac:spMkLst>
        </pc:spChg>
        <pc:picChg chg="add del mod">
          <ac:chgData name="Brian Hardouin" userId="e9c3d2e978c0515e" providerId="LiveId" clId="{0EB03384-00A6-437E-8999-55B5CBDD7E44}" dt="2021-05-07T14:36:47.133" v="261"/>
          <ac:picMkLst>
            <pc:docMk/>
            <pc:sldMk cId="3273234309" sldId="291"/>
            <ac:picMk id="5" creationId="{B8EEC8F5-5FF8-4814-B697-77137CF6B5E5}"/>
          </ac:picMkLst>
        </pc:picChg>
        <pc:picChg chg="add mod ord">
          <ac:chgData name="Brian Hardouin" userId="e9c3d2e978c0515e" providerId="LiveId" clId="{0EB03384-00A6-437E-8999-55B5CBDD7E44}" dt="2021-05-07T14:37:35.119" v="264" actId="14100"/>
          <ac:picMkLst>
            <pc:docMk/>
            <pc:sldMk cId="3273234309" sldId="291"/>
            <ac:picMk id="7" creationId="{0A7B65A0-5560-48F8-9D67-8BDCD19AD646}"/>
          </ac:picMkLst>
        </pc:picChg>
      </pc:sldChg>
      <pc:sldChg chg="addSp delSp modSp new mod ord setBg">
        <pc:chgData name="Brian Hardouin" userId="e9c3d2e978c0515e" providerId="LiveId" clId="{0EB03384-00A6-437E-8999-55B5CBDD7E44}" dt="2021-06-02T15:58:46.027" v="3163" actId="27636"/>
        <pc:sldMkLst>
          <pc:docMk/>
          <pc:sldMk cId="2517053145" sldId="292"/>
        </pc:sldMkLst>
        <pc:spChg chg="mod">
          <ac:chgData name="Brian Hardouin" userId="e9c3d2e978c0515e" providerId="LiveId" clId="{0EB03384-00A6-437E-8999-55B5CBDD7E44}" dt="2021-05-07T14:52:08.782" v="336" actId="26606"/>
          <ac:spMkLst>
            <pc:docMk/>
            <pc:sldMk cId="2517053145" sldId="292"/>
            <ac:spMk id="2" creationId="{296D5E4A-47CA-4F44-A07A-A0B96DD1D163}"/>
          </ac:spMkLst>
        </pc:spChg>
        <pc:spChg chg="mod ord">
          <ac:chgData name="Brian Hardouin" userId="e9c3d2e978c0515e" providerId="LiveId" clId="{0EB03384-00A6-437E-8999-55B5CBDD7E44}" dt="2021-06-02T15:58:46.027" v="3163" actId="27636"/>
          <ac:spMkLst>
            <pc:docMk/>
            <pc:sldMk cId="2517053145" sldId="292"/>
            <ac:spMk id="3" creationId="{3F74B5D1-EBD8-44F3-AA83-8CCAF4626E46}"/>
          </ac:spMkLst>
        </pc:spChg>
        <pc:spChg chg="add del">
          <ac:chgData name="Brian Hardouin" userId="e9c3d2e978c0515e" providerId="LiveId" clId="{0EB03384-00A6-437E-8999-55B5CBDD7E44}" dt="2021-05-07T14:51:24.721" v="323" actId="26606"/>
          <ac:spMkLst>
            <pc:docMk/>
            <pc:sldMk cId="2517053145" sldId="292"/>
            <ac:spMk id="10" creationId="{A5931BE0-4B93-4D6C-878E-ACC59D6B4587}"/>
          </ac:spMkLst>
        </pc:spChg>
        <pc:spChg chg="add del">
          <ac:chgData name="Brian Hardouin" userId="e9c3d2e978c0515e" providerId="LiveId" clId="{0EB03384-00A6-437E-8999-55B5CBDD7E44}" dt="2021-05-07T14:51:36.652" v="329" actId="26606"/>
          <ac:spMkLst>
            <pc:docMk/>
            <pc:sldMk cId="2517053145" sldId="292"/>
            <ac:spMk id="17" creationId="{D166A8AB-8924-421C-BCED-B54DBC4054E0}"/>
          </ac:spMkLst>
        </pc:spChg>
        <pc:spChg chg="add del">
          <ac:chgData name="Brian Hardouin" userId="e9c3d2e978c0515e" providerId="LiveId" clId="{0EB03384-00A6-437E-8999-55B5CBDD7E44}" dt="2021-05-07T14:51:27.818" v="325" actId="26606"/>
          <ac:spMkLst>
            <pc:docMk/>
            <pc:sldMk cId="2517053145" sldId="292"/>
            <ac:spMk id="21" creationId="{A5931BE0-4B93-4D6C-878E-ACC59D6B4587}"/>
          </ac:spMkLst>
        </pc:spChg>
        <pc:spChg chg="add del">
          <ac:chgData name="Brian Hardouin" userId="e9c3d2e978c0515e" providerId="LiveId" clId="{0EB03384-00A6-437E-8999-55B5CBDD7E44}" dt="2021-05-07T14:51:32.449" v="327" actId="26606"/>
          <ac:spMkLst>
            <pc:docMk/>
            <pc:sldMk cId="2517053145" sldId="292"/>
            <ac:spMk id="26" creationId="{A5931BE0-4B93-4D6C-878E-ACC59D6B4587}"/>
          </ac:spMkLst>
        </pc:spChg>
        <pc:spChg chg="add del">
          <ac:chgData name="Brian Hardouin" userId="e9c3d2e978c0515e" providerId="LiveId" clId="{0EB03384-00A6-437E-8999-55B5CBDD7E44}" dt="2021-05-07T14:51:32.449" v="327" actId="26606"/>
          <ac:spMkLst>
            <pc:docMk/>
            <pc:sldMk cId="2517053145" sldId="292"/>
            <ac:spMk id="28" creationId="{20373973-4586-48A3-ADF2-95A571530B4D}"/>
          </ac:spMkLst>
        </pc:spChg>
        <pc:spChg chg="add del">
          <ac:chgData name="Brian Hardouin" userId="e9c3d2e978c0515e" providerId="LiveId" clId="{0EB03384-00A6-437E-8999-55B5CBDD7E44}" dt="2021-05-07T14:51:36.652" v="329" actId="26606"/>
          <ac:spMkLst>
            <pc:docMk/>
            <pc:sldMk cId="2517053145" sldId="292"/>
            <ac:spMk id="30" creationId="{A5931BE0-4B93-4D6C-878E-ACC59D6B4587}"/>
          </ac:spMkLst>
        </pc:spChg>
        <pc:spChg chg="add del">
          <ac:chgData name="Brian Hardouin" userId="e9c3d2e978c0515e" providerId="LiveId" clId="{0EB03384-00A6-437E-8999-55B5CBDD7E44}" dt="2021-05-07T14:52:05.202" v="331" actId="26606"/>
          <ac:spMkLst>
            <pc:docMk/>
            <pc:sldMk cId="2517053145" sldId="292"/>
            <ac:spMk id="35" creationId="{A5931BE0-4B93-4D6C-878E-ACC59D6B4587}"/>
          </ac:spMkLst>
        </pc:spChg>
        <pc:spChg chg="add del">
          <ac:chgData name="Brian Hardouin" userId="e9c3d2e978c0515e" providerId="LiveId" clId="{0EB03384-00A6-437E-8999-55B5CBDD7E44}" dt="2021-05-07T14:52:05.202" v="331" actId="26606"/>
          <ac:spMkLst>
            <pc:docMk/>
            <pc:sldMk cId="2517053145" sldId="292"/>
            <ac:spMk id="36" creationId="{C5D31EF7-7A67-43B2-8B5E-B4A6241B1A83}"/>
          </ac:spMkLst>
        </pc:spChg>
        <pc:spChg chg="add del">
          <ac:chgData name="Brian Hardouin" userId="e9c3d2e978c0515e" providerId="LiveId" clId="{0EB03384-00A6-437E-8999-55B5CBDD7E44}" dt="2021-05-07T14:52:07.407" v="333" actId="26606"/>
          <ac:spMkLst>
            <pc:docMk/>
            <pc:sldMk cId="2517053145" sldId="292"/>
            <ac:spMk id="38" creationId="{A5931BE0-4B93-4D6C-878E-ACC59D6B4587}"/>
          </ac:spMkLst>
        </pc:spChg>
        <pc:spChg chg="add del">
          <ac:chgData name="Brian Hardouin" userId="e9c3d2e978c0515e" providerId="LiveId" clId="{0EB03384-00A6-437E-8999-55B5CBDD7E44}" dt="2021-05-07T14:52:08.776" v="335" actId="26606"/>
          <ac:spMkLst>
            <pc:docMk/>
            <pc:sldMk cId="2517053145" sldId="292"/>
            <ac:spMk id="41" creationId="{A5931BE0-4B93-4D6C-878E-ACC59D6B4587}"/>
          </ac:spMkLst>
        </pc:spChg>
        <pc:spChg chg="add">
          <ac:chgData name="Brian Hardouin" userId="e9c3d2e978c0515e" providerId="LiveId" clId="{0EB03384-00A6-437E-8999-55B5CBDD7E44}" dt="2021-05-07T14:52:08.782" v="336" actId="26606"/>
          <ac:spMkLst>
            <pc:docMk/>
            <pc:sldMk cId="2517053145" sldId="292"/>
            <ac:spMk id="43" creationId="{A5931BE0-4B93-4D6C-878E-ACC59D6B4587}"/>
          </ac:spMkLst>
        </pc:spChg>
        <pc:grpChg chg="add del">
          <ac:chgData name="Brian Hardouin" userId="e9c3d2e978c0515e" providerId="LiveId" clId="{0EB03384-00A6-437E-8999-55B5CBDD7E44}" dt="2021-05-07T14:51:24.721" v="323" actId="26606"/>
          <ac:grpSpMkLst>
            <pc:docMk/>
            <pc:sldMk cId="2517053145" sldId="292"/>
            <ac:grpSpMk id="12" creationId="{D0342557-9691-41B1-9FFF-027845ED041F}"/>
          </ac:grpSpMkLst>
        </pc:grpChg>
        <pc:grpChg chg="add del">
          <ac:chgData name="Brian Hardouin" userId="e9c3d2e978c0515e" providerId="LiveId" clId="{0EB03384-00A6-437E-8999-55B5CBDD7E44}" dt="2021-05-07T14:51:27.818" v="325" actId="26606"/>
          <ac:grpSpMkLst>
            <pc:docMk/>
            <pc:sldMk cId="2517053145" sldId="292"/>
            <ac:grpSpMk id="16" creationId="{DA51DAFE-3CF2-44EC-B173-C51A29866644}"/>
          </ac:grpSpMkLst>
        </pc:grpChg>
        <pc:grpChg chg="add del">
          <ac:chgData name="Brian Hardouin" userId="e9c3d2e978c0515e" providerId="LiveId" clId="{0EB03384-00A6-437E-8999-55B5CBDD7E44}" dt="2021-05-07T14:51:27.818" v="325" actId="26606"/>
          <ac:grpSpMkLst>
            <pc:docMk/>
            <pc:sldMk cId="2517053145" sldId="292"/>
            <ac:grpSpMk id="22" creationId="{F4BF4F49-03E6-41CC-AF55-AD65DEBF06C6}"/>
          </ac:grpSpMkLst>
        </pc:grpChg>
        <pc:grpChg chg="add del">
          <ac:chgData name="Brian Hardouin" userId="e9c3d2e978c0515e" providerId="LiveId" clId="{0EB03384-00A6-437E-8999-55B5CBDD7E44}" dt="2021-05-07T14:51:32.449" v="327" actId="26606"/>
          <ac:grpSpMkLst>
            <pc:docMk/>
            <pc:sldMk cId="2517053145" sldId="292"/>
            <ac:grpSpMk id="27" creationId="{5A492954-D4E6-4FAF-94AC-292DFFFDC504}"/>
          </ac:grpSpMkLst>
        </pc:grpChg>
        <pc:grpChg chg="add del">
          <ac:chgData name="Brian Hardouin" userId="e9c3d2e978c0515e" providerId="LiveId" clId="{0EB03384-00A6-437E-8999-55B5CBDD7E44}" dt="2021-05-07T14:51:36.652" v="329" actId="26606"/>
          <ac:grpSpMkLst>
            <pc:docMk/>
            <pc:sldMk cId="2517053145" sldId="292"/>
            <ac:grpSpMk id="31" creationId="{9F2D4ED5-DC78-4C88-97AA-483206C53E90}"/>
          </ac:grpSpMkLst>
        </pc:grpChg>
        <pc:grpChg chg="add del">
          <ac:chgData name="Brian Hardouin" userId="e9c3d2e978c0515e" providerId="LiveId" clId="{0EB03384-00A6-437E-8999-55B5CBDD7E44}" dt="2021-05-07T14:52:07.407" v="333" actId="26606"/>
          <ac:grpSpMkLst>
            <pc:docMk/>
            <pc:sldMk cId="2517053145" sldId="292"/>
            <ac:grpSpMk id="39" creationId="{D0342557-9691-41B1-9FFF-027845ED041F}"/>
          </ac:grpSpMkLst>
        </pc:grpChg>
        <pc:grpChg chg="add">
          <ac:chgData name="Brian Hardouin" userId="e9c3d2e978c0515e" providerId="LiveId" clId="{0EB03384-00A6-437E-8999-55B5CBDD7E44}" dt="2021-05-07T14:52:08.782" v="336" actId="26606"/>
          <ac:grpSpMkLst>
            <pc:docMk/>
            <pc:sldMk cId="2517053145" sldId="292"/>
            <ac:grpSpMk id="44" creationId="{D0342557-9691-41B1-9FFF-027845ED041F}"/>
          </ac:grpSpMkLst>
        </pc:grpChg>
        <pc:picChg chg="add mod">
          <ac:chgData name="Brian Hardouin" userId="e9c3d2e978c0515e" providerId="LiveId" clId="{0EB03384-00A6-437E-8999-55B5CBDD7E44}" dt="2021-05-07T14:52:45.611" v="337" actId="27614"/>
          <ac:picMkLst>
            <pc:docMk/>
            <pc:sldMk cId="2517053145" sldId="292"/>
            <ac:picMk id="5" creationId="{B91F794B-CE3F-411F-9E34-7CC82CF4DA25}"/>
          </ac:picMkLst>
        </pc:picChg>
      </pc:sldChg>
      <pc:sldChg chg="modSp new del mod">
        <pc:chgData name="Brian Hardouin" userId="e9c3d2e978c0515e" providerId="LiveId" clId="{0EB03384-00A6-437E-8999-55B5CBDD7E44}" dt="2021-05-07T14:54:25.970" v="380" actId="47"/>
        <pc:sldMkLst>
          <pc:docMk/>
          <pc:sldMk cId="886695813" sldId="293"/>
        </pc:sldMkLst>
        <pc:spChg chg="mod">
          <ac:chgData name="Brian Hardouin" userId="e9c3d2e978c0515e" providerId="LiveId" clId="{0EB03384-00A6-437E-8999-55B5CBDD7E44}" dt="2021-05-07T14:53:27.194" v="346" actId="20577"/>
          <ac:spMkLst>
            <pc:docMk/>
            <pc:sldMk cId="886695813" sldId="293"/>
            <ac:spMk id="2" creationId="{FEAF989E-6ED5-4626-9D2D-17EA473131C1}"/>
          </ac:spMkLst>
        </pc:spChg>
      </pc:sldChg>
      <pc:sldChg chg="addSp delSp modSp new del mod setBg">
        <pc:chgData name="Brian Hardouin" userId="e9c3d2e978c0515e" providerId="LiveId" clId="{0EB03384-00A6-437E-8999-55B5CBDD7E44}" dt="2021-05-07T14:45:32.593" v="284" actId="2696"/>
        <pc:sldMkLst>
          <pc:docMk/>
          <pc:sldMk cId="3316069796" sldId="293"/>
        </pc:sldMkLst>
        <pc:spChg chg="mod">
          <ac:chgData name="Brian Hardouin" userId="e9c3d2e978c0515e" providerId="LiveId" clId="{0EB03384-00A6-437E-8999-55B5CBDD7E44}" dt="2021-05-07T14:41:32.817" v="280" actId="26606"/>
          <ac:spMkLst>
            <pc:docMk/>
            <pc:sldMk cId="3316069796" sldId="293"/>
            <ac:spMk id="2" creationId="{77F8209D-B4FB-47B9-B1E0-5F89D2D9CC56}"/>
          </ac:spMkLst>
        </pc:spChg>
        <pc:spChg chg="del">
          <ac:chgData name="Brian Hardouin" userId="e9c3d2e978c0515e" providerId="LiveId" clId="{0EB03384-00A6-437E-8999-55B5CBDD7E44}" dt="2021-05-07T14:41:21.216" v="277"/>
          <ac:spMkLst>
            <pc:docMk/>
            <pc:sldMk cId="3316069796" sldId="293"/>
            <ac:spMk id="3" creationId="{5B07D84F-E79F-4DB6-BA96-4D16E7A51D5C}"/>
          </ac:spMkLst>
        </pc:spChg>
        <pc:spChg chg="mod">
          <ac:chgData name="Brian Hardouin" userId="e9c3d2e978c0515e" providerId="LiveId" clId="{0EB03384-00A6-437E-8999-55B5CBDD7E44}" dt="2021-05-07T14:41:32.817" v="280" actId="26606"/>
          <ac:spMkLst>
            <pc:docMk/>
            <pc:sldMk cId="3316069796" sldId="293"/>
            <ac:spMk id="4" creationId="{F5BFFF5F-AAE7-4F3A-ACAF-4498EF69A689}"/>
          </ac:spMkLst>
        </pc:spChg>
        <pc:spChg chg="add mod">
          <ac:chgData name="Brian Hardouin" userId="e9c3d2e978c0515e" providerId="LiveId" clId="{0EB03384-00A6-437E-8999-55B5CBDD7E44}" dt="2021-05-07T14:42:58.257" v="281" actId="478"/>
          <ac:spMkLst>
            <pc:docMk/>
            <pc:sldMk cId="3316069796" sldId="293"/>
            <ac:spMk id="8" creationId="{BB55FDAA-C882-479E-9513-DC937CBE49FD}"/>
          </ac:spMkLst>
        </pc:spChg>
        <pc:spChg chg="add">
          <ac:chgData name="Brian Hardouin" userId="e9c3d2e978c0515e" providerId="LiveId" clId="{0EB03384-00A6-437E-8999-55B5CBDD7E44}" dt="2021-05-07T14:41:32.817" v="280" actId="26606"/>
          <ac:spMkLst>
            <pc:docMk/>
            <pc:sldMk cId="3316069796" sldId="293"/>
            <ac:spMk id="17" creationId="{A5931BE0-4B93-4D6C-878E-ACC59D6B4587}"/>
          </ac:spMkLst>
        </pc:spChg>
        <pc:grpChg chg="add">
          <ac:chgData name="Brian Hardouin" userId="e9c3d2e978c0515e" providerId="LiveId" clId="{0EB03384-00A6-437E-8999-55B5CBDD7E44}" dt="2021-05-07T14:41:32.817" v="280" actId="26606"/>
          <ac:grpSpMkLst>
            <pc:docMk/>
            <pc:sldMk cId="3316069796" sldId="293"/>
            <ac:grpSpMk id="11" creationId="{3BDBC526-6DCD-4FF6-8395-D8C22E46E527}"/>
          </ac:grpSpMkLst>
        </pc:grpChg>
        <pc:grpChg chg="add">
          <ac:chgData name="Brian Hardouin" userId="e9c3d2e978c0515e" providerId="LiveId" clId="{0EB03384-00A6-437E-8999-55B5CBDD7E44}" dt="2021-05-07T14:41:32.817" v="280" actId="26606"/>
          <ac:grpSpMkLst>
            <pc:docMk/>
            <pc:sldMk cId="3316069796" sldId="293"/>
            <ac:grpSpMk id="19" creationId="{D0342557-9691-41B1-9FFF-027845ED041F}"/>
          </ac:grpSpMkLst>
        </pc:grpChg>
        <pc:picChg chg="add del mod">
          <ac:chgData name="Brian Hardouin" userId="e9c3d2e978c0515e" providerId="LiveId" clId="{0EB03384-00A6-437E-8999-55B5CBDD7E44}" dt="2021-05-07T14:42:58.257" v="281" actId="478"/>
          <ac:picMkLst>
            <pc:docMk/>
            <pc:sldMk cId="3316069796" sldId="293"/>
            <ac:picMk id="6" creationId="{48EEB3A3-D9CC-44C6-AB14-C6E648F1B6A2}"/>
          </ac:picMkLst>
        </pc:picChg>
        <pc:picChg chg="add mod">
          <ac:chgData name="Brian Hardouin" userId="e9c3d2e978c0515e" providerId="LiveId" clId="{0EB03384-00A6-437E-8999-55B5CBDD7E44}" dt="2021-05-07T14:43:07.814" v="283" actId="1076"/>
          <ac:picMkLst>
            <pc:docMk/>
            <pc:sldMk cId="3316069796" sldId="293"/>
            <ac:picMk id="10" creationId="{C71DA401-0D5C-45BC-9483-B30BBAB5385B}"/>
          </ac:picMkLst>
        </pc:picChg>
      </pc:sldChg>
      <pc:sldChg chg="modSp add mod ord">
        <pc:chgData name="Brian Hardouin" userId="e9c3d2e978c0515e" providerId="LiveId" clId="{0EB03384-00A6-437E-8999-55B5CBDD7E44}" dt="2021-05-07T16:08:35.262" v="533"/>
        <pc:sldMkLst>
          <pc:docMk/>
          <pc:sldMk cId="273036004" sldId="294"/>
        </pc:sldMkLst>
        <pc:spChg chg="mod">
          <ac:chgData name="Brian Hardouin" userId="e9c3d2e978c0515e" providerId="LiveId" clId="{0EB03384-00A6-437E-8999-55B5CBDD7E44}" dt="2021-05-07T16:01:21.510" v="517" actId="20577"/>
          <ac:spMkLst>
            <pc:docMk/>
            <pc:sldMk cId="273036004" sldId="294"/>
            <ac:spMk id="5" creationId="{ECABD5CA-E7BF-4F8E-BF83-CDAAC9D54D62}"/>
          </ac:spMkLst>
        </pc:spChg>
        <pc:graphicFrameChg chg="mod">
          <ac:chgData name="Brian Hardouin" userId="e9c3d2e978c0515e" providerId="LiveId" clId="{0EB03384-00A6-437E-8999-55B5CBDD7E44}" dt="2021-05-07T16:08:35.262" v="533"/>
          <ac:graphicFrameMkLst>
            <pc:docMk/>
            <pc:sldMk cId="273036004" sldId="294"/>
            <ac:graphicFrameMk id="8" creationId="{C289ED5D-3463-4E23-ACAC-DD0AE312A0CE}"/>
          </ac:graphicFrameMkLst>
        </pc:graphicFrameChg>
      </pc:sldChg>
      <pc:sldChg chg="addSp delSp modSp new mod setBg">
        <pc:chgData name="Brian Hardouin" userId="e9c3d2e978c0515e" providerId="LiveId" clId="{0EB03384-00A6-437E-8999-55B5CBDD7E44}" dt="2021-05-10T22:45:26.741" v="1689" actId="20577"/>
        <pc:sldMkLst>
          <pc:docMk/>
          <pc:sldMk cId="126643148" sldId="295"/>
        </pc:sldMkLst>
        <pc:spChg chg="mod">
          <ac:chgData name="Brian Hardouin" userId="e9c3d2e978c0515e" providerId="LiveId" clId="{0EB03384-00A6-437E-8999-55B5CBDD7E44}" dt="2021-05-07T16:18:56.030" v="586" actId="26606"/>
          <ac:spMkLst>
            <pc:docMk/>
            <pc:sldMk cId="126643148" sldId="295"/>
            <ac:spMk id="2" creationId="{21E2A18C-734C-48C2-918B-F70974601381}"/>
          </ac:spMkLst>
        </pc:spChg>
        <pc:spChg chg="del">
          <ac:chgData name="Brian Hardouin" userId="e9c3d2e978c0515e" providerId="LiveId" clId="{0EB03384-00A6-437E-8999-55B5CBDD7E44}" dt="2021-05-07T16:18:45.235" v="583"/>
          <ac:spMkLst>
            <pc:docMk/>
            <pc:sldMk cId="126643148" sldId="295"/>
            <ac:spMk id="3" creationId="{EEE07967-6719-4009-A3D5-B5931B583275}"/>
          </ac:spMkLst>
        </pc:spChg>
        <pc:spChg chg="add mod">
          <ac:chgData name="Brian Hardouin" userId="e9c3d2e978c0515e" providerId="LiveId" clId="{0EB03384-00A6-437E-8999-55B5CBDD7E44}" dt="2021-05-10T22:45:26.741" v="1689" actId="20577"/>
          <ac:spMkLst>
            <pc:docMk/>
            <pc:sldMk cId="126643148" sldId="295"/>
            <ac:spMk id="9" creationId="{D2870E83-3A2C-4BE4-83EF-5DD521279E7C}"/>
          </ac:spMkLst>
        </pc:spChg>
        <pc:spChg chg="add del">
          <ac:chgData name="Brian Hardouin" userId="e9c3d2e978c0515e" providerId="LiveId" clId="{0EB03384-00A6-437E-8999-55B5CBDD7E44}" dt="2021-05-07T16:20:42.483" v="836" actId="26606"/>
          <ac:spMkLst>
            <pc:docMk/>
            <pc:sldMk cId="126643148" sldId="295"/>
            <ac:spMk id="12" creationId="{A5931BE0-4B93-4D6C-878E-ACC59D6B4587}"/>
          </ac:spMkLst>
        </pc:spChg>
        <pc:spChg chg="add del">
          <ac:chgData name="Brian Hardouin" userId="e9c3d2e978c0515e" providerId="LiveId" clId="{0EB03384-00A6-437E-8999-55B5CBDD7E44}" dt="2021-05-07T16:20:42.483" v="836" actId="26606"/>
          <ac:spMkLst>
            <pc:docMk/>
            <pc:sldMk cId="126643148" sldId="295"/>
            <ac:spMk id="19" creationId="{647A77D8-817B-4A9F-86AA-FE781E813DBC}"/>
          </ac:spMkLst>
        </pc:spChg>
        <pc:spChg chg="add">
          <ac:chgData name="Brian Hardouin" userId="e9c3d2e978c0515e" providerId="LiveId" clId="{0EB03384-00A6-437E-8999-55B5CBDD7E44}" dt="2021-05-07T16:20:42.483" v="836" actId="26606"/>
          <ac:spMkLst>
            <pc:docMk/>
            <pc:sldMk cId="126643148" sldId="295"/>
            <ac:spMk id="24" creationId="{A5931BE0-4B93-4D6C-878E-ACC59D6B4587}"/>
          </ac:spMkLst>
        </pc:spChg>
        <pc:spChg chg="add">
          <ac:chgData name="Brian Hardouin" userId="e9c3d2e978c0515e" providerId="LiveId" clId="{0EB03384-00A6-437E-8999-55B5CBDD7E44}" dt="2021-05-07T16:20:42.483" v="836" actId="26606"/>
          <ac:spMkLst>
            <pc:docMk/>
            <pc:sldMk cId="126643148" sldId="295"/>
            <ac:spMk id="26" creationId="{6FF3A87B-2255-45E0-A551-C11FAF93290C}"/>
          </ac:spMkLst>
        </pc:spChg>
        <pc:grpChg chg="add del">
          <ac:chgData name="Brian Hardouin" userId="e9c3d2e978c0515e" providerId="LiveId" clId="{0EB03384-00A6-437E-8999-55B5CBDD7E44}" dt="2021-05-07T16:20:42.483" v="836" actId="26606"/>
          <ac:grpSpMkLst>
            <pc:docMk/>
            <pc:sldMk cId="126643148" sldId="295"/>
            <ac:grpSpMk id="14" creationId="{183B29DA-9BB8-4BA8-B8E1-8C2B544078C7}"/>
          </ac:grpSpMkLst>
        </pc:grpChg>
        <pc:picChg chg="add mod">
          <ac:chgData name="Brian Hardouin" userId="e9c3d2e978c0515e" providerId="LiveId" clId="{0EB03384-00A6-437E-8999-55B5CBDD7E44}" dt="2021-05-07T16:20:42.483" v="836" actId="26606"/>
          <ac:picMkLst>
            <pc:docMk/>
            <pc:sldMk cId="126643148" sldId="295"/>
            <ac:picMk id="5" creationId="{2EA28116-B809-4DA4-851F-7378E5218971}"/>
          </ac:picMkLst>
        </pc:picChg>
      </pc:sldChg>
      <pc:sldChg chg="modSp new add del mod">
        <pc:chgData name="Brian Hardouin" userId="e9c3d2e978c0515e" providerId="LiveId" clId="{0EB03384-00A6-437E-8999-55B5CBDD7E44}" dt="2021-05-07T15:58:22.828" v="479" actId="680"/>
        <pc:sldMkLst>
          <pc:docMk/>
          <pc:sldMk cId="1461274992" sldId="295"/>
        </pc:sldMkLst>
        <pc:spChg chg="mod">
          <ac:chgData name="Brian Hardouin" userId="e9c3d2e978c0515e" providerId="LiveId" clId="{0EB03384-00A6-437E-8999-55B5CBDD7E44}" dt="2021-05-07T15:58:22.420" v="478" actId="20577"/>
          <ac:spMkLst>
            <pc:docMk/>
            <pc:sldMk cId="1461274992" sldId="295"/>
            <ac:spMk id="2" creationId="{AAF4C840-165F-4E21-8D45-E3A540B5243D}"/>
          </ac:spMkLst>
        </pc:spChg>
        <pc:spChg chg="mod">
          <ac:chgData name="Brian Hardouin" userId="e9c3d2e978c0515e" providerId="LiveId" clId="{0EB03384-00A6-437E-8999-55B5CBDD7E44}" dt="2021-05-07T15:58:22.027" v="477"/>
          <ac:spMkLst>
            <pc:docMk/>
            <pc:sldMk cId="1461274992" sldId="295"/>
            <ac:spMk id="3" creationId="{C4B35F33-DEA8-4581-A127-6D3A2A3ADAEC}"/>
          </ac:spMkLst>
        </pc:spChg>
      </pc:sldChg>
      <pc:sldChg chg="addSp delSp modSp new mod setBg">
        <pc:chgData name="Brian Hardouin" userId="e9c3d2e978c0515e" providerId="LiveId" clId="{0EB03384-00A6-437E-8999-55B5CBDD7E44}" dt="2021-05-07T16:23:36.399" v="1188" actId="20577"/>
        <pc:sldMkLst>
          <pc:docMk/>
          <pc:sldMk cId="2711277307" sldId="296"/>
        </pc:sldMkLst>
        <pc:spChg chg="mod">
          <ac:chgData name="Brian Hardouin" userId="e9c3d2e978c0515e" providerId="LiveId" clId="{0EB03384-00A6-437E-8999-55B5CBDD7E44}" dt="2021-05-07T16:21:45.242" v="868" actId="26606"/>
          <ac:spMkLst>
            <pc:docMk/>
            <pc:sldMk cId="2711277307" sldId="296"/>
            <ac:spMk id="2" creationId="{9B2EFE7A-000A-447A-9454-2F18ACCAD564}"/>
          </ac:spMkLst>
        </pc:spChg>
        <pc:spChg chg="del">
          <ac:chgData name="Brian Hardouin" userId="e9c3d2e978c0515e" providerId="LiveId" clId="{0EB03384-00A6-437E-8999-55B5CBDD7E44}" dt="2021-05-07T16:17:41.988" v="580"/>
          <ac:spMkLst>
            <pc:docMk/>
            <pc:sldMk cId="2711277307" sldId="296"/>
            <ac:spMk id="3" creationId="{6E09E189-DF6D-4BF9-9F16-659C6C5BC7A4}"/>
          </ac:spMkLst>
        </pc:spChg>
        <pc:spChg chg="add mod">
          <ac:chgData name="Brian Hardouin" userId="e9c3d2e978c0515e" providerId="LiveId" clId="{0EB03384-00A6-437E-8999-55B5CBDD7E44}" dt="2021-05-07T16:23:36.399" v="1188" actId="20577"/>
          <ac:spMkLst>
            <pc:docMk/>
            <pc:sldMk cId="2711277307" sldId="296"/>
            <ac:spMk id="9" creationId="{18A89B8C-44FE-40A0-A609-E4B2AA25CF62}"/>
          </ac:spMkLst>
        </pc:spChg>
        <pc:spChg chg="add">
          <ac:chgData name="Brian Hardouin" userId="e9c3d2e978c0515e" providerId="LiveId" clId="{0EB03384-00A6-437E-8999-55B5CBDD7E44}" dt="2021-05-07T16:21:45.242" v="868" actId="26606"/>
          <ac:spMkLst>
            <pc:docMk/>
            <pc:sldMk cId="2711277307" sldId="296"/>
            <ac:spMk id="12" creationId="{A5931BE0-4B93-4D6C-878E-ACC59D6B4587}"/>
          </ac:spMkLst>
        </pc:spChg>
        <pc:spChg chg="add">
          <ac:chgData name="Brian Hardouin" userId="e9c3d2e978c0515e" providerId="LiveId" clId="{0EB03384-00A6-437E-8999-55B5CBDD7E44}" dt="2021-05-07T16:21:45.242" v="868" actId="26606"/>
          <ac:spMkLst>
            <pc:docMk/>
            <pc:sldMk cId="2711277307" sldId="296"/>
            <ac:spMk id="14" creationId="{6FF3A87B-2255-45E0-A551-C11FAF93290C}"/>
          </ac:spMkLst>
        </pc:spChg>
        <pc:picChg chg="add mod">
          <ac:chgData name="Brian Hardouin" userId="e9c3d2e978c0515e" providerId="LiveId" clId="{0EB03384-00A6-437E-8999-55B5CBDD7E44}" dt="2021-05-07T16:21:45.242" v="868" actId="26606"/>
          <ac:picMkLst>
            <pc:docMk/>
            <pc:sldMk cId="2711277307" sldId="296"/>
            <ac:picMk id="5" creationId="{268B6AF4-F541-4F25-9ADE-0F4C7EBA8587}"/>
          </ac:picMkLst>
        </pc:picChg>
      </pc:sldChg>
      <pc:sldChg chg="delSp modSp mod">
        <pc:chgData name="Brian Hardouin" userId="e9c3d2e978c0515e" providerId="LiveId" clId="{0EB03384-00A6-437E-8999-55B5CBDD7E44}" dt="2021-05-10T22:46:00.141" v="1693"/>
        <pc:sldMkLst>
          <pc:docMk/>
          <pc:sldMk cId="3116879635" sldId="299"/>
        </pc:sldMkLst>
        <pc:picChg chg="del mod">
          <ac:chgData name="Brian Hardouin" userId="e9c3d2e978c0515e" providerId="LiveId" clId="{0EB03384-00A6-437E-8999-55B5CBDD7E44}" dt="2021-05-10T22:46:00.141" v="1693"/>
          <ac:picMkLst>
            <pc:docMk/>
            <pc:sldMk cId="3116879635" sldId="299"/>
            <ac:picMk id="4" creationId="{19C6A091-8B76-4177-89D6-3AA2F32CDDD6}"/>
          </ac:picMkLst>
        </pc:picChg>
      </pc:sldChg>
      <pc:sldChg chg="modSp mod">
        <pc:chgData name="Brian Hardouin" userId="e9c3d2e978c0515e" providerId="LiveId" clId="{0EB03384-00A6-437E-8999-55B5CBDD7E44}" dt="2021-05-10T22:44:56.618" v="1685" actId="20577"/>
        <pc:sldMkLst>
          <pc:docMk/>
          <pc:sldMk cId="1889148102" sldId="300"/>
        </pc:sldMkLst>
        <pc:spChg chg="mod">
          <ac:chgData name="Brian Hardouin" userId="e9c3d2e978c0515e" providerId="LiveId" clId="{0EB03384-00A6-437E-8999-55B5CBDD7E44}" dt="2021-05-10T22:44:56.618" v="1685" actId="20577"/>
          <ac:spMkLst>
            <pc:docMk/>
            <pc:sldMk cId="1889148102" sldId="300"/>
            <ac:spMk id="2" creationId="{852661A4-13C7-4749-A17E-1C654FF4384B}"/>
          </ac:spMkLst>
        </pc:spChg>
      </pc:sldChg>
      <pc:sldChg chg="modSp mod">
        <pc:chgData name="Brian Hardouin" userId="e9c3d2e978c0515e" providerId="LiveId" clId="{0EB03384-00A6-437E-8999-55B5CBDD7E44}" dt="2021-05-25T17:15:39.863" v="2308" actId="20577"/>
        <pc:sldMkLst>
          <pc:docMk/>
          <pc:sldMk cId="2480658968" sldId="301"/>
        </pc:sldMkLst>
        <pc:spChg chg="mod">
          <ac:chgData name="Brian Hardouin" userId="e9c3d2e978c0515e" providerId="LiveId" clId="{0EB03384-00A6-437E-8999-55B5CBDD7E44}" dt="2021-05-25T17:15:39.863" v="2308" actId="20577"/>
          <ac:spMkLst>
            <pc:docMk/>
            <pc:sldMk cId="2480658968" sldId="301"/>
            <ac:spMk id="3" creationId="{FC624024-4CFE-40CF-9B8B-A4CC23EDC59B}"/>
          </ac:spMkLst>
        </pc:spChg>
      </pc:sldChg>
      <pc:sldChg chg="addSp delSp modSp new mod ord setBg">
        <pc:chgData name="Brian Hardouin" userId="e9c3d2e978c0515e" providerId="LiveId" clId="{0EB03384-00A6-437E-8999-55B5CBDD7E44}" dt="2021-05-10T22:42:59.374" v="1635"/>
        <pc:sldMkLst>
          <pc:docMk/>
          <pc:sldMk cId="3169857380" sldId="302"/>
        </pc:sldMkLst>
        <pc:spChg chg="mod">
          <ac:chgData name="Brian Hardouin" userId="e9c3d2e978c0515e" providerId="LiveId" clId="{0EB03384-00A6-437E-8999-55B5CBDD7E44}" dt="2021-05-10T22:41:13.007" v="1534" actId="26606"/>
          <ac:spMkLst>
            <pc:docMk/>
            <pc:sldMk cId="3169857380" sldId="302"/>
            <ac:spMk id="2" creationId="{C94FD9A6-D9D6-41FD-A661-2BF97E372415}"/>
          </ac:spMkLst>
        </pc:spChg>
        <pc:spChg chg="del">
          <ac:chgData name="Brian Hardouin" userId="e9c3d2e978c0515e" providerId="LiveId" clId="{0EB03384-00A6-437E-8999-55B5CBDD7E44}" dt="2021-05-10T22:39:11.723" v="1271"/>
          <ac:spMkLst>
            <pc:docMk/>
            <pc:sldMk cId="3169857380" sldId="302"/>
            <ac:spMk id="3" creationId="{E7B1E4D1-A78E-4617-91D2-D128841C5BAE}"/>
          </ac:spMkLst>
        </pc:spChg>
        <pc:spChg chg="add del">
          <ac:chgData name="Brian Hardouin" userId="e9c3d2e978c0515e" providerId="LiveId" clId="{0EB03384-00A6-437E-8999-55B5CBDD7E44}" dt="2021-05-10T22:39:08.114" v="1270" actId="22"/>
          <ac:spMkLst>
            <pc:docMk/>
            <pc:sldMk cId="3169857380" sldId="302"/>
            <ac:spMk id="5" creationId="{C04E2CD4-099B-48E2-91DD-43C8CFA6568B}"/>
          </ac:spMkLst>
        </pc:spChg>
        <pc:spChg chg="add mod">
          <ac:chgData name="Brian Hardouin" userId="e9c3d2e978c0515e" providerId="LiveId" clId="{0EB03384-00A6-437E-8999-55B5CBDD7E44}" dt="2021-05-10T22:42:29.991" v="1633" actId="14100"/>
          <ac:spMkLst>
            <pc:docMk/>
            <pc:sldMk cId="3169857380" sldId="302"/>
            <ac:spMk id="11" creationId="{1B18C999-F2CD-4614-943B-A2D0E54F89F0}"/>
          </ac:spMkLst>
        </pc:spChg>
        <pc:spChg chg="add del">
          <ac:chgData name="Brian Hardouin" userId="e9c3d2e978c0515e" providerId="LiveId" clId="{0EB03384-00A6-437E-8999-55B5CBDD7E44}" dt="2021-05-10T22:41:13.007" v="1534" actId="26606"/>
          <ac:spMkLst>
            <pc:docMk/>
            <pc:sldMk cId="3169857380" sldId="302"/>
            <ac:spMk id="14" creationId="{A5931BE0-4B93-4D6C-878E-ACC59D6B4587}"/>
          </ac:spMkLst>
        </pc:spChg>
        <pc:spChg chg="add del">
          <ac:chgData name="Brian Hardouin" userId="e9c3d2e978c0515e" providerId="LiveId" clId="{0EB03384-00A6-437E-8999-55B5CBDD7E44}" dt="2021-05-10T22:41:08.708" v="1531" actId="26606"/>
          <ac:spMkLst>
            <pc:docMk/>
            <pc:sldMk cId="3169857380" sldId="302"/>
            <ac:spMk id="24" creationId="{A5931BE0-4B93-4D6C-878E-ACC59D6B4587}"/>
          </ac:spMkLst>
        </pc:spChg>
        <pc:spChg chg="add del">
          <ac:chgData name="Brian Hardouin" userId="e9c3d2e978c0515e" providerId="LiveId" clId="{0EB03384-00A6-437E-8999-55B5CBDD7E44}" dt="2021-05-10T22:41:08.708" v="1531" actId="26606"/>
          <ac:spMkLst>
            <pc:docMk/>
            <pc:sldMk cId="3169857380" sldId="302"/>
            <ac:spMk id="26" creationId="{6FF3A87B-2255-45E0-A551-C11FAF93290C}"/>
          </ac:spMkLst>
        </pc:spChg>
        <pc:spChg chg="add del">
          <ac:chgData name="Brian Hardouin" userId="e9c3d2e978c0515e" providerId="LiveId" clId="{0EB03384-00A6-437E-8999-55B5CBDD7E44}" dt="2021-05-10T22:41:13.007" v="1534" actId="26606"/>
          <ac:spMkLst>
            <pc:docMk/>
            <pc:sldMk cId="3169857380" sldId="302"/>
            <ac:spMk id="28" creationId="{A5931BE0-4B93-4D6C-878E-ACC59D6B4587}"/>
          </ac:spMkLst>
        </pc:spChg>
        <pc:grpChg chg="add del">
          <ac:chgData name="Brian Hardouin" userId="e9c3d2e978c0515e" providerId="LiveId" clId="{0EB03384-00A6-437E-8999-55B5CBDD7E44}" dt="2021-05-10T22:41:13.007" v="1534" actId="26606"/>
          <ac:grpSpMkLst>
            <pc:docMk/>
            <pc:sldMk cId="3169857380" sldId="302"/>
            <ac:grpSpMk id="16" creationId="{D0342557-9691-41B1-9FFF-027845ED041F}"/>
          </ac:grpSpMkLst>
        </pc:grpChg>
        <pc:picChg chg="add mod ord">
          <ac:chgData name="Brian Hardouin" userId="e9c3d2e978c0515e" providerId="LiveId" clId="{0EB03384-00A6-437E-8999-55B5CBDD7E44}" dt="2021-05-10T22:41:13.007" v="1534" actId="26606"/>
          <ac:picMkLst>
            <pc:docMk/>
            <pc:sldMk cId="3169857380" sldId="302"/>
            <ac:picMk id="7" creationId="{ED08C255-293D-436F-A666-D48A723F0207}"/>
          </ac:picMkLst>
        </pc:picChg>
      </pc:sldChg>
      <pc:sldChg chg="addSp delSp modSp new mod ord setBg">
        <pc:chgData name="Brian Hardouin" userId="e9c3d2e978c0515e" providerId="LiveId" clId="{0EB03384-00A6-437E-8999-55B5CBDD7E44}" dt="2021-05-10T22:51:22.827" v="1865" actId="26606"/>
        <pc:sldMkLst>
          <pc:docMk/>
          <pc:sldMk cId="2946294318" sldId="303"/>
        </pc:sldMkLst>
        <pc:spChg chg="mod">
          <ac:chgData name="Brian Hardouin" userId="e9c3d2e978c0515e" providerId="LiveId" clId="{0EB03384-00A6-437E-8999-55B5CBDD7E44}" dt="2021-05-10T22:51:22.827" v="1865" actId="26606"/>
          <ac:spMkLst>
            <pc:docMk/>
            <pc:sldMk cId="2946294318" sldId="303"/>
            <ac:spMk id="2" creationId="{FAB73DAE-19B8-4EEA-A1BF-CEBD50803836}"/>
          </ac:spMkLst>
        </pc:spChg>
        <pc:spChg chg="mod ord">
          <ac:chgData name="Brian Hardouin" userId="e9c3d2e978c0515e" providerId="LiveId" clId="{0EB03384-00A6-437E-8999-55B5CBDD7E44}" dt="2021-05-10T22:51:22.827" v="1865" actId="26606"/>
          <ac:spMkLst>
            <pc:docMk/>
            <pc:sldMk cId="2946294318" sldId="303"/>
            <ac:spMk id="3" creationId="{5796F789-EDC4-4E42-934E-63DF49803EF4}"/>
          </ac:spMkLst>
        </pc:spChg>
        <pc:spChg chg="add del">
          <ac:chgData name="Brian Hardouin" userId="e9c3d2e978c0515e" providerId="LiveId" clId="{0EB03384-00A6-437E-8999-55B5CBDD7E44}" dt="2021-05-10T22:51:22.827" v="1865" actId="26606"/>
          <ac:spMkLst>
            <pc:docMk/>
            <pc:sldMk cId="2946294318" sldId="303"/>
            <ac:spMk id="10" creationId="{A5931BE0-4B93-4D6C-878E-ACC59D6B4587}"/>
          </ac:spMkLst>
        </pc:spChg>
        <pc:spChg chg="add del">
          <ac:chgData name="Brian Hardouin" userId="e9c3d2e978c0515e" providerId="LiveId" clId="{0EB03384-00A6-437E-8999-55B5CBDD7E44}" dt="2021-05-10T22:51:22.827" v="1864" actId="26606"/>
          <ac:spMkLst>
            <pc:docMk/>
            <pc:sldMk cId="2946294318" sldId="303"/>
            <ac:spMk id="15" creationId="{A5931BE0-4B93-4D6C-878E-ACC59D6B4587}"/>
          </ac:spMkLst>
        </pc:spChg>
        <pc:spChg chg="add del">
          <ac:chgData name="Brian Hardouin" userId="e9c3d2e978c0515e" providerId="LiveId" clId="{0EB03384-00A6-437E-8999-55B5CBDD7E44}" dt="2021-05-10T22:51:22.827" v="1864" actId="26606"/>
          <ac:spMkLst>
            <pc:docMk/>
            <pc:sldMk cId="2946294318" sldId="303"/>
            <ac:spMk id="17" creationId="{6FF3A87B-2255-45E0-A551-C11FAF93290C}"/>
          </ac:spMkLst>
        </pc:spChg>
        <pc:spChg chg="add">
          <ac:chgData name="Brian Hardouin" userId="e9c3d2e978c0515e" providerId="LiveId" clId="{0EB03384-00A6-437E-8999-55B5CBDD7E44}" dt="2021-05-10T22:51:22.827" v="1865" actId="26606"/>
          <ac:spMkLst>
            <pc:docMk/>
            <pc:sldMk cId="2946294318" sldId="303"/>
            <ac:spMk id="19" creationId="{A5931BE0-4B93-4D6C-878E-ACC59D6B4587}"/>
          </ac:spMkLst>
        </pc:spChg>
        <pc:picChg chg="add mod ord">
          <ac:chgData name="Brian Hardouin" userId="e9c3d2e978c0515e" providerId="LiveId" clId="{0EB03384-00A6-437E-8999-55B5CBDD7E44}" dt="2021-05-10T22:51:22.827" v="1865" actId="26606"/>
          <ac:picMkLst>
            <pc:docMk/>
            <pc:sldMk cId="2946294318" sldId="303"/>
            <ac:picMk id="5" creationId="{E838B327-9E49-4D3F-B7AE-2802051DF226}"/>
          </ac:picMkLst>
        </pc:picChg>
      </pc:sldChg>
      <pc:sldChg chg="addSp delSp modSp new mod setBg">
        <pc:chgData name="Brian Hardouin" userId="e9c3d2e978c0515e" providerId="LiveId" clId="{0EB03384-00A6-437E-8999-55B5CBDD7E44}" dt="2021-05-10T23:05:19.467" v="2301" actId="20577"/>
        <pc:sldMkLst>
          <pc:docMk/>
          <pc:sldMk cId="1363290275" sldId="304"/>
        </pc:sldMkLst>
        <pc:spChg chg="mod">
          <ac:chgData name="Brian Hardouin" userId="e9c3d2e978c0515e" providerId="LiveId" clId="{0EB03384-00A6-437E-8999-55B5CBDD7E44}" dt="2021-05-10T23:04:53.308" v="2247" actId="20577"/>
          <ac:spMkLst>
            <pc:docMk/>
            <pc:sldMk cId="1363290275" sldId="304"/>
            <ac:spMk id="2" creationId="{45EE1DF6-4093-4F66-882F-3E40BAFC771B}"/>
          </ac:spMkLst>
        </pc:spChg>
        <pc:spChg chg="mod ord">
          <ac:chgData name="Brian Hardouin" userId="e9c3d2e978c0515e" providerId="LiveId" clId="{0EB03384-00A6-437E-8999-55B5CBDD7E44}" dt="2021-05-10T23:05:19.467" v="2301" actId="20577"/>
          <ac:spMkLst>
            <pc:docMk/>
            <pc:sldMk cId="1363290275" sldId="304"/>
            <ac:spMk id="3" creationId="{279390FC-B1A4-4B7C-A974-D9A961CBE8B2}"/>
          </ac:spMkLst>
        </pc:spChg>
        <pc:spChg chg="add">
          <ac:chgData name="Brian Hardouin" userId="e9c3d2e978c0515e" providerId="LiveId" clId="{0EB03384-00A6-437E-8999-55B5CBDD7E44}" dt="2021-05-10T23:04:34.553" v="2237" actId="26606"/>
          <ac:spMkLst>
            <pc:docMk/>
            <pc:sldMk cId="1363290275" sldId="304"/>
            <ac:spMk id="71" creationId="{A5931BE0-4B93-4D6C-878E-ACC59D6B4587}"/>
          </ac:spMkLst>
        </pc:spChg>
        <pc:spChg chg="add">
          <ac:chgData name="Brian Hardouin" userId="e9c3d2e978c0515e" providerId="LiveId" clId="{0EB03384-00A6-437E-8999-55B5CBDD7E44}" dt="2021-05-10T23:04:34.553" v="2237" actId="26606"/>
          <ac:spMkLst>
            <pc:docMk/>
            <pc:sldMk cId="1363290275" sldId="304"/>
            <ac:spMk id="77" creationId="{1AC4FAA8-29F9-468B-BCFF-A8B11A2A12CF}"/>
          </ac:spMkLst>
        </pc:spChg>
        <pc:grpChg chg="add">
          <ac:chgData name="Brian Hardouin" userId="e9c3d2e978c0515e" providerId="LiveId" clId="{0EB03384-00A6-437E-8999-55B5CBDD7E44}" dt="2021-05-10T23:04:34.553" v="2237" actId="26606"/>
          <ac:grpSpMkLst>
            <pc:docMk/>
            <pc:sldMk cId="1363290275" sldId="304"/>
            <ac:grpSpMk id="73" creationId="{11F8F457-0192-4F9A-9EEF-D784521FAC11}"/>
          </ac:grpSpMkLst>
        </pc:grpChg>
        <pc:picChg chg="add mod">
          <ac:chgData name="Brian Hardouin" userId="e9c3d2e978c0515e" providerId="LiveId" clId="{0EB03384-00A6-437E-8999-55B5CBDD7E44}" dt="2021-05-10T23:04:34.553" v="2237" actId="26606"/>
          <ac:picMkLst>
            <pc:docMk/>
            <pc:sldMk cId="1363290275" sldId="304"/>
            <ac:picMk id="5" creationId="{B3E17B0C-C05D-4B93-8871-B90A8AE624E4}"/>
          </ac:picMkLst>
        </pc:picChg>
        <pc:picChg chg="add del mod">
          <ac:chgData name="Brian Hardouin" userId="e9c3d2e978c0515e" providerId="LiveId" clId="{0EB03384-00A6-437E-8999-55B5CBDD7E44}" dt="2021-05-10T23:04:29.237" v="2236" actId="478"/>
          <ac:picMkLst>
            <pc:docMk/>
            <pc:sldMk cId="1363290275" sldId="304"/>
            <ac:picMk id="7" creationId="{4A73E1E7-2998-43EF-ABD9-FCF71E2EEA65}"/>
          </ac:picMkLst>
        </pc:picChg>
        <pc:picChg chg="add mod">
          <ac:chgData name="Brian Hardouin" userId="e9c3d2e978c0515e" providerId="LiveId" clId="{0EB03384-00A6-437E-8999-55B5CBDD7E44}" dt="2021-05-10T23:04:34.553" v="2237" actId="26606"/>
          <ac:picMkLst>
            <pc:docMk/>
            <pc:sldMk cId="1363290275" sldId="304"/>
            <ac:picMk id="1026" creationId="{67E0BA62-2E78-4A55-B588-EEDB7EA0718B}"/>
          </ac:picMkLst>
        </pc:picChg>
      </pc:sldChg>
      <pc:sldChg chg="modSp mod">
        <pc:chgData name="Brian Hardouin" userId="e9c3d2e978c0515e" providerId="LiveId" clId="{0EB03384-00A6-437E-8999-55B5CBDD7E44}" dt="2021-06-02T15:57:23.331" v="3066" actId="122"/>
        <pc:sldMkLst>
          <pc:docMk/>
          <pc:sldMk cId="1516596474" sldId="305"/>
        </pc:sldMkLst>
        <pc:spChg chg="mod">
          <ac:chgData name="Brian Hardouin" userId="e9c3d2e978c0515e" providerId="LiveId" clId="{0EB03384-00A6-437E-8999-55B5CBDD7E44}" dt="2021-06-02T15:57:23.331" v="3066" actId="122"/>
          <ac:spMkLst>
            <pc:docMk/>
            <pc:sldMk cId="1516596474" sldId="305"/>
            <ac:spMk id="2" creationId="{6B1EFC22-A454-4686-8939-3266B43011F0}"/>
          </ac:spMkLst>
        </pc:spChg>
      </pc:sldChg>
      <pc:sldChg chg="modSp mod">
        <pc:chgData name="Brian Hardouin" userId="e9c3d2e978c0515e" providerId="LiveId" clId="{0EB03384-00A6-437E-8999-55B5CBDD7E44}" dt="2021-06-02T15:44:51.853" v="2921" actId="1076"/>
        <pc:sldMkLst>
          <pc:docMk/>
          <pc:sldMk cId="3293575455" sldId="306"/>
        </pc:sldMkLst>
        <pc:spChg chg="mod">
          <ac:chgData name="Brian Hardouin" userId="e9c3d2e978c0515e" providerId="LiveId" clId="{0EB03384-00A6-437E-8999-55B5CBDD7E44}" dt="2021-05-27T20:46:18.441" v="2389" actId="20577"/>
          <ac:spMkLst>
            <pc:docMk/>
            <pc:sldMk cId="3293575455" sldId="306"/>
            <ac:spMk id="3" creationId="{9F22EBF9-C742-4B05-A481-0F394EAF7C0E}"/>
          </ac:spMkLst>
        </pc:spChg>
        <pc:graphicFrameChg chg="mod">
          <ac:chgData name="Brian Hardouin" userId="e9c3d2e978c0515e" providerId="LiveId" clId="{0EB03384-00A6-437E-8999-55B5CBDD7E44}" dt="2021-06-02T15:44:51.853" v="2921" actId="1076"/>
          <ac:graphicFrameMkLst>
            <pc:docMk/>
            <pc:sldMk cId="3293575455" sldId="306"/>
            <ac:graphicFrameMk id="6" creationId="{AE904243-4140-49AD-8090-1C596BD67823}"/>
          </ac:graphicFrameMkLst>
        </pc:graphicFrameChg>
      </pc:sldChg>
      <pc:sldChg chg="del">
        <pc:chgData name="Brian Hardouin" userId="e9c3d2e978c0515e" providerId="LiveId" clId="{0EB03384-00A6-437E-8999-55B5CBDD7E44}" dt="2021-05-27T21:55:37.892" v="2910" actId="2696"/>
        <pc:sldMkLst>
          <pc:docMk/>
          <pc:sldMk cId="4069456127" sldId="309"/>
        </pc:sldMkLst>
      </pc:sldChg>
      <pc:sldChg chg="modSp mod">
        <pc:chgData name="Brian Hardouin" userId="e9c3d2e978c0515e" providerId="LiveId" clId="{0EB03384-00A6-437E-8999-55B5CBDD7E44}" dt="2021-05-27T21:50:10.773" v="2909" actId="20577"/>
        <pc:sldMkLst>
          <pc:docMk/>
          <pc:sldMk cId="2734129805" sldId="310"/>
        </pc:sldMkLst>
        <pc:spChg chg="mod">
          <ac:chgData name="Brian Hardouin" userId="e9c3d2e978c0515e" providerId="LiveId" clId="{0EB03384-00A6-437E-8999-55B5CBDD7E44}" dt="2021-05-27T21:49:05.652" v="2801" actId="20577"/>
          <ac:spMkLst>
            <pc:docMk/>
            <pc:sldMk cId="2734129805" sldId="310"/>
            <ac:spMk id="2" creationId="{DBBD5C67-11C4-4936-994C-F0DC1878455E}"/>
          </ac:spMkLst>
        </pc:spChg>
        <pc:spChg chg="mod">
          <ac:chgData name="Brian Hardouin" userId="e9c3d2e978c0515e" providerId="LiveId" clId="{0EB03384-00A6-437E-8999-55B5CBDD7E44}" dt="2021-05-27T21:50:10.773" v="2909" actId="20577"/>
          <ac:spMkLst>
            <pc:docMk/>
            <pc:sldMk cId="2734129805" sldId="310"/>
            <ac:spMk id="3" creationId="{44FEA60D-4500-4E11-B7F1-790760A0851E}"/>
          </ac:spMkLst>
        </pc:spChg>
      </pc:sldChg>
      <pc:sldChg chg="modSp mod">
        <pc:chgData name="Brian Hardouin" userId="e9c3d2e978c0515e" providerId="LiveId" clId="{0EB03384-00A6-437E-8999-55B5CBDD7E44}" dt="2021-06-02T16:26:11.777" v="3169" actId="20577"/>
        <pc:sldMkLst>
          <pc:docMk/>
          <pc:sldMk cId="746517547" sldId="311"/>
        </pc:sldMkLst>
        <pc:spChg chg="mod">
          <ac:chgData name="Brian Hardouin" userId="e9c3d2e978c0515e" providerId="LiveId" clId="{0EB03384-00A6-437E-8999-55B5CBDD7E44}" dt="2021-06-02T16:26:11.777" v="3169" actId="20577"/>
          <ac:spMkLst>
            <pc:docMk/>
            <pc:sldMk cId="746517547" sldId="311"/>
            <ac:spMk id="2" creationId="{63A9C8CB-A0B4-4E69-A7E3-578D4CC1C632}"/>
          </ac:spMkLst>
        </pc:spChg>
      </pc:sldChg>
      <pc:sldChg chg="modSp">
        <pc:chgData name="Brian Hardouin" userId="e9c3d2e978c0515e" providerId="LiveId" clId="{0EB03384-00A6-437E-8999-55B5CBDD7E44}" dt="2021-06-02T19:08:06.015" v="3308" actId="20577"/>
        <pc:sldMkLst>
          <pc:docMk/>
          <pc:sldMk cId="1854000996" sldId="313"/>
        </pc:sldMkLst>
        <pc:graphicFrameChg chg="mod">
          <ac:chgData name="Brian Hardouin" userId="e9c3d2e978c0515e" providerId="LiveId" clId="{0EB03384-00A6-437E-8999-55B5CBDD7E44}" dt="2021-06-02T19:08:06.015" v="3308" actId="20577"/>
          <ac:graphicFrameMkLst>
            <pc:docMk/>
            <pc:sldMk cId="1854000996" sldId="313"/>
            <ac:graphicFrameMk id="4" creationId="{FB83ED3E-054F-40CE-BF27-0BA656869E29}"/>
          </ac:graphicFrameMkLst>
        </pc:graphicFrameChg>
      </pc:sldChg>
      <pc:sldChg chg="modSp mod">
        <pc:chgData name="Brian Hardouin" userId="e9c3d2e978c0515e" providerId="LiveId" clId="{0EB03384-00A6-437E-8999-55B5CBDD7E44}" dt="2021-06-02T15:44:44.530" v="2920" actId="3626"/>
        <pc:sldMkLst>
          <pc:docMk/>
          <pc:sldMk cId="2587094423" sldId="314"/>
        </pc:sldMkLst>
        <pc:spChg chg="mod">
          <ac:chgData name="Brian Hardouin" userId="e9c3d2e978c0515e" providerId="LiveId" clId="{0EB03384-00A6-437E-8999-55B5CBDD7E44}" dt="2021-06-02T15:44:44.530" v="2920" actId="3626"/>
          <ac:spMkLst>
            <pc:docMk/>
            <pc:sldMk cId="2587094423" sldId="314"/>
            <ac:spMk id="4" creationId="{B3F69760-32AD-4390-8802-065EE5EA3747}"/>
          </ac:spMkLst>
        </pc:spChg>
      </pc:sldChg>
      <pc:sldChg chg="addSp delSp modSp new mod">
        <pc:chgData name="Brian Hardouin" userId="e9c3d2e978c0515e" providerId="LiveId" clId="{0EB03384-00A6-437E-8999-55B5CBDD7E44}" dt="2021-06-02T17:44:27.581" v="3185" actId="20577"/>
        <pc:sldMkLst>
          <pc:docMk/>
          <pc:sldMk cId="146528758" sldId="315"/>
        </pc:sldMkLst>
        <pc:spChg chg="mod">
          <ac:chgData name="Brian Hardouin" userId="e9c3d2e978c0515e" providerId="LiveId" clId="{0EB03384-00A6-437E-8999-55B5CBDD7E44}" dt="2021-06-02T17:44:27.581" v="3185" actId="20577"/>
          <ac:spMkLst>
            <pc:docMk/>
            <pc:sldMk cId="146528758" sldId="315"/>
            <ac:spMk id="2" creationId="{BF4D73D1-984B-475D-A8BC-37E5ACA90DB8}"/>
          </ac:spMkLst>
        </pc:spChg>
        <pc:spChg chg="del">
          <ac:chgData name="Brian Hardouin" userId="e9c3d2e978c0515e" providerId="LiveId" clId="{0EB03384-00A6-437E-8999-55B5CBDD7E44}" dt="2021-06-02T15:46:49.019" v="2923" actId="1032"/>
          <ac:spMkLst>
            <pc:docMk/>
            <pc:sldMk cId="146528758" sldId="315"/>
            <ac:spMk id="3" creationId="{6649881A-CF39-4E06-816F-2444FFA0EDDA}"/>
          </ac:spMkLst>
        </pc:spChg>
        <pc:spChg chg="del">
          <ac:chgData name="Brian Hardouin" userId="e9c3d2e978c0515e" providerId="LiveId" clId="{0EB03384-00A6-437E-8999-55B5CBDD7E44}" dt="2021-06-02T15:53:06.540" v="3022" actId="478"/>
          <ac:spMkLst>
            <pc:docMk/>
            <pc:sldMk cId="146528758" sldId="315"/>
            <ac:spMk id="4" creationId="{08543E70-A679-4DF6-8533-054B05AA570B}"/>
          </ac:spMkLst>
        </pc:spChg>
        <pc:spChg chg="add del mod">
          <ac:chgData name="Brian Hardouin" userId="e9c3d2e978c0515e" providerId="LiveId" clId="{0EB03384-00A6-437E-8999-55B5CBDD7E44}" dt="2021-06-02T15:53:10.019" v="3024" actId="478"/>
          <ac:spMkLst>
            <pc:docMk/>
            <pc:sldMk cId="146528758" sldId="315"/>
            <ac:spMk id="7" creationId="{D7A271BD-D919-447E-BE42-F1700BFFAED6}"/>
          </ac:spMkLst>
        </pc:spChg>
        <pc:graphicFrameChg chg="add del mod modGraphic">
          <ac:chgData name="Brian Hardouin" userId="e9c3d2e978c0515e" providerId="LiveId" clId="{0EB03384-00A6-437E-8999-55B5CBDD7E44}" dt="2021-06-02T15:56:05.117" v="3041" actId="13822"/>
          <ac:graphicFrameMkLst>
            <pc:docMk/>
            <pc:sldMk cId="146528758" sldId="315"/>
            <ac:graphicFrameMk id="5" creationId="{25FBBB03-53B6-4BC4-BF40-C87DBB528AC7}"/>
          </ac:graphicFrameMkLst>
        </pc:graphicFrameChg>
      </pc:sldChg>
      <pc:sldChg chg="addSp delSp modSp new mod ord setBg">
        <pc:chgData name="Brian Hardouin" userId="e9c3d2e978c0515e" providerId="LiveId" clId="{0EB03384-00A6-437E-8999-55B5CBDD7E44}" dt="2021-06-02T19:13:20.725" v="3367" actId="20577"/>
        <pc:sldMkLst>
          <pc:docMk/>
          <pc:sldMk cId="4176957635" sldId="316"/>
        </pc:sldMkLst>
        <pc:spChg chg="mod">
          <ac:chgData name="Brian Hardouin" userId="e9c3d2e978c0515e" providerId="LiveId" clId="{0EB03384-00A6-437E-8999-55B5CBDD7E44}" dt="2021-06-02T19:10:21.638" v="3337" actId="26606"/>
          <ac:spMkLst>
            <pc:docMk/>
            <pc:sldMk cId="4176957635" sldId="316"/>
            <ac:spMk id="2" creationId="{DBA5D0DC-A39E-4D87-89AE-37FCB0C6E702}"/>
          </ac:spMkLst>
        </pc:spChg>
        <pc:spChg chg="del">
          <ac:chgData name="Brian Hardouin" userId="e9c3d2e978c0515e" providerId="LiveId" clId="{0EB03384-00A6-437E-8999-55B5CBDD7E44}" dt="2021-06-02T19:06:33.063" v="3197"/>
          <ac:spMkLst>
            <pc:docMk/>
            <pc:sldMk cId="4176957635" sldId="316"/>
            <ac:spMk id="3" creationId="{2550CDCB-2EB8-41D8-AD13-EAC2F4288A83}"/>
          </ac:spMkLst>
        </pc:spChg>
        <pc:spChg chg="add del">
          <ac:chgData name="Brian Hardouin" userId="e9c3d2e978c0515e" providerId="LiveId" clId="{0EB03384-00A6-437E-8999-55B5CBDD7E44}" dt="2021-06-02T19:07:13.177" v="3236" actId="26606"/>
          <ac:spMkLst>
            <pc:docMk/>
            <pc:sldMk cId="4176957635" sldId="316"/>
            <ac:spMk id="9" creationId="{8787108C-1B34-4086-8659-2AE82EB17B6F}"/>
          </ac:spMkLst>
        </pc:spChg>
        <pc:spChg chg="add del">
          <ac:chgData name="Brian Hardouin" userId="e9c3d2e978c0515e" providerId="LiveId" clId="{0EB03384-00A6-437E-8999-55B5CBDD7E44}" dt="2021-06-02T19:07:13.177" v="3236" actId="26606"/>
          <ac:spMkLst>
            <pc:docMk/>
            <pc:sldMk cId="4176957635" sldId="316"/>
            <ac:spMk id="12" creationId="{A5931BE0-4B93-4D6C-878E-ACC59D6B4587}"/>
          </ac:spMkLst>
        </pc:spChg>
        <pc:spChg chg="add del">
          <ac:chgData name="Brian Hardouin" userId="e9c3d2e978c0515e" providerId="LiveId" clId="{0EB03384-00A6-437E-8999-55B5CBDD7E44}" dt="2021-06-02T19:07:13.177" v="3236" actId="26606"/>
          <ac:spMkLst>
            <pc:docMk/>
            <pc:sldMk cId="4176957635" sldId="316"/>
            <ac:spMk id="19" creationId="{647A77D8-817B-4A9F-86AA-FE781E813DBC}"/>
          </ac:spMkLst>
        </pc:spChg>
        <pc:spChg chg="add del">
          <ac:chgData name="Brian Hardouin" userId="e9c3d2e978c0515e" providerId="LiveId" clId="{0EB03384-00A6-437E-8999-55B5CBDD7E44}" dt="2021-06-02T19:10:21.638" v="3337" actId="26606"/>
          <ac:spMkLst>
            <pc:docMk/>
            <pc:sldMk cId="4176957635" sldId="316"/>
            <ac:spMk id="21" creationId="{A5931BE0-4B93-4D6C-878E-ACC59D6B4587}"/>
          </ac:spMkLst>
        </pc:spChg>
        <pc:spChg chg="add mod ord">
          <ac:chgData name="Brian Hardouin" userId="e9c3d2e978c0515e" providerId="LiveId" clId="{0EB03384-00A6-437E-8999-55B5CBDD7E44}" dt="2021-06-02T19:13:20.725" v="3367" actId="20577"/>
          <ac:spMkLst>
            <pc:docMk/>
            <pc:sldMk cId="4176957635" sldId="316"/>
            <ac:spMk id="22" creationId="{30C717B2-04EE-4744-AE38-99F24D1C6E0D}"/>
          </ac:spMkLst>
        </pc:spChg>
        <pc:spChg chg="add del">
          <ac:chgData name="Brian Hardouin" userId="e9c3d2e978c0515e" providerId="LiveId" clId="{0EB03384-00A6-437E-8999-55B5CBDD7E44}" dt="2021-06-02T19:10:18.578" v="3332" actId="26606"/>
          <ac:spMkLst>
            <pc:docMk/>
            <pc:sldMk cId="4176957635" sldId="316"/>
            <ac:spMk id="27" creationId="{A5931BE0-4B93-4D6C-878E-ACC59D6B4587}"/>
          </ac:spMkLst>
        </pc:spChg>
        <pc:spChg chg="add del">
          <ac:chgData name="Brian Hardouin" userId="e9c3d2e978c0515e" providerId="LiveId" clId="{0EB03384-00A6-437E-8999-55B5CBDD7E44}" dt="2021-06-02T19:10:21.047" v="3334" actId="26606"/>
          <ac:spMkLst>
            <pc:docMk/>
            <pc:sldMk cId="4176957635" sldId="316"/>
            <ac:spMk id="33" creationId="{A5931BE0-4B93-4D6C-878E-ACC59D6B4587}"/>
          </ac:spMkLst>
        </pc:spChg>
        <pc:spChg chg="add del">
          <ac:chgData name="Brian Hardouin" userId="e9c3d2e978c0515e" providerId="LiveId" clId="{0EB03384-00A6-437E-8999-55B5CBDD7E44}" dt="2021-06-02T19:10:21.047" v="3334" actId="26606"/>
          <ac:spMkLst>
            <pc:docMk/>
            <pc:sldMk cId="4176957635" sldId="316"/>
            <ac:spMk id="34" creationId="{647A77D8-817B-4A9F-86AA-FE781E813DBC}"/>
          </ac:spMkLst>
        </pc:spChg>
        <pc:spChg chg="add del">
          <ac:chgData name="Brian Hardouin" userId="e9c3d2e978c0515e" providerId="LiveId" clId="{0EB03384-00A6-437E-8999-55B5CBDD7E44}" dt="2021-06-02T19:10:21.634" v="3336" actId="26606"/>
          <ac:spMkLst>
            <pc:docMk/>
            <pc:sldMk cId="4176957635" sldId="316"/>
            <ac:spMk id="36" creationId="{A5931BE0-4B93-4D6C-878E-ACC59D6B4587}"/>
          </ac:spMkLst>
        </pc:spChg>
        <pc:spChg chg="add del">
          <ac:chgData name="Brian Hardouin" userId="e9c3d2e978c0515e" providerId="LiveId" clId="{0EB03384-00A6-437E-8999-55B5CBDD7E44}" dt="2021-06-02T19:10:21.634" v="3336" actId="26606"/>
          <ac:spMkLst>
            <pc:docMk/>
            <pc:sldMk cId="4176957635" sldId="316"/>
            <ac:spMk id="40" creationId="{5171FAFB-7223-4BE1-983D-8A0626EAC5E4}"/>
          </ac:spMkLst>
        </pc:spChg>
        <pc:spChg chg="add">
          <ac:chgData name="Brian Hardouin" userId="e9c3d2e978c0515e" providerId="LiveId" clId="{0EB03384-00A6-437E-8999-55B5CBDD7E44}" dt="2021-06-02T19:10:21.638" v="3337" actId="26606"/>
          <ac:spMkLst>
            <pc:docMk/>
            <pc:sldMk cId="4176957635" sldId="316"/>
            <ac:spMk id="42" creationId="{A5931BE0-4B93-4D6C-878E-ACC59D6B4587}"/>
          </ac:spMkLst>
        </pc:spChg>
        <pc:grpChg chg="add del">
          <ac:chgData name="Brian Hardouin" userId="e9c3d2e978c0515e" providerId="LiveId" clId="{0EB03384-00A6-437E-8999-55B5CBDD7E44}" dt="2021-06-02T19:07:13.177" v="3236" actId="26606"/>
          <ac:grpSpMkLst>
            <pc:docMk/>
            <pc:sldMk cId="4176957635" sldId="316"/>
            <ac:grpSpMk id="14" creationId="{183B29DA-9BB8-4BA8-B8E1-8C2B544078C7}"/>
          </ac:grpSpMkLst>
        </pc:grpChg>
        <pc:grpChg chg="add del">
          <ac:chgData name="Brian Hardouin" userId="e9c3d2e978c0515e" providerId="LiveId" clId="{0EB03384-00A6-437E-8999-55B5CBDD7E44}" dt="2021-06-02T19:10:21.047" v="3334" actId="26606"/>
          <ac:grpSpMkLst>
            <pc:docMk/>
            <pc:sldMk cId="4176957635" sldId="316"/>
            <ac:grpSpMk id="29" creationId="{183B29DA-9BB8-4BA8-B8E1-8C2B544078C7}"/>
          </ac:grpSpMkLst>
        </pc:grpChg>
        <pc:grpChg chg="add del">
          <ac:chgData name="Brian Hardouin" userId="e9c3d2e978c0515e" providerId="LiveId" clId="{0EB03384-00A6-437E-8999-55B5CBDD7E44}" dt="2021-06-02T19:10:21.634" v="3336" actId="26606"/>
          <ac:grpSpMkLst>
            <pc:docMk/>
            <pc:sldMk cId="4176957635" sldId="316"/>
            <ac:grpSpMk id="37" creationId="{C4967C49-2278-4724-94A5-A258F20C3DFA}"/>
          </ac:grpSpMkLst>
        </pc:grpChg>
        <pc:picChg chg="add mod">
          <ac:chgData name="Brian Hardouin" userId="e9c3d2e978c0515e" providerId="LiveId" clId="{0EB03384-00A6-437E-8999-55B5CBDD7E44}" dt="2021-06-02T19:10:21.638" v="3337" actId="26606"/>
          <ac:picMkLst>
            <pc:docMk/>
            <pc:sldMk cId="4176957635" sldId="316"/>
            <ac:picMk id="5" creationId="{CE7CD8A6-D0AA-439B-8060-1CDEDE2C486B}"/>
          </ac:picMkLst>
        </pc:picChg>
        <pc:picChg chg="add del mod">
          <ac:chgData name="Brian Hardouin" userId="e9c3d2e978c0515e" providerId="LiveId" clId="{0EB03384-00A6-437E-8999-55B5CBDD7E44}" dt="2021-06-02T19:07:05.157" v="3234"/>
          <ac:picMkLst>
            <pc:docMk/>
            <pc:sldMk cId="4176957635" sldId="316"/>
            <ac:picMk id="7" creationId="{C7BC3FB6-208F-4808-9D88-6F52E739550B}"/>
          </ac:picMkLst>
        </pc:picChg>
        <pc:picChg chg="add mod">
          <ac:chgData name="Brian Hardouin" userId="e9c3d2e978c0515e" providerId="LiveId" clId="{0EB03384-00A6-437E-8999-55B5CBDD7E44}" dt="2021-06-02T19:12:10.947" v="3341" actId="14100"/>
          <ac:picMkLst>
            <pc:docMk/>
            <pc:sldMk cId="4176957635" sldId="316"/>
            <ac:picMk id="10" creationId="{3B53544E-2F14-4BC0-8B56-3ECE9F7754DF}"/>
          </ac:picMkLst>
        </pc:picChg>
      </pc:sldChg>
    </pc:docChg>
  </pc:docChgLst>
  <pc:docChgLst>
    <pc:chgData name="Brian Hardouin" userId="e9c3d2e978c0515e" providerId="LiveId" clId="{0FEA9C25-406E-4AA9-B246-0C548C313BC4}"/>
    <pc:docChg chg="undo custSel addSld delSld modSld sldOrd">
      <pc:chgData name="Brian Hardouin" userId="e9c3d2e978c0515e" providerId="LiveId" clId="{0FEA9C25-406E-4AA9-B246-0C548C313BC4}" dt="2021-06-15T13:59:05.628" v="36" actId="1076"/>
      <pc:docMkLst>
        <pc:docMk/>
      </pc:docMkLst>
      <pc:sldChg chg="modSp">
        <pc:chgData name="Brian Hardouin" userId="e9c3d2e978c0515e" providerId="LiveId" clId="{0FEA9C25-406E-4AA9-B246-0C548C313BC4}" dt="2021-06-15T13:51:08.409" v="13"/>
        <pc:sldMkLst>
          <pc:docMk/>
          <pc:sldMk cId="18037479" sldId="257"/>
        </pc:sldMkLst>
        <pc:graphicFrameChg chg="mod">
          <ac:chgData name="Brian Hardouin" userId="e9c3d2e978c0515e" providerId="LiveId" clId="{0FEA9C25-406E-4AA9-B246-0C548C313BC4}" dt="2021-06-15T13:51:08.409" v="13"/>
          <ac:graphicFrameMkLst>
            <pc:docMk/>
            <pc:sldMk cId="18037479" sldId="257"/>
            <ac:graphicFrameMk id="22" creationId="{FB8FEE59-A291-489E-9479-2790FE7D8756}"/>
          </ac:graphicFrameMkLst>
        </pc:graphicFrameChg>
      </pc:sldChg>
      <pc:sldChg chg="ord">
        <pc:chgData name="Brian Hardouin" userId="e9c3d2e978c0515e" providerId="LiveId" clId="{0FEA9C25-406E-4AA9-B246-0C548C313BC4}" dt="2021-06-15T13:49:46.934" v="8"/>
        <pc:sldMkLst>
          <pc:docMk/>
          <pc:sldMk cId="3444473281" sldId="264"/>
        </pc:sldMkLst>
      </pc:sldChg>
      <pc:sldChg chg="addSp modSp del mod">
        <pc:chgData name="Brian Hardouin" userId="e9c3d2e978c0515e" providerId="LiveId" clId="{0FEA9C25-406E-4AA9-B246-0C548C313BC4}" dt="2021-06-15T13:58:03.478" v="29" actId="47"/>
        <pc:sldMkLst>
          <pc:docMk/>
          <pc:sldMk cId="1590322839" sldId="268"/>
        </pc:sldMkLst>
        <pc:spChg chg="add mod">
          <ac:chgData name="Brian Hardouin" userId="e9c3d2e978c0515e" providerId="LiveId" clId="{0FEA9C25-406E-4AA9-B246-0C548C313BC4}" dt="2021-06-15T13:53:11.369" v="17" actId="207"/>
          <ac:spMkLst>
            <pc:docMk/>
            <pc:sldMk cId="1590322839" sldId="268"/>
            <ac:spMk id="3" creationId="{9B736B98-A4FA-44DD-B6D7-E995D55EBA41}"/>
          </ac:spMkLst>
        </pc:spChg>
        <pc:graphicFrameChg chg="mod">
          <ac:chgData name="Brian Hardouin" userId="e9c3d2e978c0515e" providerId="LiveId" clId="{0FEA9C25-406E-4AA9-B246-0C548C313BC4}" dt="2021-06-15T13:51:55.449" v="14" actId="16803"/>
          <ac:graphicFrameMkLst>
            <pc:docMk/>
            <pc:sldMk cId="1590322839" sldId="268"/>
            <ac:graphicFrameMk id="15" creationId="{12FE5303-ADA2-46D1-A987-03F05C000C61}"/>
          </ac:graphicFrameMkLst>
        </pc:graphicFrameChg>
      </pc:sldChg>
      <pc:sldChg chg="ord">
        <pc:chgData name="Brian Hardouin" userId="e9c3d2e978c0515e" providerId="LiveId" clId="{0FEA9C25-406E-4AA9-B246-0C548C313BC4}" dt="2021-06-15T13:50:57.514" v="10"/>
        <pc:sldMkLst>
          <pc:docMk/>
          <pc:sldMk cId="3211014591" sldId="269"/>
        </pc:sldMkLst>
      </pc:sldChg>
      <pc:sldChg chg="ord">
        <pc:chgData name="Brian Hardouin" userId="e9c3d2e978c0515e" providerId="LiveId" clId="{0FEA9C25-406E-4AA9-B246-0C548C313BC4}" dt="2021-06-15T13:50:57.514" v="10"/>
        <pc:sldMkLst>
          <pc:docMk/>
          <pc:sldMk cId="1217790402" sldId="276"/>
        </pc:sldMkLst>
      </pc:sldChg>
      <pc:sldChg chg="ord">
        <pc:chgData name="Brian Hardouin" userId="e9c3d2e978c0515e" providerId="LiveId" clId="{0FEA9C25-406E-4AA9-B246-0C548C313BC4}" dt="2021-06-15T13:48:03.102" v="5"/>
        <pc:sldMkLst>
          <pc:docMk/>
          <pc:sldMk cId="1462027587" sldId="283"/>
        </pc:sldMkLst>
      </pc:sldChg>
      <pc:sldChg chg="del">
        <pc:chgData name="Brian Hardouin" userId="e9c3d2e978c0515e" providerId="LiveId" clId="{0FEA9C25-406E-4AA9-B246-0C548C313BC4}" dt="2021-06-15T13:47:04.734" v="1" actId="47"/>
        <pc:sldMkLst>
          <pc:docMk/>
          <pc:sldMk cId="2492623666" sldId="288"/>
        </pc:sldMkLst>
      </pc:sldChg>
      <pc:sldChg chg="ord">
        <pc:chgData name="Brian Hardouin" userId="e9c3d2e978c0515e" providerId="LiveId" clId="{0FEA9C25-406E-4AA9-B246-0C548C313BC4}" dt="2021-06-15T13:50:57.514" v="10"/>
        <pc:sldMkLst>
          <pc:docMk/>
          <pc:sldMk cId="1716610907" sldId="289"/>
        </pc:sldMkLst>
      </pc:sldChg>
      <pc:sldChg chg="ord">
        <pc:chgData name="Brian Hardouin" userId="e9c3d2e978c0515e" providerId="LiveId" clId="{0FEA9C25-406E-4AA9-B246-0C548C313BC4}" dt="2021-06-15T13:50:57.514" v="10"/>
        <pc:sldMkLst>
          <pc:docMk/>
          <pc:sldMk cId="3059342967" sldId="290"/>
        </pc:sldMkLst>
      </pc:sldChg>
      <pc:sldChg chg="ord">
        <pc:chgData name="Brian Hardouin" userId="e9c3d2e978c0515e" providerId="LiveId" clId="{0FEA9C25-406E-4AA9-B246-0C548C313BC4}" dt="2021-06-15T13:50:57.514" v="10"/>
        <pc:sldMkLst>
          <pc:docMk/>
          <pc:sldMk cId="3273234309" sldId="291"/>
        </pc:sldMkLst>
      </pc:sldChg>
      <pc:sldChg chg="ord">
        <pc:chgData name="Brian Hardouin" userId="e9c3d2e978c0515e" providerId="LiveId" clId="{0FEA9C25-406E-4AA9-B246-0C548C313BC4}" dt="2021-06-15T13:50:57.514" v="10"/>
        <pc:sldMkLst>
          <pc:docMk/>
          <pc:sldMk cId="2517053145" sldId="292"/>
        </pc:sldMkLst>
      </pc:sldChg>
      <pc:sldChg chg="del">
        <pc:chgData name="Brian Hardouin" userId="e9c3d2e978c0515e" providerId="LiveId" clId="{0FEA9C25-406E-4AA9-B246-0C548C313BC4}" dt="2021-06-14T19:14:29.836" v="0" actId="2696"/>
        <pc:sldMkLst>
          <pc:docMk/>
          <pc:sldMk cId="273036004" sldId="294"/>
        </pc:sldMkLst>
      </pc:sldChg>
      <pc:sldChg chg="del">
        <pc:chgData name="Brian Hardouin" userId="e9c3d2e978c0515e" providerId="LiveId" clId="{0FEA9C25-406E-4AA9-B246-0C548C313BC4}" dt="2021-06-15T13:48:40.122" v="6" actId="47"/>
        <pc:sldMkLst>
          <pc:docMk/>
          <pc:sldMk cId="746517547" sldId="311"/>
        </pc:sldMkLst>
      </pc:sldChg>
      <pc:sldChg chg="modSp del mod">
        <pc:chgData name="Brian Hardouin" userId="e9c3d2e978c0515e" providerId="LiveId" clId="{0FEA9C25-406E-4AA9-B246-0C548C313BC4}" dt="2021-06-15T13:58:29.998" v="31" actId="2696"/>
        <pc:sldMkLst>
          <pc:docMk/>
          <pc:sldMk cId="1657497243" sldId="317"/>
        </pc:sldMkLst>
        <pc:spChg chg="mod">
          <ac:chgData name="Brian Hardouin" userId="e9c3d2e978c0515e" providerId="LiveId" clId="{0FEA9C25-406E-4AA9-B246-0C548C313BC4}" dt="2021-06-15T13:53:50.839" v="18" actId="1076"/>
          <ac:spMkLst>
            <pc:docMk/>
            <pc:sldMk cId="1657497243" sldId="317"/>
            <ac:spMk id="3" creationId="{9B736B98-A4FA-44DD-B6D7-E995D55EBA41}"/>
          </ac:spMkLst>
        </pc:spChg>
      </pc:sldChg>
      <pc:sldChg chg="modSp del mod">
        <pc:chgData name="Brian Hardouin" userId="e9c3d2e978c0515e" providerId="LiveId" clId="{0FEA9C25-406E-4AA9-B246-0C548C313BC4}" dt="2021-06-15T13:58:46.004" v="33" actId="2696"/>
        <pc:sldMkLst>
          <pc:docMk/>
          <pc:sldMk cId="1529572928" sldId="318"/>
        </pc:sldMkLst>
        <pc:spChg chg="mod">
          <ac:chgData name="Brian Hardouin" userId="e9c3d2e978c0515e" providerId="LiveId" clId="{0FEA9C25-406E-4AA9-B246-0C548C313BC4}" dt="2021-06-15T13:54:13.029" v="19" actId="1076"/>
          <ac:spMkLst>
            <pc:docMk/>
            <pc:sldMk cId="1529572928" sldId="318"/>
            <ac:spMk id="3" creationId="{9B736B98-A4FA-44DD-B6D7-E995D55EBA41}"/>
          </ac:spMkLst>
        </pc:spChg>
        <pc:graphicFrameChg chg="mod">
          <ac:chgData name="Brian Hardouin" userId="e9c3d2e978c0515e" providerId="LiveId" clId="{0FEA9C25-406E-4AA9-B246-0C548C313BC4}" dt="2021-06-15T13:55:13.369" v="20" actId="16803"/>
          <ac:graphicFrameMkLst>
            <pc:docMk/>
            <pc:sldMk cId="1529572928" sldId="318"/>
            <ac:graphicFrameMk id="15" creationId="{12FE5303-ADA2-46D1-A987-03F05C000C61}"/>
          </ac:graphicFrameMkLst>
        </pc:graphicFrameChg>
      </pc:sldChg>
      <pc:sldChg chg="modSp add del mod">
        <pc:chgData name="Brian Hardouin" userId="e9c3d2e978c0515e" providerId="LiveId" clId="{0FEA9C25-406E-4AA9-B246-0C548C313BC4}" dt="2021-06-15T13:58:57.438" v="35" actId="2696"/>
        <pc:sldMkLst>
          <pc:docMk/>
          <pc:sldMk cId="19380307" sldId="319"/>
        </pc:sldMkLst>
        <pc:spChg chg="mod">
          <ac:chgData name="Brian Hardouin" userId="e9c3d2e978c0515e" providerId="LiveId" clId="{0FEA9C25-406E-4AA9-B246-0C548C313BC4}" dt="2021-06-15T13:55:45.859" v="25" actId="1076"/>
          <ac:spMkLst>
            <pc:docMk/>
            <pc:sldMk cId="19380307" sldId="319"/>
            <ac:spMk id="3" creationId="{9B736B98-A4FA-44DD-B6D7-E995D55EBA41}"/>
          </ac:spMkLst>
        </pc:spChg>
        <pc:graphicFrameChg chg="mod">
          <ac:chgData name="Brian Hardouin" userId="e9c3d2e978c0515e" providerId="LiveId" clId="{0FEA9C25-406E-4AA9-B246-0C548C313BC4}" dt="2021-06-15T13:56:43.238" v="26"/>
          <ac:graphicFrameMkLst>
            <pc:docMk/>
            <pc:sldMk cId="19380307" sldId="319"/>
            <ac:graphicFrameMk id="15" creationId="{12FE5303-ADA2-46D1-A987-03F05C000C61}"/>
          </ac:graphicFrameMkLst>
        </pc:graphicFrameChg>
      </pc:sldChg>
      <pc:sldChg chg="modSp del mod">
        <pc:chgData name="Brian Hardouin" userId="e9c3d2e978c0515e" providerId="LiveId" clId="{0FEA9C25-406E-4AA9-B246-0C548C313BC4}" dt="2021-06-15T13:55:33.344" v="23"/>
        <pc:sldMkLst>
          <pc:docMk/>
          <pc:sldMk cId="4178099665" sldId="319"/>
        </pc:sldMkLst>
        <pc:spChg chg="mod">
          <ac:chgData name="Brian Hardouin" userId="e9c3d2e978c0515e" providerId="LiveId" clId="{0FEA9C25-406E-4AA9-B246-0C548C313BC4}" dt="2021-06-15T13:55:32.798" v="22" actId="1076"/>
          <ac:spMkLst>
            <pc:docMk/>
            <pc:sldMk cId="4178099665" sldId="319"/>
            <ac:spMk id="3" creationId="{9B736B98-A4FA-44DD-B6D7-E995D55EBA41}"/>
          </ac:spMkLst>
        </pc:spChg>
      </pc:sldChg>
      <pc:sldChg chg="modSp mod">
        <pc:chgData name="Brian Hardouin" userId="e9c3d2e978c0515e" providerId="LiveId" clId="{0FEA9C25-406E-4AA9-B246-0C548C313BC4}" dt="2021-06-15T13:57:46.308" v="28" actId="20577"/>
        <pc:sldMkLst>
          <pc:docMk/>
          <pc:sldMk cId="3307329841" sldId="320"/>
        </pc:sldMkLst>
        <pc:spChg chg="mod">
          <ac:chgData name="Brian Hardouin" userId="e9c3d2e978c0515e" providerId="LiveId" clId="{0FEA9C25-406E-4AA9-B246-0C548C313BC4}" dt="2021-06-15T13:57:22.404" v="27" actId="1076"/>
          <ac:spMkLst>
            <pc:docMk/>
            <pc:sldMk cId="3307329841" sldId="320"/>
            <ac:spMk id="3" creationId="{9B736B98-A4FA-44DD-B6D7-E995D55EBA41}"/>
          </ac:spMkLst>
        </pc:spChg>
        <pc:graphicFrameChg chg="mod">
          <ac:chgData name="Brian Hardouin" userId="e9c3d2e978c0515e" providerId="LiveId" clId="{0FEA9C25-406E-4AA9-B246-0C548C313BC4}" dt="2021-06-15T13:57:46.308" v="28" actId="20577"/>
          <ac:graphicFrameMkLst>
            <pc:docMk/>
            <pc:sldMk cId="3307329841" sldId="320"/>
            <ac:graphicFrameMk id="15" creationId="{12FE5303-ADA2-46D1-A987-03F05C000C61}"/>
          </ac:graphicFrameMkLst>
        </pc:graphicFrameChg>
      </pc:sldChg>
      <pc:sldChg chg="modSp mod">
        <pc:chgData name="Brian Hardouin" userId="e9c3d2e978c0515e" providerId="LiveId" clId="{0FEA9C25-406E-4AA9-B246-0C548C313BC4}" dt="2021-06-15T13:58:14.908" v="30" actId="1076"/>
        <pc:sldMkLst>
          <pc:docMk/>
          <pc:sldMk cId="1114150275" sldId="321"/>
        </pc:sldMkLst>
        <pc:spChg chg="mod">
          <ac:chgData name="Brian Hardouin" userId="e9c3d2e978c0515e" providerId="LiveId" clId="{0FEA9C25-406E-4AA9-B246-0C548C313BC4}" dt="2021-06-15T13:58:14.908" v="30" actId="1076"/>
          <ac:spMkLst>
            <pc:docMk/>
            <pc:sldMk cId="1114150275" sldId="321"/>
            <ac:spMk id="3" creationId="{9B736B98-A4FA-44DD-B6D7-E995D55EBA41}"/>
          </ac:spMkLst>
        </pc:spChg>
      </pc:sldChg>
      <pc:sldChg chg="modSp mod">
        <pc:chgData name="Brian Hardouin" userId="e9c3d2e978c0515e" providerId="LiveId" clId="{0FEA9C25-406E-4AA9-B246-0C548C313BC4}" dt="2021-06-15T13:58:37.929" v="32" actId="1076"/>
        <pc:sldMkLst>
          <pc:docMk/>
          <pc:sldMk cId="3341756603" sldId="322"/>
        </pc:sldMkLst>
        <pc:spChg chg="mod">
          <ac:chgData name="Brian Hardouin" userId="e9c3d2e978c0515e" providerId="LiveId" clId="{0FEA9C25-406E-4AA9-B246-0C548C313BC4}" dt="2021-06-15T13:58:37.929" v="32" actId="1076"/>
          <ac:spMkLst>
            <pc:docMk/>
            <pc:sldMk cId="3341756603" sldId="322"/>
            <ac:spMk id="3" creationId="{9B736B98-A4FA-44DD-B6D7-E995D55EBA41}"/>
          </ac:spMkLst>
        </pc:spChg>
      </pc:sldChg>
      <pc:sldChg chg="modSp mod">
        <pc:chgData name="Brian Hardouin" userId="e9c3d2e978c0515e" providerId="LiveId" clId="{0FEA9C25-406E-4AA9-B246-0C548C313BC4}" dt="2021-06-15T13:58:52.158" v="34" actId="1076"/>
        <pc:sldMkLst>
          <pc:docMk/>
          <pc:sldMk cId="3759324191" sldId="323"/>
        </pc:sldMkLst>
        <pc:spChg chg="mod">
          <ac:chgData name="Brian Hardouin" userId="e9c3d2e978c0515e" providerId="LiveId" clId="{0FEA9C25-406E-4AA9-B246-0C548C313BC4}" dt="2021-06-15T13:58:52.158" v="34" actId="1076"/>
          <ac:spMkLst>
            <pc:docMk/>
            <pc:sldMk cId="3759324191" sldId="323"/>
            <ac:spMk id="3" creationId="{9B736B98-A4FA-44DD-B6D7-E995D55EBA41}"/>
          </ac:spMkLst>
        </pc:spChg>
      </pc:sldChg>
      <pc:sldChg chg="modSp mod">
        <pc:chgData name="Brian Hardouin" userId="e9c3d2e978c0515e" providerId="LiveId" clId="{0FEA9C25-406E-4AA9-B246-0C548C313BC4}" dt="2021-06-15T13:59:05.628" v="36" actId="1076"/>
        <pc:sldMkLst>
          <pc:docMk/>
          <pc:sldMk cId="1951183550" sldId="324"/>
        </pc:sldMkLst>
        <pc:spChg chg="mod">
          <ac:chgData name="Brian Hardouin" userId="e9c3d2e978c0515e" providerId="LiveId" clId="{0FEA9C25-406E-4AA9-B246-0C548C313BC4}" dt="2021-06-15T13:59:05.628" v="36" actId="1076"/>
          <ac:spMkLst>
            <pc:docMk/>
            <pc:sldMk cId="1951183550" sldId="324"/>
            <ac:spMk id="3" creationId="{9B736B98-A4FA-44DD-B6D7-E995D55EBA41}"/>
          </ac:spMkLst>
        </pc:spChg>
      </pc:sldChg>
    </pc:docChg>
  </pc:docChgLst>
  <pc:docChgLst>
    <pc:chgData name="Brian Hardouin" userId="e9c3d2e978c0515e" providerId="LiveId" clId="{203CC37A-5D0D-441F-BDDD-FAD922170398}"/>
    <pc:docChg chg="undo custSel addSld delSld modSld sldOrd">
      <pc:chgData name="Brian Hardouin" userId="e9c3d2e978c0515e" providerId="LiveId" clId="{203CC37A-5D0D-441F-BDDD-FAD922170398}" dt="2021-06-02T04:58:15.810" v="3926" actId="121"/>
      <pc:docMkLst>
        <pc:docMk/>
      </pc:docMkLst>
      <pc:sldChg chg="addSp modSp mod">
        <pc:chgData name="Brian Hardouin" userId="e9c3d2e978c0515e" providerId="LiveId" clId="{203CC37A-5D0D-441F-BDDD-FAD922170398}" dt="2021-06-02T04:28:42.508" v="3567" actId="1076"/>
        <pc:sldMkLst>
          <pc:docMk/>
          <pc:sldMk cId="3294804204" sldId="256"/>
        </pc:sldMkLst>
        <pc:spChg chg="mod">
          <ac:chgData name="Brian Hardouin" userId="e9c3d2e978c0515e" providerId="LiveId" clId="{203CC37A-5D0D-441F-BDDD-FAD922170398}" dt="2021-06-02T04:28:24.588" v="3565" actId="1076"/>
          <ac:spMkLst>
            <pc:docMk/>
            <pc:sldMk cId="3294804204" sldId="256"/>
            <ac:spMk id="2" creationId="{7680D7C2-5758-4821-9DF3-5C288BF94CDB}"/>
          </ac:spMkLst>
        </pc:spChg>
        <pc:spChg chg="add mod">
          <ac:chgData name="Brian Hardouin" userId="e9c3d2e978c0515e" providerId="LiveId" clId="{203CC37A-5D0D-441F-BDDD-FAD922170398}" dt="2021-06-02T04:28:42.508" v="3567" actId="1076"/>
          <ac:spMkLst>
            <pc:docMk/>
            <pc:sldMk cId="3294804204" sldId="256"/>
            <ac:spMk id="7" creationId="{1AB37E80-2E70-4954-8874-F9B3231014D7}"/>
          </ac:spMkLst>
        </pc:spChg>
      </pc:sldChg>
      <pc:sldChg chg="modSp mod">
        <pc:chgData name="Brian Hardouin" userId="e9c3d2e978c0515e" providerId="LiveId" clId="{203CC37A-5D0D-441F-BDDD-FAD922170398}" dt="2021-05-09T22:49:30.684" v="1063" actId="20577"/>
        <pc:sldMkLst>
          <pc:docMk/>
          <pc:sldMk cId="956511141" sldId="260"/>
        </pc:sldMkLst>
        <pc:spChg chg="mod">
          <ac:chgData name="Brian Hardouin" userId="e9c3d2e978c0515e" providerId="LiveId" clId="{203CC37A-5D0D-441F-BDDD-FAD922170398}" dt="2021-05-09T22:49:30.684" v="1063" actId="20577"/>
          <ac:spMkLst>
            <pc:docMk/>
            <pc:sldMk cId="956511141" sldId="260"/>
            <ac:spMk id="2" creationId="{691AAC2E-8606-4F10-8F55-4B35BAE01CB0}"/>
          </ac:spMkLst>
        </pc:spChg>
      </pc:sldChg>
      <pc:sldChg chg="modSp">
        <pc:chgData name="Brian Hardouin" userId="e9c3d2e978c0515e" providerId="LiveId" clId="{203CC37A-5D0D-441F-BDDD-FAD922170398}" dt="2021-05-09T22:21:03.451" v="609" actId="20577"/>
        <pc:sldMkLst>
          <pc:docMk/>
          <pc:sldMk cId="2808039627" sldId="262"/>
        </pc:sldMkLst>
        <pc:graphicFrameChg chg="mod">
          <ac:chgData name="Brian Hardouin" userId="e9c3d2e978c0515e" providerId="LiveId" clId="{203CC37A-5D0D-441F-BDDD-FAD922170398}" dt="2021-05-09T22:21:03.451" v="609" actId="20577"/>
          <ac:graphicFrameMkLst>
            <pc:docMk/>
            <pc:sldMk cId="2808039627" sldId="262"/>
            <ac:graphicFrameMk id="5" creationId="{4A1B742A-8115-4524-9758-1689A0D6D010}"/>
          </ac:graphicFrameMkLst>
        </pc:graphicFrameChg>
      </pc:sldChg>
      <pc:sldChg chg="modSp mod">
        <pc:chgData name="Brian Hardouin" userId="e9c3d2e978c0515e" providerId="LiveId" clId="{203CC37A-5D0D-441F-BDDD-FAD922170398}" dt="2021-05-09T22:36:42.330" v="1059" actId="20577"/>
        <pc:sldMkLst>
          <pc:docMk/>
          <pc:sldMk cId="963374460" sldId="265"/>
        </pc:sldMkLst>
        <pc:spChg chg="mod">
          <ac:chgData name="Brian Hardouin" userId="e9c3d2e978c0515e" providerId="LiveId" clId="{203CC37A-5D0D-441F-BDDD-FAD922170398}" dt="2021-05-09T22:36:42.330" v="1059" actId="20577"/>
          <ac:spMkLst>
            <pc:docMk/>
            <pc:sldMk cId="963374460" sldId="265"/>
            <ac:spMk id="4" creationId="{7B6DC639-53CF-4E3D-8D5A-5D3DC9BA6412}"/>
          </ac:spMkLst>
        </pc:spChg>
      </pc:sldChg>
      <pc:sldChg chg="modSp">
        <pc:chgData name="Brian Hardouin" userId="e9c3d2e978c0515e" providerId="LiveId" clId="{203CC37A-5D0D-441F-BDDD-FAD922170398}" dt="2021-05-12T02:34:24.395" v="1096" actId="313"/>
        <pc:sldMkLst>
          <pc:docMk/>
          <pc:sldMk cId="1590322839" sldId="268"/>
        </pc:sldMkLst>
        <pc:graphicFrameChg chg="mod">
          <ac:chgData name="Brian Hardouin" userId="e9c3d2e978c0515e" providerId="LiveId" clId="{203CC37A-5D0D-441F-BDDD-FAD922170398}" dt="2021-05-12T02:34:24.395" v="1096" actId="313"/>
          <ac:graphicFrameMkLst>
            <pc:docMk/>
            <pc:sldMk cId="1590322839" sldId="268"/>
            <ac:graphicFrameMk id="15" creationId="{12FE5303-ADA2-46D1-A987-03F05C000C61}"/>
          </ac:graphicFrameMkLst>
        </pc:graphicFrameChg>
      </pc:sldChg>
      <pc:sldChg chg="addSp modSp mod">
        <pc:chgData name="Brian Hardouin" userId="e9c3d2e978c0515e" providerId="LiveId" clId="{203CC37A-5D0D-441F-BDDD-FAD922170398}" dt="2021-05-09T22:22:14.981" v="615" actId="1076"/>
        <pc:sldMkLst>
          <pc:docMk/>
          <pc:sldMk cId="1060850490" sldId="280"/>
        </pc:sldMkLst>
        <pc:picChg chg="add mod">
          <ac:chgData name="Brian Hardouin" userId="e9c3d2e978c0515e" providerId="LiveId" clId="{203CC37A-5D0D-441F-BDDD-FAD922170398}" dt="2021-05-09T22:22:14.981" v="615" actId="1076"/>
          <ac:picMkLst>
            <pc:docMk/>
            <pc:sldMk cId="1060850490" sldId="280"/>
            <ac:picMk id="5" creationId="{DC7E8E07-134E-48E7-A399-71169E2C5D4A}"/>
          </ac:picMkLst>
        </pc:picChg>
      </pc:sldChg>
      <pc:sldChg chg="modNotesTx">
        <pc:chgData name="Brian Hardouin" userId="e9c3d2e978c0515e" providerId="LiveId" clId="{203CC37A-5D0D-441F-BDDD-FAD922170398}" dt="2021-05-12T02:43:41.483" v="1387" actId="20577"/>
        <pc:sldMkLst>
          <pc:docMk/>
          <pc:sldMk cId="1727258712" sldId="282"/>
        </pc:sldMkLst>
      </pc:sldChg>
      <pc:sldChg chg="del">
        <pc:chgData name="Brian Hardouin" userId="e9c3d2e978c0515e" providerId="LiveId" clId="{203CC37A-5D0D-441F-BDDD-FAD922170398}" dt="2021-05-09T22:19:50.741" v="576" actId="2696"/>
        <pc:sldMkLst>
          <pc:docMk/>
          <pc:sldMk cId="3865411265" sldId="282"/>
        </pc:sldMkLst>
      </pc:sldChg>
      <pc:sldChg chg="modSp mod ord">
        <pc:chgData name="Brian Hardouin" userId="e9c3d2e978c0515e" providerId="LiveId" clId="{203CC37A-5D0D-441F-BDDD-FAD922170398}" dt="2021-05-09T22:33:45.940" v="900"/>
        <pc:sldMkLst>
          <pc:docMk/>
          <pc:sldMk cId="1530613063" sldId="285"/>
        </pc:sldMkLst>
        <pc:spChg chg="mod">
          <ac:chgData name="Brian Hardouin" userId="e9c3d2e978c0515e" providerId="LiveId" clId="{203CC37A-5D0D-441F-BDDD-FAD922170398}" dt="2021-05-09T22:33:13.731" v="898" actId="20577"/>
          <ac:spMkLst>
            <pc:docMk/>
            <pc:sldMk cId="1530613063" sldId="285"/>
            <ac:spMk id="2" creationId="{A1058113-948E-4B3A-A287-E3F807092913}"/>
          </ac:spMkLst>
        </pc:spChg>
      </pc:sldChg>
      <pc:sldChg chg="modSp mod ord">
        <pc:chgData name="Brian Hardouin" userId="e9c3d2e978c0515e" providerId="LiveId" clId="{203CC37A-5D0D-441F-BDDD-FAD922170398}" dt="2021-05-09T22:33:45.940" v="900"/>
        <pc:sldMkLst>
          <pc:docMk/>
          <pc:sldMk cId="3837516534" sldId="286"/>
        </pc:sldMkLst>
        <pc:spChg chg="mod">
          <ac:chgData name="Brian Hardouin" userId="e9c3d2e978c0515e" providerId="LiveId" clId="{203CC37A-5D0D-441F-BDDD-FAD922170398}" dt="2021-05-09T22:33:08.131" v="897" actId="20577"/>
          <ac:spMkLst>
            <pc:docMk/>
            <pc:sldMk cId="3837516534" sldId="286"/>
            <ac:spMk id="2" creationId="{47F08640-E3AD-4B07-A4D4-269C160CF61A}"/>
          </ac:spMkLst>
        </pc:spChg>
      </pc:sldChg>
      <pc:sldChg chg="modSp mod">
        <pc:chgData name="Brian Hardouin" userId="e9c3d2e978c0515e" providerId="LiveId" clId="{203CC37A-5D0D-441F-BDDD-FAD922170398}" dt="2021-05-09T22:10:09.475" v="292" actId="20577"/>
        <pc:sldMkLst>
          <pc:docMk/>
          <pc:sldMk cId="126643148" sldId="295"/>
        </pc:sldMkLst>
        <pc:spChg chg="mod">
          <ac:chgData name="Brian Hardouin" userId="e9c3d2e978c0515e" providerId="LiveId" clId="{203CC37A-5D0D-441F-BDDD-FAD922170398}" dt="2021-05-09T22:10:09.475" v="292" actId="20577"/>
          <ac:spMkLst>
            <pc:docMk/>
            <pc:sldMk cId="126643148" sldId="295"/>
            <ac:spMk id="9" creationId="{D2870E83-3A2C-4BE4-83EF-5DD521279E7C}"/>
          </ac:spMkLst>
        </pc:spChg>
      </pc:sldChg>
      <pc:sldChg chg="delSp modSp mod">
        <pc:chgData name="Brian Hardouin" userId="e9c3d2e978c0515e" providerId="LiveId" clId="{203CC37A-5D0D-441F-BDDD-FAD922170398}" dt="2021-05-09T22:10:28.605" v="296"/>
        <pc:sldMkLst>
          <pc:docMk/>
          <pc:sldMk cId="2711277307" sldId="296"/>
        </pc:sldMkLst>
        <pc:picChg chg="del mod">
          <ac:chgData name="Brian Hardouin" userId="e9c3d2e978c0515e" providerId="LiveId" clId="{203CC37A-5D0D-441F-BDDD-FAD922170398}" dt="2021-05-09T22:10:28.605" v="296"/>
          <ac:picMkLst>
            <pc:docMk/>
            <pc:sldMk cId="2711277307" sldId="296"/>
            <ac:picMk id="4" creationId="{410BA409-1DC3-47F4-B52E-5FC7261C8248}"/>
          </ac:picMkLst>
        </pc:picChg>
      </pc:sldChg>
      <pc:sldChg chg="addSp delSp modSp new mod setBg">
        <pc:chgData name="Brian Hardouin" userId="e9c3d2e978c0515e" providerId="LiveId" clId="{203CC37A-5D0D-441F-BDDD-FAD922170398}" dt="2021-05-09T22:05:16.011" v="152" actId="20577"/>
        <pc:sldMkLst>
          <pc:docMk/>
          <pc:sldMk cId="3413195057" sldId="297"/>
        </pc:sldMkLst>
        <pc:spChg chg="mod">
          <ac:chgData name="Brian Hardouin" userId="e9c3d2e978c0515e" providerId="LiveId" clId="{203CC37A-5D0D-441F-BDDD-FAD922170398}" dt="2021-05-09T22:04:52.162" v="134" actId="26606"/>
          <ac:spMkLst>
            <pc:docMk/>
            <pc:sldMk cId="3413195057" sldId="297"/>
            <ac:spMk id="2" creationId="{FE0AE311-252B-4F7C-A65D-E6A2D8AFF33C}"/>
          </ac:spMkLst>
        </pc:spChg>
        <pc:spChg chg="mod ord">
          <ac:chgData name="Brian Hardouin" userId="e9c3d2e978c0515e" providerId="LiveId" clId="{203CC37A-5D0D-441F-BDDD-FAD922170398}" dt="2021-05-09T22:05:16.011" v="152" actId="20577"/>
          <ac:spMkLst>
            <pc:docMk/>
            <pc:sldMk cId="3413195057" sldId="297"/>
            <ac:spMk id="3" creationId="{1320517C-0E7F-4CBC-9B81-A57EC7655CCA}"/>
          </ac:spMkLst>
        </pc:spChg>
        <pc:spChg chg="add del">
          <ac:chgData name="Brian Hardouin" userId="e9c3d2e978c0515e" providerId="LiveId" clId="{203CC37A-5D0D-441F-BDDD-FAD922170398}" dt="2021-05-09T22:04:39.460" v="129" actId="26606"/>
          <ac:spMkLst>
            <pc:docMk/>
            <pc:sldMk cId="3413195057" sldId="297"/>
            <ac:spMk id="10" creationId="{A5931BE0-4B93-4D6C-878E-ACC59D6B4587}"/>
          </ac:spMkLst>
        </pc:spChg>
        <pc:spChg chg="add del">
          <ac:chgData name="Brian Hardouin" userId="e9c3d2e978c0515e" providerId="LiveId" clId="{203CC37A-5D0D-441F-BDDD-FAD922170398}" dt="2021-05-09T22:04:39.460" v="129" actId="26606"/>
          <ac:spMkLst>
            <pc:docMk/>
            <pc:sldMk cId="3413195057" sldId="297"/>
            <ac:spMk id="12" creationId="{DE950493-A53F-4D4C-9157-A238C4B2A731}"/>
          </ac:spMkLst>
        </pc:spChg>
        <pc:spChg chg="add del">
          <ac:chgData name="Brian Hardouin" userId="e9c3d2e978c0515e" providerId="LiveId" clId="{203CC37A-5D0D-441F-BDDD-FAD922170398}" dt="2021-05-09T22:04:39.460" v="129" actId="26606"/>
          <ac:spMkLst>
            <pc:docMk/>
            <pc:sldMk cId="3413195057" sldId="297"/>
            <ac:spMk id="18" creationId="{D20AE261-8977-4583-A036-88CC1CE1AEBF}"/>
          </ac:spMkLst>
        </pc:spChg>
        <pc:spChg chg="add del">
          <ac:chgData name="Brian Hardouin" userId="e9c3d2e978c0515e" providerId="LiveId" clId="{203CC37A-5D0D-441F-BDDD-FAD922170398}" dt="2021-05-09T22:04:42.758" v="131" actId="26606"/>
          <ac:spMkLst>
            <pc:docMk/>
            <pc:sldMk cId="3413195057" sldId="297"/>
            <ac:spMk id="20" creationId="{A5931BE0-4B93-4D6C-878E-ACC59D6B4587}"/>
          </ac:spMkLst>
        </pc:spChg>
        <pc:spChg chg="add del">
          <ac:chgData name="Brian Hardouin" userId="e9c3d2e978c0515e" providerId="LiveId" clId="{203CC37A-5D0D-441F-BDDD-FAD922170398}" dt="2021-05-09T22:04:42.758" v="131" actId="26606"/>
          <ac:spMkLst>
            <pc:docMk/>
            <pc:sldMk cId="3413195057" sldId="297"/>
            <ac:spMk id="23" creationId="{D7AA753E-FFC2-4B5B-A791-BEC976053A54}"/>
          </ac:spMkLst>
        </pc:spChg>
        <pc:spChg chg="add del">
          <ac:chgData name="Brian Hardouin" userId="e9c3d2e978c0515e" providerId="LiveId" clId="{203CC37A-5D0D-441F-BDDD-FAD922170398}" dt="2021-05-09T22:04:52.153" v="133" actId="26606"/>
          <ac:spMkLst>
            <pc:docMk/>
            <pc:sldMk cId="3413195057" sldId="297"/>
            <ac:spMk id="25" creationId="{A5931BE0-4B93-4D6C-878E-ACC59D6B4587}"/>
          </ac:spMkLst>
        </pc:spChg>
        <pc:spChg chg="add">
          <ac:chgData name="Brian Hardouin" userId="e9c3d2e978c0515e" providerId="LiveId" clId="{203CC37A-5D0D-441F-BDDD-FAD922170398}" dt="2021-05-09T22:04:52.162" v="134" actId="26606"/>
          <ac:spMkLst>
            <pc:docMk/>
            <pc:sldMk cId="3413195057" sldId="297"/>
            <ac:spMk id="32" creationId="{A5931BE0-4B93-4D6C-878E-ACC59D6B4587}"/>
          </ac:spMkLst>
        </pc:spChg>
        <pc:spChg chg="add">
          <ac:chgData name="Brian Hardouin" userId="e9c3d2e978c0515e" providerId="LiveId" clId="{203CC37A-5D0D-441F-BDDD-FAD922170398}" dt="2021-05-09T22:04:52.162" v="134" actId="26606"/>
          <ac:spMkLst>
            <pc:docMk/>
            <pc:sldMk cId="3413195057" sldId="297"/>
            <ac:spMk id="33" creationId="{C5D31EF7-7A67-43B2-8B5E-B4A6241B1A83}"/>
          </ac:spMkLst>
        </pc:spChg>
        <pc:grpChg chg="add del">
          <ac:chgData name="Brian Hardouin" userId="e9c3d2e978c0515e" providerId="LiveId" clId="{203CC37A-5D0D-441F-BDDD-FAD922170398}" dt="2021-05-09T22:04:39.460" v="129" actId="26606"/>
          <ac:grpSpMkLst>
            <pc:docMk/>
            <pc:sldMk cId="3413195057" sldId="297"/>
            <ac:grpSpMk id="14" creationId="{FF1EAF9B-8869-450E-98BF-FD6EA6564B03}"/>
          </ac:grpSpMkLst>
        </pc:grpChg>
        <pc:grpChg chg="add del">
          <ac:chgData name="Brian Hardouin" userId="e9c3d2e978c0515e" providerId="LiveId" clId="{203CC37A-5D0D-441F-BDDD-FAD922170398}" dt="2021-05-09T22:04:52.153" v="133" actId="26606"/>
          <ac:grpSpMkLst>
            <pc:docMk/>
            <pc:sldMk cId="3413195057" sldId="297"/>
            <ac:grpSpMk id="16" creationId="{DA51DAFE-3CF2-44EC-B173-C51A29866644}"/>
          </ac:grpSpMkLst>
        </pc:grpChg>
        <pc:grpChg chg="add del">
          <ac:chgData name="Brian Hardouin" userId="e9c3d2e978c0515e" providerId="LiveId" clId="{203CC37A-5D0D-441F-BDDD-FAD922170398}" dt="2021-05-09T22:04:42.758" v="131" actId="26606"/>
          <ac:grpSpMkLst>
            <pc:docMk/>
            <pc:sldMk cId="3413195057" sldId="297"/>
            <ac:grpSpMk id="21" creationId="{30493E29-1143-4080-A31C-64E368320603}"/>
          </ac:grpSpMkLst>
        </pc:grpChg>
        <pc:grpChg chg="add del">
          <ac:chgData name="Brian Hardouin" userId="e9c3d2e978c0515e" providerId="LiveId" clId="{203CC37A-5D0D-441F-BDDD-FAD922170398}" dt="2021-05-09T22:04:52.153" v="133" actId="26606"/>
          <ac:grpSpMkLst>
            <pc:docMk/>
            <pc:sldMk cId="3413195057" sldId="297"/>
            <ac:grpSpMk id="26" creationId="{F4BF4F49-03E6-41CC-AF55-AD65DEBF06C6}"/>
          </ac:grpSpMkLst>
        </pc:grpChg>
        <pc:picChg chg="add mod">
          <ac:chgData name="Brian Hardouin" userId="e9c3d2e978c0515e" providerId="LiveId" clId="{203CC37A-5D0D-441F-BDDD-FAD922170398}" dt="2021-05-09T22:04:52.162" v="134" actId="26606"/>
          <ac:picMkLst>
            <pc:docMk/>
            <pc:sldMk cId="3413195057" sldId="297"/>
            <ac:picMk id="5" creationId="{137F598E-33E2-4845-9A7A-EC1ED931DF44}"/>
          </ac:picMkLst>
        </pc:picChg>
      </pc:sldChg>
      <pc:sldChg chg="modSp new del mod ord">
        <pc:chgData name="Brian Hardouin" userId="e9c3d2e978c0515e" providerId="LiveId" clId="{203CC37A-5D0D-441F-BDDD-FAD922170398}" dt="2021-06-02T04:03:56.221" v="2469" actId="47"/>
        <pc:sldMkLst>
          <pc:docMk/>
          <pc:sldMk cId="3265578718" sldId="298"/>
        </pc:sldMkLst>
        <pc:spChg chg="mod">
          <ac:chgData name="Brian Hardouin" userId="e9c3d2e978c0515e" providerId="LiveId" clId="{203CC37A-5D0D-441F-BDDD-FAD922170398}" dt="2021-05-09T22:05:37.714" v="183" actId="20577"/>
          <ac:spMkLst>
            <pc:docMk/>
            <pc:sldMk cId="3265578718" sldId="298"/>
            <ac:spMk id="2" creationId="{7D63EF8E-8320-48CF-8799-B2D3B266BD36}"/>
          </ac:spMkLst>
        </pc:spChg>
      </pc:sldChg>
      <pc:sldChg chg="addSp delSp modSp new mod ord setBg modNotesTx">
        <pc:chgData name="Brian Hardouin" userId="e9c3d2e978c0515e" providerId="LiveId" clId="{203CC37A-5D0D-441F-BDDD-FAD922170398}" dt="2021-05-14T11:00:38.132" v="2156" actId="20577"/>
        <pc:sldMkLst>
          <pc:docMk/>
          <pc:sldMk cId="3116879635" sldId="299"/>
        </pc:sldMkLst>
        <pc:spChg chg="mod">
          <ac:chgData name="Brian Hardouin" userId="e9c3d2e978c0515e" providerId="LiveId" clId="{203CC37A-5D0D-441F-BDDD-FAD922170398}" dt="2021-05-09T22:12:31.773" v="357" actId="313"/>
          <ac:spMkLst>
            <pc:docMk/>
            <pc:sldMk cId="3116879635" sldId="299"/>
            <ac:spMk id="2" creationId="{6FF930FB-6ED6-42B4-85AE-03B19D389C08}"/>
          </ac:spMkLst>
        </pc:spChg>
        <pc:spChg chg="del">
          <ac:chgData name="Brian Hardouin" userId="e9c3d2e978c0515e" providerId="LiveId" clId="{203CC37A-5D0D-441F-BDDD-FAD922170398}" dt="2021-05-09T22:11:59.427" v="304"/>
          <ac:spMkLst>
            <pc:docMk/>
            <pc:sldMk cId="3116879635" sldId="299"/>
            <ac:spMk id="3" creationId="{1D690AC4-C714-4461-97B8-35E0512F6E39}"/>
          </ac:spMkLst>
        </pc:spChg>
        <pc:spChg chg="add mod">
          <ac:chgData name="Brian Hardouin" userId="e9c3d2e978c0515e" providerId="LiveId" clId="{203CC37A-5D0D-441F-BDDD-FAD922170398}" dt="2021-05-09T22:36:08.587" v="1056" actId="20577"/>
          <ac:spMkLst>
            <pc:docMk/>
            <pc:sldMk cId="3116879635" sldId="299"/>
            <ac:spMk id="9" creationId="{BB7DD419-AE1B-42B7-822C-302224874A3D}"/>
          </ac:spMkLst>
        </pc:spChg>
        <pc:spChg chg="add">
          <ac:chgData name="Brian Hardouin" userId="e9c3d2e978c0515e" providerId="LiveId" clId="{203CC37A-5D0D-441F-BDDD-FAD922170398}" dt="2021-05-09T22:12:29.158" v="356" actId="26606"/>
          <ac:spMkLst>
            <pc:docMk/>
            <pc:sldMk cId="3116879635" sldId="299"/>
            <ac:spMk id="12" creationId="{A5931BE0-4B93-4D6C-878E-ACC59D6B4587}"/>
          </ac:spMkLst>
        </pc:spChg>
        <pc:picChg chg="add mod">
          <ac:chgData name="Brian Hardouin" userId="e9c3d2e978c0515e" providerId="LiveId" clId="{203CC37A-5D0D-441F-BDDD-FAD922170398}" dt="2021-05-09T22:12:29.158" v="356" actId="26606"/>
          <ac:picMkLst>
            <pc:docMk/>
            <pc:sldMk cId="3116879635" sldId="299"/>
            <ac:picMk id="5" creationId="{10A8EADD-70B6-4E7A-963A-F5F3D2426748}"/>
          </ac:picMkLst>
        </pc:picChg>
      </pc:sldChg>
      <pc:sldChg chg="addSp delSp modSp new mod setBg">
        <pc:chgData name="Brian Hardouin" userId="e9c3d2e978c0515e" providerId="LiveId" clId="{203CC37A-5D0D-441F-BDDD-FAD922170398}" dt="2021-05-09T22:26:57.078" v="806" actId="27636"/>
        <pc:sldMkLst>
          <pc:docMk/>
          <pc:sldMk cId="1889148102" sldId="300"/>
        </pc:sldMkLst>
        <pc:spChg chg="mod">
          <ac:chgData name="Brian Hardouin" userId="e9c3d2e978c0515e" providerId="LiveId" clId="{203CC37A-5D0D-441F-BDDD-FAD922170398}" dt="2021-05-09T22:26:57.078" v="806" actId="27636"/>
          <ac:spMkLst>
            <pc:docMk/>
            <pc:sldMk cId="1889148102" sldId="300"/>
            <ac:spMk id="2" creationId="{852661A4-13C7-4749-A17E-1C654FF4384B}"/>
          </ac:spMkLst>
        </pc:spChg>
        <pc:spChg chg="mod">
          <ac:chgData name="Brian Hardouin" userId="e9c3d2e978c0515e" providerId="LiveId" clId="{203CC37A-5D0D-441F-BDDD-FAD922170398}" dt="2021-05-09T22:26:57.051" v="805" actId="26606"/>
          <ac:spMkLst>
            <pc:docMk/>
            <pc:sldMk cId="1889148102" sldId="300"/>
            <ac:spMk id="3" creationId="{CA7AEA41-B682-4F46-B3F3-1A023F011FDE}"/>
          </ac:spMkLst>
        </pc:spChg>
        <pc:spChg chg="del">
          <ac:chgData name="Brian Hardouin" userId="e9c3d2e978c0515e" providerId="LiveId" clId="{203CC37A-5D0D-441F-BDDD-FAD922170398}" dt="2021-05-09T22:26:48.904" v="802"/>
          <ac:spMkLst>
            <pc:docMk/>
            <pc:sldMk cId="1889148102" sldId="300"/>
            <ac:spMk id="4" creationId="{6AC1639E-DF91-4908-8F48-DB61C53D119B}"/>
          </ac:spMkLst>
        </pc:spChg>
        <pc:spChg chg="add">
          <ac:chgData name="Brian Hardouin" userId="e9c3d2e978c0515e" providerId="LiveId" clId="{203CC37A-5D0D-441F-BDDD-FAD922170398}" dt="2021-05-09T22:26:57.051" v="805" actId="26606"/>
          <ac:spMkLst>
            <pc:docMk/>
            <pc:sldMk cId="1889148102" sldId="300"/>
            <ac:spMk id="17" creationId="{A5931BE0-4B93-4D6C-878E-ACC59D6B4587}"/>
          </ac:spMkLst>
        </pc:spChg>
        <pc:spChg chg="add">
          <ac:chgData name="Brian Hardouin" userId="e9c3d2e978c0515e" providerId="LiveId" clId="{203CC37A-5D0D-441F-BDDD-FAD922170398}" dt="2021-05-09T22:26:57.051" v="805" actId="26606"/>
          <ac:spMkLst>
            <pc:docMk/>
            <pc:sldMk cId="1889148102" sldId="300"/>
            <ac:spMk id="24" creationId="{D166A8AB-8924-421C-BCED-B54DBC4054E0}"/>
          </ac:spMkLst>
        </pc:spChg>
        <pc:grpChg chg="add">
          <ac:chgData name="Brian Hardouin" userId="e9c3d2e978c0515e" providerId="LiveId" clId="{203CC37A-5D0D-441F-BDDD-FAD922170398}" dt="2021-05-09T22:26:57.051" v="805" actId="26606"/>
          <ac:grpSpMkLst>
            <pc:docMk/>
            <pc:sldMk cId="1889148102" sldId="300"/>
            <ac:grpSpMk id="11" creationId="{3BDBC526-6DCD-4FF6-8395-D8C22E46E527}"/>
          </ac:grpSpMkLst>
        </pc:grpChg>
        <pc:grpChg chg="add">
          <ac:chgData name="Brian Hardouin" userId="e9c3d2e978c0515e" providerId="LiveId" clId="{203CC37A-5D0D-441F-BDDD-FAD922170398}" dt="2021-05-09T22:26:57.051" v="805" actId="26606"/>
          <ac:grpSpMkLst>
            <pc:docMk/>
            <pc:sldMk cId="1889148102" sldId="300"/>
            <ac:grpSpMk id="19" creationId="{9F2D4ED5-DC78-4C88-97AA-483206C53E90}"/>
          </ac:grpSpMkLst>
        </pc:grpChg>
        <pc:picChg chg="add mod">
          <ac:chgData name="Brian Hardouin" userId="e9c3d2e978c0515e" providerId="LiveId" clId="{203CC37A-5D0D-441F-BDDD-FAD922170398}" dt="2021-05-09T22:26:57.051" v="805" actId="26606"/>
          <ac:picMkLst>
            <pc:docMk/>
            <pc:sldMk cId="1889148102" sldId="300"/>
            <ac:picMk id="6" creationId="{5F9824B3-188A-43D9-8351-5B149FA576A3}"/>
          </ac:picMkLst>
        </pc:picChg>
      </pc:sldChg>
      <pc:sldChg chg="modSp new mod ord modNotesTx">
        <pc:chgData name="Brian Hardouin" userId="e9c3d2e978c0515e" providerId="LiveId" clId="{203CC37A-5D0D-441F-BDDD-FAD922170398}" dt="2021-05-12T02:37:27.859" v="1202" actId="20577"/>
        <pc:sldMkLst>
          <pc:docMk/>
          <pc:sldMk cId="2480658968" sldId="301"/>
        </pc:sldMkLst>
        <pc:spChg chg="mod">
          <ac:chgData name="Brian Hardouin" userId="e9c3d2e978c0515e" providerId="LiveId" clId="{203CC37A-5D0D-441F-BDDD-FAD922170398}" dt="2021-05-09T22:32:55.299" v="894" actId="20577"/>
          <ac:spMkLst>
            <pc:docMk/>
            <pc:sldMk cId="2480658968" sldId="301"/>
            <ac:spMk id="2" creationId="{5EA5EBBE-528C-48FE-A138-6FC60F363C81}"/>
          </ac:spMkLst>
        </pc:spChg>
        <pc:spChg chg="mod">
          <ac:chgData name="Brian Hardouin" userId="e9c3d2e978c0515e" providerId="LiveId" clId="{203CC37A-5D0D-441F-BDDD-FAD922170398}" dt="2021-05-09T22:31:39.068" v="870" actId="5793"/>
          <ac:spMkLst>
            <pc:docMk/>
            <pc:sldMk cId="2480658968" sldId="301"/>
            <ac:spMk id="3" creationId="{FC624024-4CFE-40CF-9B8B-A4CC23EDC59B}"/>
          </ac:spMkLst>
        </pc:spChg>
      </pc:sldChg>
      <pc:sldChg chg="modNotesTx">
        <pc:chgData name="Brian Hardouin" userId="e9c3d2e978c0515e" providerId="LiveId" clId="{203CC37A-5D0D-441F-BDDD-FAD922170398}" dt="2021-05-12T02:43:51.491" v="1398" actId="20577"/>
        <pc:sldMkLst>
          <pc:docMk/>
          <pc:sldMk cId="3169857380" sldId="302"/>
        </pc:sldMkLst>
      </pc:sldChg>
      <pc:sldChg chg="new del">
        <pc:chgData name="Brian Hardouin" userId="e9c3d2e978c0515e" providerId="LiveId" clId="{203CC37A-5D0D-441F-BDDD-FAD922170398}" dt="2021-05-12T02:35:07.314" v="1098" actId="2696"/>
        <pc:sldMkLst>
          <pc:docMk/>
          <pc:sldMk cId="391355156" sldId="305"/>
        </pc:sldMkLst>
      </pc:sldChg>
      <pc:sldChg chg="addSp delSp modSp new mod">
        <pc:chgData name="Brian Hardouin" userId="e9c3d2e978c0515e" providerId="LiveId" clId="{203CC37A-5D0D-441F-BDDD-FAD922170398}" dt="2021-05-12T02:40:11.412" v="1243" actId="5793"/>
        <pc:sldMkLst>
          <pc:docMk/>
          <pc:sldMk cId="1516596474" sldId="305"/>
        </pc:sldMkLst>
        <pc:spChg chg="mod">
          <ac:chgData name="Brian Hardouin" userId="e9c3d2e978c0515e" providerId="LiveId" clId="{203CC37A-5D0D-441F-BDDD-FAD922170398}" dt="2021-05-12T02:39:33.443" v="1233" actId="20577"/>
          <ac:spMkLst>
            <pc:docMk/>
            <pc:sldMk cId="1516596474" sldId="305"/>
            <ac:spMk id="2" creationId="{6B1EFC22-A454-4686-8939-3266B43011F0}"/>
          </ac:spMkLst>
        </pc:spChg>
        <pc:spChg chg="del">
          <ac:chgData name="Brian Hardouin" userId="e9c3d2e978c0515e" providerId="LiveId" clId="{203CC37A-5D0D-441F-BDDD-FAD922170398}" dt="2021-05-12T02:39:35.499" v="1234"/>
          <ac:spMkLst>
            <pc:docMk/>
            <pc:sldMk cId="1516596474" sldId="305"/>
            <ac:spMk id="3" creationId="{6974447C-5007-4873-8A3B-F0F3DCBA6C45}"/>
          </ac:spMkLst>
        </pc:spChg>
        <pc:spChg chg="add mod">
          <ac:chgData name="Brian Hardouin" userId="e9c3d2e978c0515e" providerId="LiveId" clId="{203CC37A-5D0D-441F-BDDD-FAD922170398}" dt="2021-05-12T02:40:11.412" v="1243" actId="5793"/>
          <ac:spMkLst>
            <pc:docMk/>
            <pc:sldMk cId="1516596474" sldId="305"/>
            <ac:spMk id="4" creationId="{821138AE-ECF6-486D-A795-56A7EE25A823}"/>
          </ac:spMkLst>
        </pc:spChg>
      </pc:sldChg>
      <pc:sldChg chg="addSp delSp modSp new mod modClrScheme chgLayout">
        <pc:chgData name="Brian Hardouin" userId="e9c3d2e978c0515e" providerId="LiveId" clId="{203CC37A-5D0D-441F-BDDD-FAD922170398}" dt="2021-06-02T04:58:15.810" v="3926" actId="121"/>
        <pc:sldMkLst>
          <pc:docMk/>
          <pc:sldMk cId="3293575455" sldId="306"/>
        </pc:sldMkLst>
        <pc:spChg chg="mod ord">
          <ac:chgData name="Brian Hardouin" userId="e9c3d2e978c0515e" providerId="LiveId" clId="{203CC37A-5D0D-441F-BDDD-FAD922170398}" dt="2021-06-02T04:57:34.165" v="3898" actId="20577"/>
          <ac:spMkLst>
            <pc:docMk/>
            <pc:sldMk cId="3293575455" sldId="306"/>
            <ac:spMk id="2" creationId="{F123C678-CCB3-47F5-98F9-543D1B92772A}"/>
          </ac:spMkLst>
        </pc:spChg>
        <pc:spChg chg="add del mod ord">
          <ac:chgData name="Brian Hardouin" userId="e9c3d2e978c0515e" providerId="LiveId" clId="{203CC37A-5D0D-441F-BDDD-FAD922170398}" dt="2021-06-02T03:53:39.175" v="2387" actId="478"/>
          <ac:spMkLst>
            <pc:docMk/>
            <pc:sldMk cId="3293575455" sldId="306"/>
            <ac:spMk id="3" creationId="{9F22EBF9-C742-4B05-A481-0F394EAF7C0E}"/>
          </ac:spMkLst>
        </pc:spChg>
        <pc:spChg chg="add del mod ord">
          <ac:chgData name="Brian Hardouin" userId="e9c3d2e978c0515e" providerId="LiveId" clId="{203CC37A-5D0D-441F-BDDD-FAD922170398}" dt="2021-05-12T02:42:40.127" v="1359" actId="700"/>
          <ac:spMkLst>
            <pc:docMk/>
            <pc:sldMk cId="3293575455" sldId="306"/>
            <ac:spMk id="4" creationId="{E4718197-532B-4554-9F97-681D574F75C9}"/>
          </ac:spMkLst>
        </pc:spChg>
        <pc:spChg chg="add del mod ord">
          <ac:chgData name="Brian Hardouin" userId="e9c3d2e978c0515e" providerId="LiveId" clId="{203CC37A-5D0D-441F-BDDD-FAD922170398}" dt="2021-05-12T02:42:40.127" v="1359" actId="700"/>
          <ac:spMkLst>
            <pc:docMk/>
            <pc:sldMk cId="3293575455" sldId="306"/>
            <ac:spMk id="5" creationId="{76482AF6-BE4B-4CCC-B35A-1F0BD568BDEB}"/>
          </ac:spMkLst>
        </pc:spChg>
        <pc:spChg chg="add del mod ord">
          <ac:chgData name="Brian Hardouin" userId="e9c3d2e978c0515e" providerId="LiveId" clId="{203CC37A-5D0D-441F-BDDD-FAD922170398}" dt="2021-05-12T02:42:40.127" v="1359" actId="700"/>
          <ac:spMkLst>
            <pc:docMk/>
            <pc:sldMk cId="3293575455" sldId="306"/>
            <ac:spMk id="6" creationId="{703C1C00-E35F-45EF-8250-5E821D621FAA}"/>
          </ac:spMkLst>
        </pc:spChg>
        <pc:spChg chg="add del mod ord">
          <ac:chgData name="Brian Hardouin" userId="e9c3d2e978c0515e" providerId="LiveId" clId="{203CC37A-5D0D-441F-BDDD-FAD922170398}" dt="2021-05-12T02:42:40.127" v="1359" actId="700"/>
          <ac:spMkLst>
            <pc:docMk/>
            <pc:sldMk cId="3293575455" sldId="306"/>
            <ac:spMk id="7" creationId="{3A19DD53-ED8B-46B5-AB45-C56BF9083A08}"/>
          </ac:spMkLst>
        </pc:spChg>
        <pc:spChg chg="add del mod ord">
          <ac:chgData name="Brian Hardouin" userId="e9c3d2e978c0515e" providerId="LiveId" clId="{203CC37A-5D0D-441F-BDDD-FAD922170398}" dt="2021-05-12T02:43:12.563" v="1382" actId="700"/>
          <ac:spMkLst>
            <pc:docMk/>
            <pc:sldMk cId="3293575455" sldId="306"/>
            <ac:spMk id="8" creationId="{3BADB55F-CB76-4BA1-8EBB-E8C0E688DAB6}"/>
          </ac:spMkLst>
        </pc:spChg>
        <pc:spChg chg="add del mod">
          <ac:chgData name="Brian Hardouin" userId="e9c3d2e978c0515e" providerId="LiveId" clId="{203CC37A-5D0D-441F-BDDD-FAD922170398}" dt="2021-06-02T03:53:42.628" v="2388" actId="478"/>
          <ac:spMkLst>
            <pc:docMk/>
            <pc:sldMk cId="3293575455" sldId="306"/>
            <ac:spMk id="8" creationId="{AD7A77EA-5153-4471-A055-E0436C724C97}"/>
          </ac:spMkLst>
        </pc:spChg>
        <pc:spChg chg="add del mod ord">
          <ac:chgData name="Brian Hardouin" userId="e9c3d2e978c0515e" providerId="LiveId" clId="{203CC37A-5D0D-441F-BDDD-FAD922170398}" dt="2021-05-12T02:43:12.563" v="1382" actId="700"/>
          <ac:spMkLst>
            <pc:docMk/>
            <pc:sldMk cId="3293575455" sldId="306"/>
            <ac:spMk id="9" creationId="{2F57D1A7-7660-4ECC-AF56-21B60127F063}"/>
          </ac:spMkLst>
        </pc:spChg>
        <pc:graphicFrameChg chg="add del mod modGraphic">
          <ac:chgData name="Brian Hardouin" userId="e9c3d2e978c0515e" providerId="LiveId" clId="{203CC37A-5D0D-441F-BDDD-FAD922170398}" dt="2021-06-02T03:50:20.823" v="2239" actId="478"/>
          <ac:graphicFrameMkLst>
            <pc:docMk/>
            <pc:sldMk cId="3293575455" sldId="306"/>
            <ac:graphicFrameMk id="4" creationId="{FC5C2808-7435-4392-AC45-4FBE6F5A9136}"/>
          </ac:graphicFrameMkLst>
        </pc:graphicFrameChg>
        <pc:graphicFrameChg chg="add del mod modGraphic">
          <ac:chgData name="Brian Hardouin" userId="e9c3d2e978c0515e" providerId="LiveId" clId="{203CC37A-5D0D-441F-BDDD-FAD922170398}" dt="2021-06-02T03:51:02.909" v="2247" actId="1032"/>
          <ac:graphicFrameMkLst>
            <pc:docMk/>
            <pc:sldMk cId="3293575455" sldId="306"/>
            <ac:graphicFrameMk id="5" creationId="{9B598DCE-DE4D-40AC-BB67-199110B88843}"/>
          </ac:graphicFrameMkLst>
        </pc:graphicFrameChg>
        <pc:graphicFrameChg chg="add mod modGraphic">
          <ac:chgData name="Brian Hardouin" userId="e9c3d2e978c0515e" providerId="LiveId" clId="{203CC37A-5D0D-441F-BDDD-FAD922170398}" dt="2021-06-02T04:58:15.810" v="3926" actId="121"/>
          <ac:graphicFrameMkLst>
            <pc:docMk/>
            <pc:sldMk cId="3293575455" sldId="306"/>
            <ac:graphicFrameMk id="6" creationId="{AE904243-4140-49AD-8090-1C596BD67823}"/>
          </ac:graphicFrameMkLst>
        </pc:graphicFrameChg>
      </pc:sldChg>
      <pc:sldChg chg="addSp delSp modSp new mod">
        <pc:chgData name="Brian Hardouin" userId="e9c3d2e978c0515e" providerId="LiveId" clId="{203CC37A-5D0D-441F-BDDD-FAD922170398}" dt="2021-06-02T04:13:23.817" v="2951" actId="27636"/>
        <pc:sldMkLst>
          <pc:docMk/>
          <pc:sldMk cId="2838167276" sldId="307"/>
        </pc:sldMkLst>
        <pc:spChg chg="mod">
          <ac:chgData name="Brian Hardouin" userId="e9c3d2e978c0515e" providerId="LiveId" clId="{203CC37A-5D0D-441F-BDDD-FAD922170398}" dt="2021-06-02T04:13:18.060" v="2949" actId="20577"/>
          <ac:spMkLst>
            <pc:docMk/>
            <pc:sldMk cId="2838167276" sldId="307"/>
            <ac:spMk id="2" creationId="{2445D803-D229-4872-BC52-11374FA52A8C}"/>
          </ac:spMkLst>
        </pc:spChg>
        <pc:spChg chg="mod">
          <ac:chgData name="Brian Hardouin" userId="e9c3d2e978c0515e" providerId="LiveId" clId="{203CC37A-5D0D-441F-BDDD-FAD922170398}" dt="2021-06-02T04:13:23.817" v="2951" actId="27636"/>
          <ac:spMkLst>
            <pc:docMk/>
            <pc:sldMk cId="2838167276" sldId="307"/>
            <ac:spMk id="3" creationId="{A2AF1F73-9C47-4D70-9705-E357CA84C916}"/>
          </ac:spMkLst>
        </pc:spChg>
        <pc:graphicFrameChg chg="add del modGraphic">
          <ac:chgData name="Brian Hardouin" userId="e9c3d2e978c0515e" providerId="LiveId" clId="{203CC37A-5D0D-441F-BDDD-FAD922170398}" dt="2021-06-02T04:03:33.136" v="2467" actId="1032"/>
          <ac:graphicFrameMkLst>
            <pc:docMk/>
            <pc:sldMk cId="2838167276" sldId="307"/>
            <ac:graphicFrameMk id="4" creationId="{A0E1C3DB-94EF-4FF9-8B0A-6FA5DEF5C1EA}"/>
          </ac:graphicFrameMkLst>
        </pc:graphicFrameChg>
      </pc:sldChg>
      <pc:sldChg chg="addSp delSp modSp add mod setBg addAnim delAnim">
        <pc:chgData name="Brian Hardouin" userId="e9c3d2e978c0515e" providerId="LiveId" clId="{203CC37A-5D0D-441F-BDDD-FAD922170398}" dt="2021-05-12T02:49:36.233" v="1443" actId="1582"/>
        <pc:sldMkLst>
          <pc:docMk/>
          <pc:sldMk cId="2040898962" sldId="308"/>
        </pc:sldMkLst>
        <pc:spChg chg="mod">
          <ac:chgData name="Brian Hardouin" userId="e9c3d2e978c0515e" providerId="LiveId" clId="{203CC37A-5D0D-441F-BDDD-FAD922170398}" dt="2021-05-12T02:48:34.051" v="1436" actId="26606"/>
          <ac:spMkLst>
            <pc:docMk/>
            <pc:sldMk cId="2040898962" sldId="308"/>
            <ac:spMk id="2" creationId="{7D63EF8E-8320-48CF-8799-B2D3B266BD36}"/>
          </ac:spMkLst>
        </pc:spChg>
        <pc:spChg chg="del mod">
          <ac:chgData name="Brian Hardouin" userId="e9c3d2e978c0515e" providerId="LiveId" clId="{203CC37A-5D0D-441F-BDDD-FAD922170398}" dt="2021-05-12T02:46:58.230" v="1424" actId="478"/>
          <ac:spMkLst>
            <pc:docMk/>
            <pc:sldMk cId="2040898962" sldId="308"/>
            <ac:spMk id="3" creationId="{88591078-CCDB-49AA-9E52-127B6713EB77}"/>
          </ac:spMkLst>
        </pc:spChg>
        <pc:spChg chg="add mod">
          <ac:chgData name="Brian Hardouin" userId="e9c3d2e978c0515e" providerId="LiveId" clId="{203CC37A-5D0D-441F-BDDD-FAD922170398}" dt="2021-05-12T02:49:36.233" v="1443" actId="1582"/>
          <ac:spMkLst>
            <pc:docMk/>
            <pc:sldMk cId="2040898962" sldId="308"/>
            <ac:spMk id="7" creationId="{C527EE43-3BEE-455A-8D7F-68952AB4034C}"/>
          </ac:spMkLst>
        </pc:spChg>
        <pc:spChg chg="add del">
          <ac:chgData name="Brian Hardouin" userId="e9c3d2e978c0515e" providerId="LiveId" clId="{203CC37A-5D0D-441F-BDDD-FAD922170398}" dt="2021-05-12T02:45:52.913" v="1403" actId="26606"/>
          <ac:spMkLst>
            <pc:docMk/>
            <pc:sldMk cId="2040898962" sldId="308"/>
            <ac:spMk id="10" creationId="{82184FF4-7029-4ED7-813A-192E60608764}"/>
          </ac:spMkLst>
        </pc:spChg>
        <pc:spChg chg="add del">
          <ac:chgData name="Brian Hardouin" userId="e9c3d2e978c0515e" providerId="LiveId" clId="{203CC37A-5D0D-441F-BDDD-FAD922170398}" dt="2021-05-12T02:45:52.913" v="1403" actId="26606"/>
          <ac:spMkLst>
            <pc:docMk/>
            <pc:sldMk cId="2040898962" sldId="308"/>
            <ac:spMk id="12" creationId="{AAA7AB09-557C-41AD-9113-FF9F68FA1035}"/>
          </ac:spMkLst>
        </pc:spChg>
        <pc:spChg chg="add del">
          <ac:chgData name="Brian Hardouin" userId="e9c3d2e978c0515e" providerId="LiveId" clId="{203CC37A-5D0D-441F-BDDD-FAD922170398}" dt="2021-05-12T02:45:52.913" v="1403" actId="26606"/>
          <ac:spMkLst>
            <pc:docMk/>
            <pc:sldMk cId="2040898962" sldId="308"/>
            <ac:spMk id="14" creationId="{EF99ECAA-1F11-4937-BBA6-51935AB44C9D}"/>
          </ac:spMkLst>
        </pc:spChg>
        <pc:spChg chg="add del">
          <ac:chgData name="Brian Hardouin" userId="e9c3d2e978c0515e" providerId="LiveId" clId="{203CC37A-5D0D-441F-BDDD-FAD922170398}" dt="2021-05-12T02:45:52.913" v="1403" actId="26606"/>
          <ac:spMkLst>
            <pc:docMk/>
            <pc:sldMk cId="2040898962" sldId="308"/>
            <ac:spMk id="22" creationId="{1DB043B4-68C6-45B9-82AC-A5800EADB8DB}"/>
          </ac:spMkLst>
        </pc:spChg>
        <pc:spChg chg="add del">
          <ac:chgData name="Brian Hardouin" userId="e9c3d2e978c0515e" providerId="LiveId" clId="{203CC37A-5D0D-441F-BDDD-FAD922170398}" dt="2021-05-12T02:45:52.913" v="1403" actId="26606"/>
          <ac:spMkLst>
            <pc:docMk/>
            <pc:sldMk cId="2040898962" sldId="308"/>
            <ac:spMk id="24" creationId="{E49CA12F-6E27-4C54-88C4-EE6CE7C473F1}"/>
          </ac:spMkLst>
        </pc:spChg>
        <pc:spChg chg="add del">
          <ac:chgData name="Brian Hardouin" userId="e9c3d2e978c0515e" providerId="LiveId" clId="{203CC37A-5D0D-441F-BDDD-FAD922170398}" dt="2021-05-12T02:45:52.913" v="1403" actId="26606"/>
          <ac:spMkLst>
            <pc:docMk/>
            <pc:sldMk cId="2040898962" sldId="308"/>
            <ac:spMk id="26" creationId="{5337EA23-6703-4C96-9EEB-A408CBDD67BD}"/>
          </ac:spMkLst>
        </pc:spChg>
        <pc:spChg chg="add del">
          <ac:chgData name="Brian Hardouin" userId="e9c3d2e978c0515e" providerId="LiveId" clId="{203CC37A-5D0D-441F-BDDD-FAD922170398}" dt="2021-05-12T02:45:56.038" v="1405" actId="26606"/>
          <ac:spMkLst>
            <pc:docMk/>
            <pc:sldMk cId="2040898962" sldId="308"/>
            <ac:spMk id="28" creationId="{A5931BE0-4B93-4D6C-878E-ACC59D6B4587}"/>
          </ac:spMkLst>
        </pc:spChg>
        <pc:spChg chg="add del">
          <ac:chgData name="Brian Hardouin" userId="e9c3d2e978c0515e" providerId="LiveId" clId="{203CC37A-5D0D-441F-BDDD-FAD922170398}" dt="2021-05-12T02:45:56.038" v="1405" actId="26606"/>
          <ac:spMkLst>
            <pc:docMk/>
            <pc:sldMk cId="2040898962" sldId="308"/>
            <ac:spMk id="31" creationId="{D166A8AB-8924-421C-BCED-B54DBC4054E0}"/>
          </ac:spMkLst>
        </pc:spChg>
        <pc:spChg chg="add del">
          <ac:chgData name="Brian Hardouin" userId="e9c3d2e978c0515e" providerId="LiveId" clId="{203CC37A-5D0D-441F-BDDD-FAD922170398}" dt="2021-05-12T02:46:00.011" v="1407" actId="26606"/>
          <ac:spMkLst>
            <pc:docMk/>
            <pc:sldMk cId="2040898962" sldId="308"/>
            <ac:spMk id="34" creationId="{82184FF4-7029-4ED7-813A-192E60608764}"/>
          </ac:spMkLst>
        </pc:spChg>
        <pc:spChg chg="add del">
          <ac:chgData name="Brian Hardouin" userId="e9c3d2e978c0515e" providerId="LiveId" clId="{203CC37A-5D0D-441F-BDDD-FAD922170398}" dt="2021-05-12T02:46:00.011" v="1407" actId="26606"/>
          <ac:spMkLst>
            <pc:docMk/>
            <pc:sldMk cId="2040898962" sldId="308"/>
            <ac:spMk id="35" creationId="{AAA7AB09-557C-41AD-9113-FF9F68FA1035}"/>
          </ac:spMkLst>
        </pc:spChg>
        <pc:spChg chg="add del">
          <ac:chgData name="Brian Hardouin" userId="e9c3d2e978c0515e" providerId="LiveId" clId="{203CC37A-5D0D-441F-BDDD-FAD922170398}" dt="2021-05-12T02:46:00.011" v="1407" actId="26606"/>
          <ac:spMkLst>
            <pc:docMk/>
            <pc:sldMk cId="2040898962" sldId="308"/>
            <ac:spMk id="36" creationId="{EF99ECAA-1F11-4937-BBA6-51935AB44C9D}"/>
          </ac:spMkLst>
        </pc:spChg>
        <pc:spChg chg="add del">
          <ac:chgData name="Brian Hardouin" userId="e9c3d2e978c0515e" providerId="LiveId" clId="{203CC37A-5D0D-441F-BDDD-FAD922170398}" dt="2021-05-12T02:46:00.011" v="1407" actId="26606"/>
          <ac:spMkLst>
            <pc:docMk/>
            <pc:sldMk cId="2040898962" sldId="308"/>
            <ac:spMk id="38" creationId="{1DB043B4-68C6-45B9-82AC-A5800EADB8DB}"/>
          </ac:spMkLst>
        </pc:spChg>
        <pc:spChg chg="add del">
          <ac:chgData name="Brian Hardouin" userId="e9c3d2e978c0515e" providerId="LiveId" clId="{203CC37A-5D0D-441F-BDDD-FAD922170398}" dt="2021-05-12T02:46:00.011" v="1407" actId="26606"/>
          <ac:spMkLst>
            <pc:docMk/>
            <pc:sldMk cId="2040898962" sldId="308"/>
            <ac:spMk id="39" creationId="{28A00A08-E4E6-4184-B484-E0E034072AE0}"/>
          </ac:spMkLst>
        </pc:spChg>
        <pc:spChg chg="add del">
          <ac:chgData name="Brian Hardouin" userId="e9c3d2e978c0515e" providerId="LiveId" clId="{203CC37A-5D0D-441F-BDDD-FAD922170398}" dt="2021-05-12T02:46:05.684" v="1409" actId="26606"/>
          <ac:spMkLst>
            <pc:docMk/>
            <pc:sldMk cId="2040898962" sldId="308"/>
            <ac:spMk id="45" creationId="{82184FF4-7029-4ED7-813A-192E60608764}"/>
          </ac:spMkLst>
        </pc:spChg>
        <pc:spChg chg="add del">
          <ac:chgData name="Brian Hardouin" userId="e9c3d2e978c0515e" providerId="LiveId" clId="{203CC37A-5D0D-441F-BDDD-FAD922170398}" dt="2021-05-12T02:46:05.684" v="1409" actId="26606"/>
          <ac:spMkLst>
            <pc:docMk/>
            <pc:sldMk cId="2040898962" sldId="308"/>
            <ac:spMk id="46" creationId="{AAA7AB09-557C-41AD-9113-FF9F68FA1035}"/>
          </ac:spMkLst>
        </pc:spChg>
        <pc:spChg chg="add del">
          <ac:chgData name="Brian Hardouin" userId="e9c3d2e978c0515e" providerId="LiveId" clId="{203CC37A-5D0D-441F-BDDD-FAD922170398}" dt="2021-05-12T02:46:05.684" v="1409" actId="26606"/>
          <ac:spMkLst>
            <pc:docMk/>
            <pc:sldMk cId="2040898962" sldId="308"/>
            <ac:spMk id="47" creationId="{EF99ECAA-1F11-4937-BBA6-51935AB44C9D}"/>
          </ac:spMkLst>
        </pc:spChg>
        <pc:spChg chg="add del">
          <ac:chgData name="Brian Hardouin" userId="e9c3d2e978c0515e" providerId="LiveId" clId="{203CC37A-5D0D-441F-BDDD-FAD922170398}" dt="2021-05-12T02:46:05.684" v="1409" actId="26606"/>
          <ac:spMkLst>
            <pc:docMk/>
            <pc:sldMk cId="2040898962" sldId="308"/>
            <ac:spMk id="53" creationId="{1DB043B4-68C6-45B9-82AC-A5800EADB8DB}"/>
          </ac:spMkLst>
        </pc:spChg>
        <pc:spChg chg="add del">
          <ac:chgData name="Brian Hardouin" userId="e9c3d2e978c0515e" providerId="LiveId" clId="{203CC37A-5D0D-441F-BDDD-FAD922170398}" dt="2021-05-12T02:46:05.684" v="1409" actId="26606"/>
          <ac:spMkLst>
            <pc:docMk/>
            <pc:sldMk cId="2040898962" sldId="308"/>
            <ac:spMk id="54" creationId="{E49CA12F-6E27-4C54-88C4-EE6CE7C473F1}"/>
          </ac:spMkLst>
        </pc:spChg>
        <pc:spChg chg="add del">
          <ac:chgData name="Brian Hardouin" userId="e9c3d2e978c0515e" providerId="LiveId" clId="{203CC37A-5D0D-441F-BDDD-FAD922170398}" dt="2021-05-12T02:46:05.684" v="1409" actId="26606"/>
          <ac:spMkLst>
            <pc:docMk/>
            <pc:sldMk cId="2040898962" sldId="308"/>
            <ac:spMk id="55" creationId="{5337EA23-6703-4C96-9EEB-A408CBDD67BD}"/>
          </ac:spMkLst>
        </pc:spChg>
        <pc:spChg chg="add del">
          <ac:chgData name="Brian Hardouin" userId="e9c3d2e978c0515e" providerId="LiveId" clId="{203CC37A-5D0D-441F-BDDD-FAD922170398}" dt="2021-05-12T02:46:07.924" v="1411" actId="26606"/>
          <ac:spMkLst>
            <pc:docMk/>
            <pc:sldMk cId="2040898962" sldId="308"/>
            <ac:spMk id="57" creationId="{82184FF4-7029-4ED7-813A-192E60608764}"/>
          </ac:spMkLst>
        </pc:spChg>
        <pc:spChg chg="add del">
          <ac:chgData name="Brian Hardouin" userId="e9c3d2e978c0515e" providerId="LiveId" clId="{203CC37A-5D0D-441F-BDDD-FAD922170398}" dt="2021-05-12T02:46:07.924" v="1411" actId="26606"/>
          <ac:spMkLst>
            <pc:docMk/>
            <pc:sldMk cId="2040898962" sldId="308"/>
            <ac:spMk id="58" creationId="{AAA7AB09-557C-41AD-9113-FF9F68FA1035}"/>
          </ac:spMkLst>
        </pc:spChg>
        <pc:spChg chg="add del">
          <ac:chgData name="Brian Hardouin" userId="e9c3d2e978c0515e" providerId="LiveId" clId="{203CC37A-5D0D-441F-BDDD-FAD922170398}" dt="2021-05-12T02:46:07.924" v="1411" actId="26606"/>
          <ac:spMkLst>
            <pc:docMk/>
            <pc:sldMk cId="2040898962" sldId="308"/>
            <ac:spMk id="59" creationId="{EF99ECAA-1F11-4937-BBA6-51935AB44C9D}"/>
          </ac:spMkLst>
        </pc:spChg>
        <pc:spChg chg="add del">
          <ac:chgData name="Brian Hardouin" userId="e9c3d2e978c0515e" providerId="LiveId" clId="{203CC37A-5D0D-441F-BDDD-FAD922170398}" dt="2021-05-12T02:46:07.924" v="1411" actId="26606"/>
          <ac:spMkLst>
            <pc:docMk/>
            <pc:sldMk cId="2040898962" sldId="308"/>
            <ac:spMk id="61" creationId="{1DB043B4-68C6-45B9-82AC-A5800EADB8DB}"/>
          </ac:spMkLst>
        </pc:spChg>
        <pc:spChg chg="add del">
          <ac:chgData name="Brian Hardouin" userId="e9c3d2e978c0515e" providerId="LiveId" clId="{203CC37A-5D0D-441F-BDDD-FAD922170398}" dt="2021-05-12T02:46:07.924" v="1411" actId="26606"/>
          <ac:spMkLst>
            <pc:docMk/>
            <pc:sldMk cId="2040898962" sldId="308"/>
            <ac:spMk id="62" creationId="{31ACE9CC-FA52-49A8-A8CB-4C6772C48157}"/>
          </ac:spMkLst>
        </pc:spChg>
        <pc:spChg chg="add del">
          <ac:chgData name="Brian Hardouin" userId="e9c3d2e978c0515e" providerId="LiveId" clId="{203CC37A-5D0D-441F-BDDD-FAD922170398}" dt="2021-05-12T02:46:07.924" v="1411" actId="26606"/>
          <ac:spMkLst>
            <pc:docMk/>
            <pc:sldMk cId="2040898962" sldId="308"/>
            <ac:spMk id="63" creationId="{28B56926-F216-4281-9196-1495BD306129}"/>
          </ac:spMkLst>
        </pc:spChg>
        <pc:spChg chg="add del">
          <ac:chgData name="Brian Hardouin" userId="e9c3d2e978c0515e" providerId="LiveId" clId="{203CC37A-5D0D-441F-BDDD-FAD922170398}" dt="2021-05-12T02:46:10.123" v="1415" actId="26606"/>
          <ac:spMkLst>
            <pc:docMk/>
            <pc:sldMk cId="2040898962" sldId="308"/>
            <ac:spMk id="65" creationId="{82184FF4-7029-4ED7-813A-192E60608764}"/>
          </ac:spMkLst>
        </pc:spChg>
        <pc:spChg chg="add del">
          <ac:chgData name="Brian Hardouin" userId="e9c3d2e978c0515e" providerId="LiveId" clId="{203CC37A-5D0D-441F-BDDD-FAD922170398}" dt="2021-05-12T02:46:10.123" v="1415" actId="26606"/>
          <ac:spMkLst>
            <pc:docMk/>
            <pc:sldMk cId="2040898962" sldId="308"/>
            <ac:spMk id="66" creationId="{AAA7AB09-557C-41AD-9113-FF9F68FA1035}"/>
          </ac:spMkLst>
        </pc:spChg>
        <pc:spChg chg="add del">
          <ac:chgData name="Brian Hardouin" userId="e9c3d2e978c0515e" providerId="LiveId" clId="{203CC37A-5D0D-441F-BDDD-FAD922170398}" dt="2021-05-12T02:46:10.123" v="1415" actId="26606"/>
          <ac:spMkLst>
            <pc:docMk/>
            <pc:sldMk cId="2040898962" sldId="308"/>
            <ac:spMk id="67" creationId="{EF99ECAA-1F11-4937-BBA6-51935AB44C9D}"/>
          </ac:spMkLst>
        </pc:spChg>
        <pc:spChg chg="add del">
          <ac:chgData name="Brian Hardouin" userId="e9c3d2e978c0515e" providerId="LiveId" clId="{203CC37A-5D0D-441F-BDDD-FAD922170398}" dt="2021-05-12T02:46:10.123" v="1415" actId="26606"/>
          <ac:spMkLst>
            <pc:docMk/>
            <pc:sldMk cId="2040898962" sldId="308"/>
            <ac:spMk id="73" creationId="{1DB043B4-68C6-45B9-82AC-A5800EADB8DB}"/>
          </ac:spMkLst>
        </pc:spChg>
        <pc:spChg chg="add del">
          <ac:chgData name="Brian Hardouin" userId="e9c3d2e978c0515e" providerId="LiveId" clId="{203CC37A-5D0D-441F-BDDD-FAD922170398}" dt="2021-05-12T02:46:10.123" v="1415" actId="26606"/>
          <ac:spMkLst>
            <pc:docMk/>
            <pc:sldMk cId="2040898962" sldId="308"/>
            <ac:spMk id="74" creationId="{AD4EA4DF-0E7C-4098-86F6-7D0ACAEFC0BF}"/>
          </ac:spMkLst>
        </pc:spChg>
        <pc:spChg chg="add del">
          <ac:chgData name="Brian Hardouin" userId="e9c3d2e978c0515e" providerId="LiveId" clId="{203CC37A-5D0D-441F-BDDD-FAD922170398}" dt="2021-05-12T02:46:10.123" v="1415" actId="26606"/>
          <ac:spMkLst>
            <pc:docMk/>
            <pc:sldMk cId="2040898962" sldId="308"/>
            <ac:spMk id="75" creationId="{FE05BC49-0F00-4C85-9AF5-A0CC5B39C8D2}"/>
          </ac:spMkLst>
        </pc:spChg>
        <pc:spChg chg="add mod">
          <ac:chgData name="Brian Hardouin" userId="e9c3d2e978c0515e" providerId="LiveId" clId="{203CC37A-5D0D-441F-BDDD-FAD922170398}" dt="2021-05-12T02:49:00.701" v="1438" actId="255"/>
          <ac:spMkLst>
            <pc:docMk/>
            <pc:sldMk cId="2040898962" sldId="308"/>
            <ac:spMk id="76" creationId="{CE2B43D5-4FEE-4A88-9F82-E70C1F22BE86}"/>
          </ac:spMkLst>
        </pc:spChg>
        <pc:spChg chg="add del">
          <ac:chgData name="Brian Hardouin" userId="e9c3d2e978c0515e" providerId="LiveId" clId="{203CC37A-5D0D-441F-BDDD-FAD922170398}" dt="2021-05-12T02:48:34.051" v="1436" actId="26606"/>
          <ac:spMkLst>
            <pc:docMk/>
            <pc:sldMk cId="2040898962" sldId="308"/>
            <ac:spMk id="77" creationId="{82184FF4-7029-4ED7-813A-192E60608764}"/>
          </ac:spMkLst>
        </pc:spChg>
        <pc:spChg chg="add del">
          <ac:chgData name="Brian Hardouin" userId="e9c3d2e978c0515e" providerId="LiveId" clId="{203CC37A-5D0D-441F-BDDD-FAD922170398}" dt="2021-05-12T02:48:34.051" v="1436" actId="26606"/>
          <ac:spMkLst>
            <pc:docMk/>
            <pc:sldMk cId="2040898962" sldId="308"/>
            <ac:spMk id="78" creationId="{AAA7AB09-557C-41AD-9113-FF9F68FA1035}"/>
          </ac:spMkLst>
        </pc:spChg>
        <pc:spChg chg="add del">
          <ac:chgData name="Brian Hardouin" userId="e9c3d2e978c0515e" providerId="LiveId" clId="{203CC37A-5D0D-441F-BDDD-FAD922170398}" dt="2021-05-12T02:48:34.051" v="1436" actId="26606"/>
          <ac:spMkLst>
            <pc:docMk/>
            <pc:sldMk cId="2040898962" sldId="308"/>
            <ac:spMk id="79" creationId="{EF99ECAA-1F11-4937-BBA6-51935AB44C9D}"/>
          </ac:spMkLst>
        </pc:spChg>
        <pc:spChg chg="add del">
          <ac:chgData name="Brian Hardouin" userId="e9c3d2e978c0515e" providerId="LiveId" clId="{203CC37A-5D0D-441F-BDDD-FAD922170398}" dt="2021-05-12T02:48:34.051" v="1436" actId="26606"/>
          <ac:spMkLst>
            <pc:docMk/>
            <pc:sldMk cId="2040898962" sldId="308"/>
            <ac:spMk id="81" creationId="{1DB043B4-68C6-45B9-82AC-A5800EADB8DB}"/>
          </ac:spMkLst>
        </pc:spChg>
        <pc:spChg chg="add del">
          <ac:chgData name="Brian Hardouin" userId="e9c3d2e978c0515e" providerId="LiveId" clId="{203CC37A-5D0D-441F-BDDD-FAD922170398}" dt="2021-05-12T02:48:34.051" v="1436" actId="26606"/>
          <ac:spMkLst>
            <pc:docMk/>
            <pc:sldMk cId="2040898962" sldId="308"/>
            <ac:spMk id="82" creationId="{B089A443-F4FA-43F4-9F47-CCCBDB135FE2}"/>
          </ac:spMkLst>
        </pc:spChg>
        <pc:spChg chg="add del">
          <ac:chgData name="Brian Hardouin" userId="e9c3d2e978c0515e" providerId="LiveId" clId="{203CC37A-5D0D-441F-BDDD-FAD922170398}" dt="2021-05-12T02:48:31.897" v="1433" actId="26606"/>
          <ac:spMkLst>
            <pc:docMk/>
            <pc:sldMk cId="2040898962" sldId="308"/>
            <ac:spMk id="87" creationId="{A5931BE0-4B93-4D6C-878E-ACC59D6B4587}"/>
          </ac:spMkLst>
        </pc:spChg>
        <pc:spChg chg="add del">
          <ac:chgData name="Brian Hardouin" userId="e9c3d2e978c0515e" providerId="LiveId" clId="{203CC37A-5D0D-441F-BDDD-FAD922170398}" dt="2021-05-12T02:48:34.037" v="1435" actId="26606"/>
          <ac:spMkLst>
            <pc:docMk/>
            <pc:sldMk cId="2040898962" sldId="308"/>
            <ac:spMk id="89" creationId="{6FF3A87B-2255-45E0-A551-C11FAF93290C}"/>
          </ac:spMkLst>
        </pc:spChg>
        <pc:spChg chg="add del">
          <ac:chgData name="Brian Hardouin" userId="e9c3d2e978c0515e" providerId="LiveId" clId="{203CC37A-5D0D-441F-BDDD-FAD922170398}" dt="2021-05-12T02:48:34.037" v="1435" actId="26606"/>
          <ac:spMkLst>
            <pc:docMk/>
            <pc:sldMk cId="2040898962" sldId="308"/>
            <ac:spMk id="90" creationId="{A5931BE0-4B93-4D6C-878E-ACC59D6B4587}"/>
          </ac:spMkLst>
        </pc:spChg>
        <pc:spChg chg="add">
          <ac:chgData name="Brian Hardouin" userId="e9c3d2e978c0515e" providerId="LiveId" clId="{203CC37A-5D0D-441F-BDDD-FAD922170398}" dt="2021-05-12T02:48:34.051" v="1436" actId="26606"/>
          <ac:spMkLst>
            <pc:docMk/>
            <pc:sldMk cId="2040898962" sldId="308"/>
            <ac:spMk id="93" creationId="{A5931BE0-4B93-4D6C-878E-ACC59D6B4587}"/>
          </ac:spMkLst>
        </pc:spChg>
        <pc:spChg chg="add">
          <ac:chgData name="Brian Hardouin" userId="e9c3d2e978c0515e" providerId="LiveId" clId="{203CC37A-5D0D-441F-BDDD-FAD922170398}" dt="2021-05-12T02:48:34.051" v="1436" actId="26606"/>
          <ac:spMkLst>
            <pc:docMk/>
            <pc:sldMk cId="2040898962" sldId="308"/>
            <ac:spMk id="94" creationId="{D166A8AB-8924-421C-BCED-B54DBC4054E0}"/>
          </ac:spMkLst>
        </pc:spChg>
        <pc:grpChg chg="add del">
          <ac:chgData name="Brian Hardouin" userId="e9c3d2e978c0515e" providerId="LiveId" clId="{203CC37A-5D0D-441F-BDDD-FAD922170398}" dt="2021-05-12T02:45:52.913" v="1403" actId="26606"/>
          <ac:grpSpMkLst>
            <pc:docMk/>
            <pc:sldMk cId="2040898962" sldId="308"/>
            <ac:grpSpMk id="16" creationId="{79DE9FAB-6BBA-4CFE-B67D-77B47F01ECA4}"/>
          </ac:grpSpMkLst>
        </pc:grpChg>
        <pc:grpChg chg="add del">
          <ac:chgData name="Brian Hardouin" userId="e9c3d2e978c0515e" providerId="LiveId" clId="{203CC37A-5D0D-441F-BDDD-FAD922170398}" dt="2021-05-12T02:45:56.038" v="1405" actId="26606"/>
          <ac:grpSpMkLst>
            <pc:docMk/>
            <pc:sldMk cId="2040898962" sldId="308"/>
            <ac:grpSpMk id="29" creationId="{9F2D4ED5-DC78-4C88-97AA-483206C53E90}"/>
          </ac:grpSpMkLst>
        </pc:grpChg>
        <pc:grpChg chg="add del">
          <ac:chgData name="Brian Hardouin" userId="e9c3d2e978c0515e" providerId="LiveId" clId="{203CC37A-5D0D-441F-BDDD-FAD922170398}" dt="2021-05-12T02:46:00.011" v="1407" actId="26606"/>
          <ac:grpSpMkLst>
            <pc:docMk/>
            <pc:sldMk cId="2040898962" sldId="308"/>
            <ac:grpSpMk id="37" creationId="{79DE9FAB-6BBA-4CFE-B67D-77B47F01ECA4}"/>
          </ac:grpSpMkLst>
        </pc:grpChg>
        <pc:grpChg chg="add del">
          <ac:chgData name="Brian Hardouin" userId="e9c3d2e978c0515e" providerId="LiveId" clId="{203CC37A-5D0D-441F-BDDD-FAD922170398}" dt="2021-05-12T02:46:00.011" v="1407" actId="26606"/>
          <ac:grpSpMkLst>
            <pc:docMk/>
            <pc:sldMk cId="2040898962" sldId="308"/>
            <ac:grpSpMk id="40" creationId="{0780E404-3121-4F33-AF2D-65F659A97798}"/>
          </ac:grpSpMkLst>
        </pc:grpChg>
        <pc:grpChg chg="add del">
          <ac:chgData name="Brian Hardouin" userId="e9c3d2e978c0515e" providerId="LiveId" clId="{203CC37A-5D0D-441F-BDDD-FAD922170398}" dt="2021-05-12T02:46:00.011" v="1407" actId="26606"/>
          <ac:grpSpMkLst>
            <pc:docMk/>
            <pc:sldMk cId="2040898962" sldId="308"/>
            <ac:grpSpMk id="42" creationId="{4B158E9A-DBF4-4AA7-B6B7-8C8EB2FBDD68}"/>
          </ac:grpSpMkLst>
        </pc:grpChg>
        <pc:grpChg chg="add del">
          <ac:chgData name="Brian Hardouin" userId="e9c3d2e978c0515e" providerId="LiveId" clId="{203CC37A-5D0D-441F-BDDD-FAD922170398}" dt="2021-05-12T02:46:05.684" v="1409" actId="26606"/>
          <ac:grpSpMkLst>
            <pc:docMk/>
            <pc:sldMk cId="2040898962" sldId="308"/>
            <ac:grpSpMk id="48" creationId="{79DE9FAB-6BBA-4CFE-B67D-77B47F01ECA4}"/>
          </ac:grpSpMkLst>
        </pc:grpChg>
        <pc:grpChg chg="add del">
          <ac:chgData name="Brian Hardouin" userId="e9c3d2e978c0515e" providerId="LiveId" clId="{203CC37A-5D0D-441F-BDDD-FAD922170398}" dt="2021-05-12T02:46:07.924" v="1411" actId="26606"/>
          <ac:grpSpMkLst>
            <pc:docMk/>
            <pc:sldMk cId="2040898962" sldId="308"/>
            <ac:grpSpMk id="60" creationId="{79DE9FAB-6BBA-4CFE-B67D-77B47F01ECA4}"/>
          </ac:grpSpMkLst>
        </pc:grpChg>
        <pc:grpChg chg="add del">
          <ac:chgData name="Brian Hardouin" userId="e9c3d2e978c0515e" providerId="LiveId" clId="{203CC37A-5D0D-441F-BDDD-FAD922170398}" dt="2021-05-12T02:46:10.123" v="1415" actId="26606"/>
          <ac:grpSpMkLst>
            <pc:docMk/>
            <pc:sldMk cId="2040898962" sldId="308"/>
            <ac:grpSpMk id="68" creationId="{79DE9FAB-6BBA-4CFE-B67D-77B47F01ECA4}"/>
          </ac:grpSpMkLst>
        </pc:grpChg>
        <pc:grpChg chg="add del">
          <ac:chgData name="Brian Hardouin" userId="e9c3d2e978c0515e" providerId="LiveId" clId="{203CC37A-5D0D-441F-BDDD-FAD922170398}" dt="2021-05-12T02:48:34.051" v="1436" actId="26606"/>
          <ac:grpSpMkLst>
            <pc:docMk/>
            <pc:sldMk cId="2040898962" sldId="308"/>
            <ac:grpSpMk id="80" creationId="{79DE9FAB-6BBA-4CFE-B67D-77B47F01ECA4}"/>
          </ac:grpSpMkLst>
        </pc:grpChg>
        <pc:grpChg chg="add">
          <ac:chgData name="Brian Hardouin" userId="e9c3d2e978c0515e" providerId="LiveId" clId="{203CC37A-5D0D-441F-BDDD-FAD922170398}" dt="2021-05-12T02:48:34.051" v="1436" actId="26606"/>
          <ac:grpSpMkLst>
            <pc:docMk/>
            <pc:sldMk cId="2040898962" sldId="308"/>
            <ac:grpSpMk id="95" creationId="{9F2D4ED5-DC78-4C88-97AA-483206C53E90}"/>
          </ac:grpSpMkLst>
        </pc:grpChg>
        <pc:picChg chg="add mod ord">
          <ac:chgData name="Brian Hardouin" userId="e9c3d2e978c0515e" providerId="LiveId" clId="{203CC37A-5D0D-441F-BDDD-FAD922170398}" dt="2021-05-12T02:48:34.051" v="1436" actId="26606"/>
          <ac:picMkLst>
            <pc:docMk/>
            <pc:sldMk cId="2040898962" sldId="308"/>
            <ac:picMk id="5" creationId="{89776A35-D968-444C-9FE5-B96954F6CDD0}"/>
          </ac:picMkLst>
        </pc:picChg>
      </pc:sldChg>
      <pc:sldChg chg="modSp new mod">
        <pc:chgData name="Brian Hardouin" userId="e9c3d2e978c0515e" providerId="LiveId" clId="{203CC37A-5D0D-441F-BDDD-FAD922170398}" dt="2021-05-12T02:50:48.892" v="1464" actId="20577"/>
        <pc:sldMkLst>
          <pc:docMk/>
          <pc:sldMk cId="4069456127" sldId="309"/>
        </pc:sldMkLst>
        <pc:spChg chg="mod">
          <ac:chgData name="Brian Hardouin" userId="e9c3d2e978c0515e" providerId="LiveId" clId="{203CC37A-5D0D-441F-BDDD-FAD922170398}" dt="2021-05-12T02:50:48.892" v="1464" actId="20577"/>
          <ac:spMkLst>
            <pc:docMk/>
            <pc:sldMk cId="4069456127" sldId="309"/>
            <ac:spMk id="2" creationId="{9EE910AA-8BEB-47B3-979C-0C74D21B4B76}"/>
          </ac:spMkLst>
        </pc:spChg>
      </pc:sldChg>
      <pc:sldChg chg="modSp new mod ord">
        <pc:chgData name="Brian Hardouin" userId="e9c3d2e978c0515e" providerId="LiveId" clId="{203CC37A-5D0D-441F-BDDD-FAD922170398}" dt="2021-05-14T01:56:02.151" v="1689" actId="20577"/>
        <pc:sldMkLst>
          <pc:docMk/>
          <pc:sldMk cId="2734129805" sldId="310"/>
        </pc:sldMkLst>
        <pc:spChg chg="mod">
          <ac:chgData name="Brian Hardouin" userId="e9c3d2e978c0515e" providerId="LiveId" clId="{203CC37A-5D0D-441F-BDDD-FAD922170398}" dt="2021-05-14T01:54:55.830" v="1494" actId="20577"/>
          <ac:spMkLst>
            <pc:docMk/>
            <pc:sldMk cId="2734129805" sldId="310"/>
            <ac:spMk id="2" creationId="{DBBD5C67-11C4-4936-994C-F0DC1878455E}"/>
          </ac:spMkLst>
        </pc:spChg>
        <pc:spChg chg="mod">
          <ac:chgData name="Brian Hardouin" userId="e9c3d2e978c0515e" providerId="LiveId" clId="{203CC37A-5D0D-441F-BDDD-FAD922170398}" dt="2021-05-14T01:56:02.151" v="1689" actId="20577"/>
          <ac:spMkLst>
            <pc:docMk/>
            <pc:sldMk cId="2734129805" sldId="310"/>
            <ac:spMk id="3" creationId="{44FEA60D-4500-4E11-B7F1-790760A0851E}"/>
          </ac:spMkLst>
        </pc:spChg>
      </pc:sldChg>
      <pc:sldChg chg="modSp new mod">
        <pc:chgData name="Brian Hardouin" userId="e9c3d2e978c0515e" providerId="LiveId" clId="{203CC37A-5D0D-441F-BDDD-FAD922170398}" dt="2021-05-14T02:01:16.110" v="2078" actId="313"/>
        <pc:sldMkLst>
          <pc:docMk/>
          <pc:sldMk cId="746517547" sldId="311"/>
        </pc:sldMkLst>
        <pc:spChg chg="mod">
          <ac:chgData name="Brian Hardouin" userId="e9c3d2e978c0515e" providerId="LiveId" clId="{203CC37A-5D0D-441F-BDDD-FAD922170398}" dt="2021-05-14T01:56:45.142" v="1729" actId="20577"/>
          <ac:spMkLst>
            <pc:docMk/>
            <pc:sldMk cId="746517547" sldId="311"/>
            <ac:spMk id="2" creationId="{63A9C8CB-A0B4-4E69-A7E3-578D4CC1C632}"/>
          </ac:spMkLst>
        </pc:spChg>
        <pc:spChg chg="mod">
          <ac:chgData name="Brian Hardouin" userId="e9c3d2e978c0515e" providerId="LiveId" clId="{203CC37A-5D0D-441F-BDDD-FAD922170398}" dt="2021-05-14T02:01:16.110" v="2078" actId="313"/>
          <ac:spMkLst>
            <pc:docMk/>
            <pc:sldMk cId="746517547" sldId="311"/>
            <ac:spMk id="3" creationId="{A24DFF24-BDCC-4331-9BAF-16A667FB4D3B}"/>
          </ac:spMkLst>
        </pc:spChg>
      </pc:sldChg>
      <pc:sldChg chg="modSp new mod">
        <pc:chgData name="Brian Hardouin" userId="e9c3d2e978c0515e" providerId="LiveId" clId="{203CC37A-5D0D-441F-BDDD-FAD922170398}" dt="2021-06-02T04:11:35.158" v="2918" actId="20577"/>
        <pc:sldMkLst>
          <pc:docMk/>
          <pc:sldMk cId="1842976992" sldId="312"/>
        </pc:sldMkLst>
        <pc:spChg chg="mod">
          <ac:chgData name="Brian Hardouin" userId="e9c3d2e978c0515e" providerId="LiveId" clId="{203CC37A-5D0D-441F-BDDD-FAD922170398}" dt="2021-06-02T04:06:33.548" v="2535" actId="20577"/>
          <ac:spMkLst>
            <pc:docMk/>
            <pc:sldMk cId="1842976992" sldId="312"/>
            <ac:spMk id="2" creationId="{A8975C67-C338-4661-98D1-CFB74DA6C66F}"/>
          </ac:spMkLst>
        </pc:spChg>
        <pc:spChg chg="mod">
          <ac:chgData name="Brian Hardouin" userId="e9c3d2e978c0515e" providerId="LiveId" clId="{203CC37A-5D0D-441F-BDDD-FAD922170398}" dt="2021-06-02T04:11:35.158" v="2918" actId="20577"/>
          <ac:spMkLst>
            <pc:docMk/>
            <pc:sldMk cId="1842976992" sldId="312"/>
            <ac:spMk id="3" creationId="{2DE0EA4D-6A0E-46FF-B057-2270BB3B6891}"/>
          </ac:spMkLst>
        </pc:spChg>
      </pc:sldChg>
      <pc:sldChg chg="new del">
        <pc:chgData name="Brian Hardouin" userId="e9c3d2e978c0515e" providerId="LiveId" clId="{203CC37A-5D0D-441F-BDDD-FAD922170398}" dt="2021-06-02T04:15:48.195" v="2964" actId="680"/>
        <pc:sldMkLst>
          <pc:docMk/>
          <pc:sldMk cId="1314705622" sldId="313"/>
        </pc:sldMkLst>
      </pc:sldChg>
      <pc:sldChg chg="addSp delSp modSp new mod">
        <pc:chgData name="Brian Hardouin" userId="e9c3d2e978c0515e" providerId="LiveId" clId="{203CC37A-5D0D-441F-BDDD-FAD922170398}" dt="2021-06-02T04:46:29.309" v="3876" actId="14100"/>
        <pc:sldMkLst>
          <pc:docMk/>
          <pc:sldMk cId="1854000996" sldId="313"/>
        </pc:sldMkLst>
        <pc:spChg chg="mod">
          <ac:chgData name="Brian Hardouin" userId="e9c3d2e978c0515e" providerId="LiveId" clId="{203CC37A-5D0D-441F-BDDD-FAD922170398}" dt="2021-06-02T04:16:26.739" v="2966"/>
          <ac:spMkLst>
            <pc:docMk/>
            <pc:sldMk cId="1854000996" sldId="313"/>
            <ac:spMk id="2" creationId="{E17F00E7-6A9C-4565-8C83-0C95DD1D39B1}"/>
          </ac:spMkLst>
        </pc:spChg>
        <pc:spChg chg="del mod">
          <ac:chgData name="Brian Hardouin" userId="e9c3d2e978c0515e" providerId="LiveId" clId="{203CC37A-5D0D-441F-BDDD-FAD922170398}" dt="2021-06-02T04:24:06.864" v="3379" actId="21"/>
          <ac:spMkLst>
            <pc:docMk/>
            <pc:sldMk cId="1854000996" sldId="313"/>
            <ac:spMk id="3" creationId="{3746EB66-CC88-4674-95D4-740292B051B6}"/>
          </ac:spMkLst>
        </pc:spChg>
        <pc:spChg chg="add del mod">
          <ac:chgData name="Brian Hardouin" userId="e9c3d2e978c0515e" providerId="LiveId" clId="{203CC37A-5D0D-441F-BDDD-FAD922170398}" dt="2021-06-02T04:24:09.758" v="3380" actId="478"/>
          <ac:spMkLst>
            <pc:docMk/>
            <pc:sldMk cId="1854000996" sldId="313"/>
            <ac:spMk id="6" creationId="{9D1A45DA-5691-48BB-9FFE-31974D77F643}"/>
          </ac:spMkLst>
        </pc:spChg>
        <pc:graphicFrameChg chg="add mod modGraphic">
          <ac:chgData name="Brian Hardouin" userId="e9c3d2e978c0515e" providerId="LiveId" clId="{203CC37A-5D0D-441F-BDDD-FAD922170398}" dt="2021-06-02T04:46:29.309" v="3876" actId="14100"/>
          <ac:graphicFrameMkLst>
            <pc:docMk/>
            <pc:sldMk cId="1854000996" sldId="313"/>
            <ac:graphicFrameMk id="4" creationId="{FB83ED3E-054F-40CE-BF27-0BA656869E29}"/>
          </ac:graphicFrameMkLst>
        </pc:graphicFrameChg>
      </pc:sldChg>
      <pc:sldChg chg="addSp delSp modSp new mod">
        <pc:chgData name="Brian Hardouin" userId="e9c3d2e978c0515e" providerId="LiveId" clId="{203CC37A-5D0D-441F-BDDD-FAD922170398}" dt="2021-06-02T04:28:14.411" v="3563" actId="1076"/>
        <pc:sldMkLst>
          <pc:docMk/>
          <pc:sldMk cId="2587094423" sldId="314"/>
        </pc:sldMkLst>
        <pc:spChg chg="mod">
          <ac:chgData name="Brian Hardouin" userId="e9c3d2e978c0515e" providerId="LiveId" clId="{203CC37A-5D0D-441F-BDDD-FAD922170398}" dt="2021-06-02T04:26:00.396" v="3410" actId="20577"/>
          <ac:spMkLst>
            <pc:docMk/>
            <pc:sldMk cId="2587094423" sldId="314"/>
            <ac:spMk id="2" creationId="{F76A65A3-EC0A-4615-ADA8-BF3E10C74C8A}"/>
          </ac:spMkLst>
        </pc:spChg>
        <pc:spChg chg="del">
          <ac:chgData name="Brian Hardouin" userId="e9c3d2e978c0515e" providerId="LiveId" clId="{203CC37A-5D0D-441F-BDDD-FAD922170398}" dt="2021-06-02T04:26:04.772" v="3411" actId="478"/>
          <ac:spMkLst>
            <pc:docMk/>
            <pc:sldMk cId="2587094423" sldId="314"/>
            <ac:spMk id="3" creationId="{9589F7F5-F791-4ECF-B45F-500D64930FAB}"/>
          </ac:spMkLst>
        </pc:spChg>
        <pc:spChg chg="add mod">
          <ac:chgData name="Brian Hardouin" userId="e9c3d2e978c0515e" providerId="LiveId" clId="{203CC37A-5D0D-441F-BDDD-FAD922170398}" dt="2021-06-02T04:28:14.411" v="3563" actId="1076"/>
          <ac:spMkLst>
            <pc:docMk/>
            <pc:sldMk cId="2587094423" sldId="314"/>
            <ac:spMk id="4" creationId="{B3F69760-32AD-4390-8802-065EE5EA3747}"/>
          </ac:spMkLst>
        </pc:spChg>
      </pc:sldChg>
    </pc:docChg>
  </pc:docChgLst>
  <pc:docChgLst>
    <pc:chgData name="Brian Hardouin" userId="e9c3d2e978c0515e" providerId="LiveId" clId="{7D901690-AB23-4163-8874-47665ABE8BAD}"/>
    <pc:docChg chg="delSld">
      <pc:chgData name="Brian Hardouin" userId="e9c3d2e978c0515e" providerId="LiveId" clId="{7D901690-AB23-4163-8874-47665ABE8BAD}" dt="2021-06-22T02:56:55.060" v="0" actId="2696"/>
      <pc:docMkLst>
        <pc:docMk/>
      </pc:docMkLst>
      <pc:sldChg chg="del">
        <pc:chgData name="Brian Hardouin" userId="e9c3d2e978c0515e" providerId="LiveId" clId="{7D901690-AB23-4163-8874-47665ABE8BAD}" dt="2021-06-22T02:56:55.060" v="0" actId="2696"/>
        <pc:sldMkLst>
          <pc:docMk/>
          <pc:sldMk cId="4097600761" sldId="284"/>
        </pc:sldMkLst>
      </pc:sldChg>
    </pc:docChg>
  </pc:docChgLst>
  <pc:docChgLst>
    <pc:chgData name="Brian Hardouin" userId="e9c3d2e978c0515e" providerId="LiveId" clId="{E4BC2704-AABE-45C5-9B59-95D90F04C6A0}"/>
    <pc:docChg chg="undo redo custSel mod addSld delSld modSld sldOrd modMainMaster">
      <pc:chgData name="Brian Hardouin" userId="e9c3d2e978c0515e" providerId="LiveId" clId="{E4BC2704-AABE-45C5-9B59-95D90F04C6A0}" dt="2020-08-26T17:21:45.379" v="2836" actId="20577"/>
      <pc:docMkLst>
        <pc:docMk/>
      </pc:docMkLst>
      <pc:sldChg chg="addSp delSp modSp mod setBg delDesignElem">
        <pc:chgData name="Brian Hardouin" userId="e9c3d2e978c0515e" providerId="LiveId" clId="{E4BC2704-AABE-45C5-9B59-95D90F04C6A0}" dt="2020-08-25T19:46:33.763" v="2594"/>
        <pc:sldMkLst>
          <pc:docMk/>
          <pc:sldMk cId="3294804204" sldId="256"/>
        </pc:sldMkLst>
        <pc:spChg chg="mod ord">
          <ac:chgData name="Brian Hardouin" userId="e9c3d2e978c0515e" providerId="LiveId" clId="{E4BC2704-AABE-45C5-9B59-95D90F04C6A0}" dt="2020-08-25T19:46:33.763" v="2594"/>
          <ac:spMkLst>
            <pc:docMk/>
            <pc:sldMk cId="3294804204" sldId="256"/>
            <ac:spMk id="3" creationId="{9F8265F2-7019-4E54-ACAB-71D7FF2C276D}"/>
          </ac:spMkLst>
        </pc:spChg>
        <pc:spChg chg="del">
          <ac:chgData name="Brian Hardouin" userId="e9c3d2e978c0515e" providerId="LiveId" clId="{E4BC2704-AABE-45C5-9B59-95D90F04C6A0}" dt="2020-08-25T18:00:16.331" v="1915"/>
          <ac:spMkLst>
            <pc:docMk/>
            <pc:sldMk cId="3294804204" sldId="256"/>
            <ac:spMk id="18" creationId="{1DB043B4-68C6-45B9-82AC-A5800EADB8DB}"/>
          </ac:spMkLst>
        </pc:spChg>
        <pc:spChg chg="add del">
          <ac:chgData name="Brian Hardouin" userId="e9c3d2e978c0515e" providerId="LiveId" clId="{E4BC2704-AABE-45C5-9B59-95D90F04C6A0}" dt="2020-08-25T18:01:04.884" v="1920" actId="26606"/>
          <ac:spMkLst>
            <pc:docMk/>
            <pc:sldMk cId="3294804204" sldId="256"/>
            <ac:spMk id="19" creationId="{1DB043B4-68C6-45B9-82AC-A5800EADB8DB}"/>
          </ac:spMkLst>
        </pc:spChg>
        <pc:spChg chg="add del">
          <ac:chgData name="Brian Hardouin" userId="e9c3d2e978c0515e" providerId="LiveId" clId="{E4BC2704-AABE-45C5-9B59-95D90F04C6A0}" dt="2020-08-25T18:01:04.884" v="1920" actId="26606"/>
          <ac:spMkLst>
            <pc:docMk/>
            <pc:sldMk cId="3294804204" sldId="256"/>
            <ac:spMk id="23" creationId="{3C64A91D-E535-4C24-A0E3-96A3810E3FDC}"/>
          </ac:spMkLst>
        </pc:spChg>
        <pc:spChg chg="del">
          <ac:chgData name="Brian Hardouin" userId="e9c3d2e978c0515e" providerId="LiveId" clId="{E4BC2704-AABE-45C5-9B59-95D90F04C6A0}" dt="2020-08-25T18:00:16.331" v="1915"/>
          <ac:spMkLst>
            <pc:docMk/>
            <pc:sldMk cId="3294804204" sldId="256"/>
            <ac:spMk id="24" creationId="{3C64A91D-E535-4C24-A0E3-96A3810E3FDC}"/>
          </ac:spMkLst>
        </pc:spChg>
        <pc:spChg chg="add del">
          <ac:chgData name="Brian Hardouin" userId="e9c3d2e978c0515e" providerId="LiveId" clId="{E4BC2704-AABE-45C5-9B59-95D90F04C6A0}" dt="2020-08-25T18:01:11.543" v="1922" actId="26606"/>
          <ac:spMkLst>
            <pc:docMk/>
            <pc:sldMk cId="3294804204" sldId="256"/>
            <ac:spMk id="25" creationId="{1DB043B4-68C6-45B9-82AC-A5800EADB8DB}"/>
          </ac:spMkLst>
        </pc:spChg>
        <pc:spChg chg="add del">
          <ac:chgData name="Brian Hardouin" userId="e9c3d2e978c0515e" providerId="LiveId" clId="{E4BC2704-AABE-45C5-9B59-95D90F04C6A0}" dt="2020-08-25T18:01:11.543" v="1922" actId="26606"/>
          <ac:spMkLst>
            <pc:docMk/>
            <pc:sldMk cId="3294804204" sldId="256"/>
            <ac:spMk id="26" creationId="{F06F25AB-C6A7-4ED5-B2EC-1B9226D83026}"/>
          </ac:spMkLst>
        </pc:spChg>
        <pc:grpChg chg="del">
          <ac:chgData name="Brian Hardouin" userId="e9c3d2e978c0515e" providerId="LiveId" clId="{E4BC2704-AABE-45C5-9B59-95D90F04C6A0}" dt="2020-08-25T18:00:16.331" v="1915"/>
          <ac:grpSpMkLst>
            <pc:docMk/>
            <pc:sldMk cId="3294804204" sldId="256"/>
            <ac:grpSpMk id="20" creationId="{819DC2A4-EB0C-4DA7-8B5B-4B1F4243A695}"/>
          </ac:grpSpMkLst>
        </pc:grpChg>
        <pc:picChg chg="mod ord">
          <ac:chgData name="Brian Hardouin" userId="e9c3d2e978c0515e" providerId="LiveId" clId="{E4BC2704-AABE-45C5-9B59-95D90F04C6A0}" dt="2020-08-25T18:01:11.543" v="1922" actId="26606"/>
          <ac:picMkLst>
            <pc:docMk/>
            <pc:sldMk cId="3294804204" sldId="256"/>
            <ac:picMk id="4" creationId="{525BD20C-6465-45F1-A3D9-042A066B3A30}"/>
          </ac:picMkLst>
        </pc:picChg>
        <pc:picChg chg="mod ord">
          <ac:chgData name="Brian Hardouin" userId="e9c3d2e978c0515e" providerId="LiveId" clId="{E4BC2704-AABE-45C5-9B59-95D90F04C6A0}" dt="2020-08-25T18:01:11.543" v="1922" actId="26606"/>
          <ac:picMkLst>
            <pc:docMk/>
            <pc:sldMk cId="3294804204" sldId="256"/>
            <ac:picMk id="6" creationId="{77A21660-B449-45FE-8C08-FAE9A3B355B7}"/>
          </ac:picMkLst>
        </pc:picChg>
        <pc:picChg chg="mod ord">
          <ac:chgData name="Brian Hardouin" userId="e9c3d2e978c0515e" providerId="LiveId" clId="{E4BC2704-AABE-45C5-9B59-95D90F04C6A0}" dt="2020-08-25T18:01:11.543" v="1922" actId="26606"/>
          <ac:picMkLst>
            <pc:docMk/>
            <pc:sldMk cId="3294804204" sldId="256"/>
            <ac:picMk id="16" creationId="{37417336-592D-492B-B65F-B0363B1DA7CB}"/>
          </ac:picMkLst>
        </pc:picChg>
      </pc:sldChg>
      <pc:sldChg chg="delSp modSp mod setBg delDesignElem">
        <pc:chgData name="Brian Hardouin" userId="e9c3d2e978c0515e" providerId="LiveId" clId="{E4BC2704-AABE-45C5-9B59-95D90F04C6A0}" dt="2020-08-25T22:28:04.847" v="2817" actId="20577"/>
        <pc:sldMkLst>
          <pc:docMk/>
          <pc:sldMk cId="18037479" sldId="257"/>
        </pc:sldMkLst>
        <pc:spChg chg="mod">
          <ac:chgData name="Brian Hardouin" userId="e9c3d2e978c0515e" providerId="LiveId" clId="{E4BC2704-AABE-45C5-9B59-95D90F04C6A0}" dt="2020-08-25T22:28:04.847" v="2817" actId="20577"/>
          <ac:spMkLst>
            <pc:docMk/>
            <pc:sldMk cId="18037479" sldId="257"/>
            <ac:spMk id="2" creationId="{1825E591-8F92-4040-9D68-09C341F75BFE}"/>
          </ac:spMkLst>
        </pc:spChg>
        <pc:spChg chg="del">
          <ac:chgData name="Brian Hardouin" userId="e9c3d2e978c0515e" providerId="LiveId" clId="{E4BC2704-AABE-45C5-9B59-95D90F04C6A0}" dt="2020-08-25T18:00:16.331" v="1915"/>
          <ac:spMkLst>
            <pc:docMk/>
            <pc:sldMk cId="18037479" sldId="257"/>
            <ac:spMk id="17" creationId="{60B7752B-728D-4CA3-8923-C4F7F77029E3}"/>
          </ac:spMkLst>
        </pc:spChg>
        <pc:spChg chg="del">
          <ac:chgData name="Brian Hardouin" userId="e9c3d2e978c0515e" providerId="LiveId" clId="{E4BC2704-AABE-45C5-9B59-95D90F04C6A0}" dt="2020-08-25T18:00:16.331" v="1915"/>
          <ac:spMkLst>
            <pc:docMk/>
            <pc:sldMk cId="18037479" sldId="257"/>
            <ac:spMk id="21" creationId="{AFF323B2-FCDB-4497-8AF0-2F7A3C881B85}"/>
          </ac:spMkLst>
        </pc:spChg>
        <pc:grpChg chg="del">
          <ac:chgData name="Brian Hardouin" userId="e9c3d2e978c0515e" providerId="LiveId" clId="{E4BC2704-AABE-45C5-9B59-95D90F04C6A0}" dt="2020-08-25T18:00:16.331" v="1915"/>
          <ac:grpSpMkLst>
            <pc:docMk/>
            <pc:sldMk cId="18037479" sldId="257"/>
            <ac:grpSpMk id="13" creationId="{7B7CADF7-83F2-4D18-8E02-975078DBAAB2}"/>
          </ac:grpSpMkLst>
        </pc:grpChg>
        <pc:grpChg chg="del">
          <ac:chgData name="Brian Hardouin" userId="e9c3d2e978c0515e" providerId="LiveId" clId="{E4BC2704-AABE-45C5-9B59-95D90F04C6A0}" dt="2020-08-25T18:00:16.331" v="1915"/>
          <ac:grpSpMkLst>
            <pc:docMk/>
            <pc:sldMk cId="18037479" sldId="257"/>
            <ac:grpSpMk id="18" creationId="{F76A531C-147A-4C94-B721-EA95D8E88BB2}"/>
          </ac:grpSpMkLst>
        </pc:grpChg>
      </pc:sldChg>
      <pc:sldChg chg="modSp">
        <pc:chgData name="Brian Hardouin" userId="e9c3d2e978c0515e" providerId="LiveId" clId="{E4BC2704-AABE-45C5-9B59-95D90F04C6A0}" dt="2020-08-25T18:00:17.658" v="1916"/>
        <pc:sldMkLst>
          <pc:docMk/>
          <pc:sldMk cId="1951146595" sldId="258"/>
        </pc:sldMkLst>
        <pc:spChg chg="mod">
          <ac:chgData name="Brian Hardouin" userId="e9c3d2e978c0515e" providerId="LiveId" clId="{E4BC2704-AABE-45C5-9B59-95D90F04C6A0}" dt="2020-08-25T18:00:17.658" v="1916"/>
          <ac:spMkLst>
            <pc:docMk/>
            <pc:sldMk cId="1951146595" sldId="258"/>
            <ac:spMk id="2" creationId="{30C148AD-F4CA-4346-88C1-1CBD16940286}"/>
          </ac:spMkLst>
        </pc:spChg>
        <pc:spChg chg="mod">
          <ac:chgData name="Brian Hardouin" userId="e9c3d2e978c0515e" providerId="LiveId" clId="{E4BC2704-AABE-45C5-9B59-95D90F04C6A0}" dt="2020-08-25T18:00:17.658" v="1916"/>
          <ac:spMkLst>
            <pc:docMk/>
            <pc:sldMk cId="1951146595" sldId="258"/>
            <ac:spMk id="4" creationId="{826AD9F5-22D0-45FD-810F-EF2BF417D6F0}"/>
          </ac:spMkLst>
        </pc:spChg>
      </pc:sldChg>
      <pc:sldChg chg="delSp modSp setBg delDesignElem">
        <pc:chgData name="Brian Hardouin" userId="e9c3d2e978c0515e" providerId="LiveId" clId="{E4BC2704-AABE-45C5-9B59-95D90F04C6A0}" dt="2020-08-25T18:00:45.344" v="1918"/>
        <pc:sldMkLst>
          <pc:docMk/>
          <pc:sldMk cId="2525477645" sldId="259"/>
        </pc:sldMkLst>
        <pc:spChg chg="del">
          <ac:chgData name="Brian Hardouin" userId="e9c3d2e978c0515e" providerId="LiveId" clId="{E4BC2704-AABE-45C5-9B59-95D90F04C6A0}" dt="2020-08-25T18:00:16.331" v="1915"/>
          <ac:spMkLst>
            <pc:docMk/>
            <pc:sldMk cId="2525477645" sldId="259"/>
            <ac:spMk id="72" creationId="{82184FF4-7029-4ED7-813A-192E60608764}"/>
          </ac:spMkLst>
        </pc:spChg>
        <pc:spChg chg="del">
          <ac:chgData name="Brian Hardouin" userId="e9c3d2e978c0515e" providerId="LiveId" clId="{E4BC2704-AABE-45C5-9B59-95D90F04C6A0}" dt="2020-08-25T18:00:16.331" v="1915"/>
          <ac:spMkLst>
            <pc:docMk/>
            <pc:sldMk cId="2525477645" sldId="259"/>
            <ac:spMk id="73" creationId="{AAA7AB09-557C-41AD-9113-FF9F68FA1035}"/>
          </ac:spMkLst>
        </pc:spChg>
        <pc:spChg chg="del">
          <ac:chgData name="Brian Hardouin" userId="e9c3d2e978c0515e" providerId="LiveId" clId="{E4BC2704-AABE-45C5-9B59-95D90F04C6A0}" dt="2020-08-25T18:00:16.331" v="1915"/>
          <ac:spMkLst>
            <pc:docMk/>
            <pc:sldMk cId="2525477645" sldId="259"/>
            <ac:spMk id="74" creationId="{EF99ECAA-1F11-4937-BBA6-51935AB44C9D}"/>
          </ac:spMkLst>
        </pc:spChg>
        <pc:spChg chg="del">
          <ac:chgData name="Brian Hardouin" userId="e9c3d2e978c0515e" providerId="LiveId" clId="{E4BC2704-AABE-45C5-9B59-95D90F04C6A0}" dt="2020-08-25T18:00:16.331" v="1915"/>
          <ac:spMkLst>
            <pc:docMk/>
            <pc:sldMk cId="2525477645" sldId="259"/>
            <ac:spMk id="80" creationId="{1DB043B4-68C6-45B9-82AC-A5800EADB8DB}"/>
          </ac:spMkLst>
        </pc:spChg>
        <pc:spChg chg="del">
          <ac:chgData name="Brian Hardouin" userId="e9c3d2e978c0515e" providerId="LiveId" clId="{E4BC2704-AABE-45C5-9B59-95D90F04C6A0}" dt="2020-08-25T18:00:16.331" v="1915"/>
          <ac:spMkLst>
            <pc:docMk/>
            <pc:sldMk cId="2525477645" sldId="259"/>
            <ac:spMk id="81" creationId="{5337EA23-6703-4C96-9EEB-A408CBDD67BD}"/>
          </ac:spMkLst>
        </pc:spChg>
        <pc:grpChg chg="del">
          <ac:chgData name="Brian Hardouin" userId="e9c3d2e978c0515e" providerId="LiveId" clId="{E4BC2704-AABE-45C5-9B59-95D90F04C6A0}" dt="2020-08-25T18:00:16.331" v="1915"/>
          <ac:grpSpMkLst>
            <pc:docMk/>
            <pc:sldMk cId="2525477645" sldId="259"/>
            <ac:grpSpMk id="75" creationId="{79DE9FAB-6BBA-4CFE-B67D-77B47F01ECA4}"/>
          </ac:grpSpMkLst>
        </pc:grpChg>
        <pc:picChg chg="mod">
          <ac:chgData name="Brian Hardouin" userId="e9c3d2e978c0515e" providerId="LiveId" clId="{E4BC2704-AABE-45C5-9B59-95D90F04C6A0}" dt="2020-08-25T18:00:17.658" v="1916"/>
          <ac:picMkLst>
            <pc:docMk/>
            <pc:sldMk cId="2525477645" sldId="259"/>
            <ac:picMk id="10" creationId="{AAAD701B-DE0F-42DA-A774-3D7C80969201}"/>
          </ac:picMkLst>
        </pc:picChg>
        <pc:picChg chg="mod">
          <ac:chgData name="Brian Hardouin" userId="e9c3d2e978c0515e" providerId="LiveId" clId="{E4BC2704-AABE-45C5-9B59-95D90F04C6A0}" dt="2020-08-25T18:00:17.658" v="1916"/>
          <ac:picMkLst>
            <pc:docMk/>
            <pc:sldMk cId="2525477645" sldId="259"/>
            <ac:picMk id="47" creationId="{5753168A-3040-4B2D-A1FD-AD905419D487}"/>
          </ac:picMkLst>
        </pc:picChg>
      </pc:sldChg>
      <pc:sldChg chg="addSp delSp modSp mod">
        <pc:chgData name="Brian Hardouin" userId="e9c3d2e978c0515e" providerId="LiveId" clId="{E4BC2704-AABE-45C5-9B59-95D90F04C6A0}" dt="2020-08-25T18:00:17.658" v="1916"/>
        <pc:sldMkLst>
          <pc:docMk/>
          <pc:sldMk cId="956511141" sldId="260"/>
        </pc:sldMkLst>
        <pc:spChg chg="add del mod">
          <ac:chgData name="Brian Hardouin" userId="e9c3d2e978c0515e" providerId="LiveId" clId="{E4BC2704-AABE-45C5-9B59-95D90F04C6A0}" dt="2020-08-25T18:00:17.658" v="1916"/>
          <ac:spMkLst>
            <pc:docMk/>
            <pc:sldMk cId="956511141" sldId="260"/>
            <ac:spMk id="2" creationId="{691AAC2E-8606-4F10-8F55-4B35BAE01CB0}"/>
          </ac:spMkLst>
        </pc:spChg>
        <pc:spChg chg="mod">
          <ac:chgData name="Brian Hardouin" userId="e9c3d2e978c0515e" providerId="LiveId" clId="{E4BC2704-AABE-45C5-9B59-95D90F04C6A0}" dt="2020-08-25T18:00:17.658" v="1916"/>
          <ac:spMkLst>
            <pc:docMk/>
            <pc:sldMk cId="956511141" sldId="260"/>
            <ac:spMk id="4" creationId="{EC1DDF4B-D982-451F-8BEB-EFE78CCCECAE}"/>
          </ac:spMkLst>
        </pc:spChg>
        <pc:spChg chg="add del mod">
          <ac:chgData name="Brian Hardouin" userId="e9c3d2e978c0515e" providerId="LiveId" clId="{E4BC2704-AABE-45C5-9B59-95D90F04C6A0}" dt="2020-08-25T14:48:29.100" v="1198" actId="478"/>
          <ac:spMkLst>
            <pc:docMk/>
            <pc:sldMk cId="956511141" sldId="260"/>
            <ac:spMk id="5" creationId="{638D2C12-FFD1-46FD-8424-A2C18713A4E9}"/>
          </ac:spMkLst>
        </pc:spChg>
        <pc:spChg chg="add del mod">
          <ac:chgData name="Brian Hardouin" userId="e9c3d2e978c0515e" providerId="LiveId" clId="{E4BC2704-AABE-45C5-9B59-95D90F04C6A0}" dt="2020-08-25T14:48:28.340" v="1196" actId="22"/>
          <ac:spMkLst>
            <pc:docMk/>
            <pc:sldMk cId="956511141" sldId="260"/>
            <ac:spMk id="6" creationId="{07F8AF95-1A64-4711-9C09-2478A9FEB632}"/>
          </ac:spMkLst>
        </pc:spChg>
        <pc:spChg chg="add del mod">
          <ac:chgData name="Brian Hardouin" userId="e9c3d2e978c0515e" providerId="LiveId" clId="{E4BC2704-AABE-45C5-9B59-95D90F04C6A0}" dt="2020-08-25T18:00:17.658" v="1916"/>
          <ac:spMkLst>
            <pc:docMk/>
            <pc:sldMk cId="956511141" sldId="260"/>
            <ac:spMk id="7" creationId="{2AFF59C8-078F-4B2F-93EF-1D0188C179D2}"/>
          </ac:spMkLst>
        </pc:spChg>
        <pc:spChg chg="add del mod">
          <ac:chgData name="Brian Hardouin" userId="e9c3d2e978c0515e" providerId="LiveId" clId="{E4BC2704-AABE-45C5-9B59-95D90F04C6A0}" dt="2020-08-25T14:48:28.340" v="1196" actId="22"/>
          <ac:spMkLst>
            <pc:docMk/>
            <pc:sldMk cId="956511141" sldId="260"/>
            <ac:spMk id="15" creationId="{AD23A46C-7151-4DE2-B5ED-93B91214935E}"/>
          </ac:spMkLst>
        </pc:spChg>
        <pc:grpChg chg="add del mod">
          <ac:chgData name="Brian Hardouin" userId="e9c3d2e978c0515e" providerId="LiveId" clId="{E4BC2704-AABE-45C5-9B59-95D90F04C6A0}" dt="2020-08-25T14:48:28.340" v="1196" actId="22"/>
          <ac:grpSpMkLst>
            <pc:docMk/>
            <pc:sldMk cId="956511141" sldId="260"/>
            <ac:grpSpMk id="19" creationId="{363F0F24-8B26-43A8-96D7-0B55E0F435F2}"/>
          </ac:grpSpMkLst>
        </pc:grpChg>
      </pc:sldChg>
      <pc:sldChg chg="addSp delSp modSp mod">
        <pc:chgData name="Brian Hardouin" userId="e9c3d2e978c0515e" providerId="LiveId" clId="{E4BC2704-AABE-45C5-9B59-95D90F04C6A0}" dt="2020-08-25T21:46:49.756" v="2673" actId="5793"/>
        <pc:sldMkLst>
          <pc:docMk/>
          <pc:sldMk cId="248680107" sldId="261"/>
        </pc:sldMkLst>
        <pc:spChg chg="add del mod">
          <ac:chgData name="Brian Hardouin" userId="e9c3d2e978c0515e" providerId="LiveId" clId="{E4BC2704-AABE-45C5-9B59-95D90F04C6A0}" dt="2020-08-25T14:48:27.240" v="1194" actId="478"/>
          <ac:spMkLst>
            <pc:docMk/>
            <pc:sldMk cId="248680107" sldId="261"/>
            <ac:spMk id="3" creationId="{E3A3BE4B-FFE2-4B20-9FC1-1DF2DE130256}"/>
          </ac:spMkLst>
        </pc:spChg>
        <pc:spChg chg="add del mod">
          <ac:chgData name="Brian Hardouin" userId="e9c3d2e978c0515e" providerId="LiveId" clId="{E4BC2704-AABE-45C5-9B59-95D90F04C6A0}" dt="2020-08-25T14:48:26.274" v="1192" actId="22"/>
          <ac:spMkLst>
            <pc:docMk/>
            <pc:sldMk cId="248680107" sldId="261"/>
            <ac:spMk id="4" creationId="{F61F2239-C56C-474B-8222-4A3BC8A53418}"/>
          </ac:spMkLst>
        </pc:spChg>
        <pc:spChg chg="add del mod">
          <ac:chgData name="Brian Hardouin" userId="e9c3d2e978c0515e" providerId="LiveId" clId="{E4BC2704-AABE-45C5-9B59-95D90F04C6A0}" dt="2020-08-25T14:48:26.274" v="1192" actId="22"/>
          <ac:spMkLst>
            <pc:docMk/>
            <pc:sldMk cId="248680107" sldId="261"/>
            <ac:spMk id="5" creationId="{3EE15C43-7C45-4709-83D8-C46859DEE66D}"/>
          </ac:spMkLst>
        </pc:spChg>
        <pc:spChg chg="mod">
          <ac:chgData name="Brian Hardouin" userId="e9c3d2e978c0515e" providerId="LiveId" clId="{E4BC2704-AABE-45C5-9B59-95D90F04C6A0}" dt="2020-08-25T21:46:49.756" v="2673" actId="5793"/>
          <ac:spMkLst>
            <pc:docMk/>
            <pc:sldMk cId="248680107" sldId="261"/>
            <ac:spMk id="9" creationId="{C82AECCF-F749-41B4-AF0C-D71A4585661C}"/>
          </ac:spMkLst>
        </pc:spChg>
        <pc:spChg chg="add del">
          <ac:chgData name="Brian Hardouin" userId="e9c3d2e978c0515e" providerId="LiveId" clId="{E4BC2704-AABE-45C5-9B59-95D90F04C6A0}" dt="2020-08-25T14:48:27.240" v="1194" actId="478"/>
          <ac:spMkLst>
            <pc:docMk/>
            <pc:sldMk cId="248680107" sldId="261"/>
            <ac:spMk id="10" creationId="{AA70E85B-8888-4334-B612-139F89482DDE}"/>
          </ac:spMkLst>
        </pc:spChg>
        <pc:grpChg chg="add del mod">
          <ac:chgData name="Brian Hardouin" userId="e9c3d2e978c0515e" providerId="LiveId" clId="{E4BC2704-AABE-45C5-9B59-95D90F04C6A0}" dt="2020-08-25T14:48:26.274" v="1192" actId="22"/>
          <ac:grpSpMkLst>
            <pc:docMk/>
            <pc:sldMk cId="248680107" sldId="261"/>
            <ac:grpSpMk id="18" creationId="{1DB1D09E-120D-49C0-A862-9E14E76C12B7}"/>
          </ac:grpSpMkLst>
        </pc:grpChg>
      </pc:sldChg>
      <pc:sldChg chg="addSp delSp modSp mod setBg">
        <pc:chgData name="Brian Hardouin" userId="e9c3d2e978c0515e" providerId="LiveId" clId="{E4BC2704-AABE-45C5-9B59-95D90F04C6A0}" dt="2020-08-25T19:36:56.341" v="2555" actId="26606"/>
        <pc:sldMkLst>
          <pc:docMk/>
          <pc:sldMk cId="2808039627" sldId="262"/>
        </pc:sldMkLst>
        <pc:spChg chg="mod">
          <ac:chgData name="Brian Hardouin" userId="e9c3d2e978c0515e" providerId="LiveId" clId="{E4BC2704-AABE-45C5-9B59-95D90F04C6A0}" dt="2020-08-25T19:36:56.341" v="2555" actId="26606"/>
          <ac:spMkLst>
            <pc:docMk/>
            <pc:sldMk cId="2808039627" sldId="262"/>
            <ac:spMk id="2" creationId="{BF6ADB09-6BE0-4F78-9838-2ED20317575F}"/>
          </ac:spMkLst>
        </pc:spChg>
        <pc:spChg chg="del mod">
          <ac:chgData name="Brian Hardouin" userId="e9c3d2e978c0515e" providerId="LiveId" clId="{E4BC2704-AABE-45C5-9B59-95D90F04C6A0}" dt="2020-08-25T19:35:03.890" v="2545" actId="26606"/>
          <ac:spMkLst>
            <pc:docMk/>
            <pc:sldMk cId="2808039627" sldId="262"/>
            <ac:spMk id="3" creationId="{5DAE9476-C44A-446A-84B8-6E429DEC4D33}"/>
          </ac:spMkLst>
        </pc:spChg>
        <pc:spChg chg="add del">
          <ac:chgData name="Brian Hardouin" userId="e9c3d2e978c0515e" providerId="LiveId" clId="{E4BC2704-AABE-45C5-9B59-95D90F04C6A0}" dt="2020-08-25T19:36:56.341" v="2555" actId="26606"/>
          <ac:spMkLst>
            <pc:docMk/>
            <pc:sldMk cId="2808039627" sldId="262"/>
            <ac:spMk id="9" creationId="{60B7752B-728D-4CA3-8923-C4F7F77029E3}"/>
          </ac:spMkLst>
        </pc:spChg>
        <pc:spChg chg="add del">
          <ac:chgData name="Brian Hardouin" userId="e9c3d2e978c0515e" providerId="LiveId" clId="{E4BC2704-AABE-45C5-9B59-95D90F04C6A0}" dt="2020-08-25T19:36:35.922" v="2548" actId="26606"/>
          <ac:spMkLst>
            <pc:docMk/>
            <pc:sldMk cId="2808039627" sldId="262"/>
            <ac:spMk id="14" creationId="{60B7752B-728D-4CA3-8923-C4F7F77029E3}"/>
          </ac:spMkLst>
        </pc:spChg>
        <pc:spChg chg="add del">
          <ac:chgData name="Brian Hardouin" userId="e9c3d2e978c0515e" providerId="LiveId" clId="{E4BC2704-AABE-45C5-9B59-95D90F04C6A0}" dt="2020-08-25T19:36:35.922" v="2548" actId="26606"/>
          <ac:spMkLst>
            <pc:docMk/>
            <pc:sldMk cId="2808039627" sldId="262"/>
            <ac:spMk id="16" creationId="{88392DC7-0988-443B-A0D0-E726C7DB622B}"/>
          </ac:spMkLst>
        </pc:spChg>
        <pc:spChg chg="add del">
          <ac:chgData name="Brian Hardouin" userId="e9c3d2e978c0515e" providerId="LiveId" clId="{E4BC2704-AABE-45C5-9B59-95D90F04C6A0}" dt="2020-08-25T19:36:41.747" v="2550" actId="26606"/>
          <ac:spMkLst>
            <pc:docMk/>
            <pc:sldMk cId="2808039627" sldId="262"/>
            <ac:spMk id="18" creationId="{60B7752B-728D-4CA3-8923-C4F7F77029E3}"/>
          </ac:spMkLst>
        </pc:spChg>
        <pc:spChg chg="add del">
          <ac:chgData name="Brian Hardouin" userId="e9c3d2e978c0515e" providerId="LiveId" clId="{E4BC2704-AABE-45C5-9B59-95D90F04C6A0}" dt="2020-08-25T19:36:41.747" v="2550" actId="26606"/>
          <ac:spMkLst>
            <pc:docMk/>
            <pc:sldMk cId="2808039627" sldId="262"/>
            <ac:spMk id="19" creationId="{429899A3-416E-4DB5-846D-023526052013}"/>
          </ac:spMkLst>
        </pc:spChg>
        <pc:spChg chg="add del">
          <ac:chgData name="Brian Hardouin" userId="e9c3d2e978c0515e" providerId="LiveId" clId="{E4BC2704-AABE-45C5-9B59-95D90F04C6A0}" dt="2020-08-25T19:36:47.153" v="2552" actId="26606"/>
          <ac:spMkLst>
            <pc:docMk/>
            <pc:sldMk cId="2808039627" sldId="262"/>
            <ac:spMk id="21" creationId="{60B7752B-728D-4CA3-8923-C4F7F77029E3}"/>
          </ac:spMkLst>
        </pc:spChg>
        <pc:spChg chg="add del">
          <ac:chgData name="Brian Hardouin" userId="e9c3d2e978c0515e" providerId="LiveId" clId="{E4BC2704-AABE-45C5-9B59-95D90F04C6A0}" dt="2020-08-25T19:36:47.153" v="2552" actId="26606"/>
          <ac:spMkLst>
            <pc:docMk/>
            <pc:sldMk cId="2808039627" sldId="262"/>
            <ac:spMk id="22" creationId="{429899A3-416E-4DB5-846D-023526052013}"/>
          </ac:spMkLst>
        </pc:spChg>
        <pc:spChg chg="add del">
          <ac:chgData name="Brian Hardouin" userId="e9c3d2e978c0515e" providerId="LiveId" clId="{E4BC2704-AABE-45C5-9B59-95D90F04C6A0}" dt="2020-08-25T19:36:56.310" v="2554" actId="26606"/>
          <ac:spMkLst>
            <pc:docMk/>
            <pc:sldMk cId="2808039627" sldId="262"/>
            <ac:spMk id="24" creationId="{60B7752B-728D-4CA3-8923-C4F7F77029E3}"/>
          </ac:spMkLst>
        </pc:spChg>
        <pc:spChg chg="add del">
          <ac:chgData name="Brian Hardouin" userId="e9c3d2e978c0515e" providerId="LiveId" clId="{E4BC2704-AABE-45C5-9B59-95D90F04C6A0}" dt="2020-08-25T19:36:56.310" v="2554" actId="26606"/>
          <ac:spMkLst>
            <pc:docMk/>
            <pc:sldMk cId="2808039627" sldId="262"/>
            <ac:spMk id="25" creationId="{429899A3-416E-4DB5-846D-023526052013}"/>
          </ac:spMkLst>
        </pc:spChg>
        <pc:spChg chg="add">
          <ac:chgData name="Brian Hardouin" userId="e9c3d2e978c0515e" providerId="LiveId" clId="{E4BC2704-AABE-45C5-9B59-95D90F04C6A0}" dt="2020-08-25T19:36:56.341" v="2555" actId="26606"/>
          <ac:spMkLst>
            <pc:docMk/>
            <pc:sldMk cId="2808039627" sldId="262"/>
            <ac:spMk id="27" creationId="{60B7752B-728D-4CA3-8923-C4F7F77029E3}"/>
          </ac:spMkLst>
        </pc:spChg>
        <pc:spChg chg="add">
          <ac:chgData name="Brian Hardouin" userId="e9c3d2e978c0515e" providerId="LiveId" clId="{E4BC2704-AABE-45C5-9B59-95D90F04C6A0}" dt="2020-08-25T19:36:56.341" v="2555" actId="26606"/>
          <ac:spMkLst>
            <pc:docMk/>
            <pc:sldMk cId="2808039627" sldId="262"/>
            <ac:spMk id="28" creationId="{429899A3-416E-4DB5-846D-023526052013}"/>
          </ac:spMkLst>
        </pc:spChg>
        <pc:graphicFrameChg chg="add mod modGraphic">
          <ac:chgData name="Brian Hardouin" userId="e9c3d2e978c0515e" providerId="LiveId" clId="{E4BC2704-AABE-45C5-9B59-95D90F04C6A0}" dt="2020-08-25T19:36:56.341" v="2555" actId="26606"/>
          <ac:graphicFrameMkLst>
            <pc:docMk/>
            <pc:sldMk cId="2808039627" sldId="262"/>
            <ac:graphicFrameMk id="5" creationId="{4A1B742A-8115-4524-9758-1689A0D6D010}"/>
          </ac:graphicFrameMkLst>
        </pc:graphicFrameChg>
      </pc:sldChg>
      <pc:sldChg chg="modSp">
        <pc:chgData name="Brian Hardouin" userId="e9c3d2e978c0515e" providerId="LiveId" clId="{E4BC2704-AABE-45C5-9B59-95D90F04C6A0}" dt="2020-08-25T18:00:17.658" v="1916"/>
        <pc:sldMkLst>
          <pc:docMk/>
          <pc:sldMk cId="1948852807" sldId="263"/>
        </pc:sldMkLst>
        <pc:spChg chg="mod">
          <ac:chgData name="Brian Hardouin" userId="e9c3d2e978c0515e" providerId="LiveId" clId="{E4BC2704-AABE-45C5-9B59-95D90F04C6A0}" dt="2020-08-25T18:00:17.658" v="1916"/>
          <ac:spMkLst>
            <pc:docMk/>
            <pc:sldMk cId="1948852807" sldId="263"/>
            <ac:spMk id="2" creationId="{41A80F27-0EC0-40DC-AB5E-F8296B640698}"/>
          </ac:spMkLst>
        </pc:spChg>
        <pc:spChg chg="mod">
          <ac:chgData name="Brian Hardouin" userId="e9c3d2e978c0515e" providerId="LiveId" clId="{E4BC2704-AABE-45C5-9B59-95D90F04C6A0}" dt="2020-08-25T18:00:17.658" v="1916"/>
          <ac:spMkLst>
            <pc:docMk/>
            <pc:sldMk cId="1948852807" sldId="263"/>
            <ac:spMk id="4" creationId="{B249FF50-F1C9-430F-87C2-75CE21ED2E2F}"/>
          </ac:spMkLst>
        </pc:spChg>
        <pc:spChg chg="mod">
          <ac:chgData name="Brian Hardouin" userId="e9c3d2e978c0515e" providerId="LiveId" clId="{E4BC2704-AABE-45C5-9B59-95D90F04C6A0}" dt="2020-08-25T18:00:17.658" v="1916"/>
          <ac:spMkLst>
            <pc:docMk/>
            <pc:sldMk cId="1948852807" sldId="263"/>
            <ac:spMk id="7" creationId="{39DAB095-24A3-4CA1-AE55-E2971BF9642F}"/>
          </ac:spMkLst>
        </pc:spChg>
      </pc:sldChg>
      <pc:sldChg chg="modSp">
        <pc:chgData name="Brian Hardouin" userId="e9c3d2e978c0515e" providerId="LiveId" clId="{E4BC2704-AABE-45C5-9B59-95D90F04C6A0}" dt="2020-08-25T18:00:17.658" v="1916"/>
        <pc:sldMkLst>
          <pc:docMk/>
          <pc:sldMk cId="3444473281" sldId="264"/>
        </pc:sldMkLst>
        <pc:spChg chg="mod">
          <ac:chgData name="Brian Hardouin" userId="e9c3d2e978c0515e" providerId="LiveId" clId="{E4BC2704-AABE-45C5-9B59-95D90F04C6A0}" dt="2020-08-25T18:00:17.658" v="1916"/>
          <ac:spMkLst>
            <pc:docMk/>
            <pc:sldMk cId="3444473281" sldId="264"/>
            <ac:spMk id="5" creationId="{427D0969-5AB1-497C-89ED-572DC130A5D4}"/>
          </ac:spMkLst>
        </pc:spChg>
        <pc:spChg chg="mod">
          <ac:chgData name="Brian Hardouin" userId="e9c3d2e978c0515e" providerId="LiveId" clId="{E4BC2704-AABE-45C5-9B59-95D90F04C6A0}" dt="2020-08-25T18:00:17.658" v="1916"/>
          <ac:spMkLst>
            <pc:docMk/>
            <pc:sldMk cId="3444473281" sldId="264"/>
            <ac:spMk id="6" creationId="{3D4FBA33-28F4-4162-B81E-58DE2665EB04}"/>
          </ac:spMkLst>
        </pc:spChg>
      </pc:sldChg>
      <pc:sldChg chg="modSp mod">
        <pc:chgData name="Brian Hardouin" userId="e9c3d2e978c0515e" providerId="LiveId" clId="{E4BC2704-AABE-45C5-9B59-95D90F04C6A0}" dt="2020-08-25T18:00:17.658" v="1916"/>
        <pc:sldMkLst>
          <pc:docMk/>
          <pc:sldMk cId="963374460" sldId="265"/>
        </pc:sldMkLst>
        <pc:spChg chg="mod">
          <ac:chgData name="Brian Hardouin" userId="e9c3d2e978c0515e" providerId="LiveId" clId="{E4BC2704-AABE-45C5-9B59-95D90F04C6A0}" dt="2020-08-25T18:00:17.658" v="1916"/>
          <ac:spMkLst>
            <pc:docMk/>
            <pc:sldMk cId="963374460" sldId="265"/>
            <ac:spMk id="2" creationId="{ADBA080A-6D7F-4AB4-A940-822215D2DE29}"/>
          </ac:spMkLst>
        </pc:spChg>
        <pc:spChg chg="mod">
          <ac:chgData name="Brian Hardouin" userId="e9c3d2e978c0515e" providerId="LiveId" clId="{E4BC2704-AABE-45C5-9B59-95D90F04C6A0}" dt="2020-08-25T18:00:17.658" v="1916"/>
          <ac:spMkLst>
            <pc:docMk/>
            <pc:sldMk cId="963374460" sldId="265"/>
            <ac:spMk id="4" creationId="{7B6DC639-53CF-4E3D-8D5A-5D3DC9BA6412}"/>
          </ac:spMkLst>
        </pc:spChg>
      </pc:sldChg>
      <pc:sldChg chg="modSp mod">
        <pc:chgData name="Brian Hardouin" userId="e9c3d2e978c0515e" providerId="LiveId" clId="{E4BC2704-AABE-45C5-9B59-95D90F04C6A0}" dt="2020-08-25T21:49:02.007" v="2745" actId="27636"/>
        <pc:sldMkLst>
          <pc:docMk/>
          <pc:sldMk cId="2059329030" sldId="266"/>
        </pc:sldMkLst>
        <pc:spChg chg="mod">
          <ac:chgData name="Brian Hardouin" userId="e9c3d2e978c0515e" providerId="LiveId" clId="{E4BC2704-AABE-45C5-9B59-95D90F04C6A0}" dt="2020-08-25T18:00:17.658" v="1916"/>
          <ac:spMkLst>
            <pc:docMk/>
            <pc:sldMk cId="2059329030" sldId="266"/>
            <ac:spMk id="2" creationId="{5D578082-BDC6-417C-99BD-50270A207436}"/>
          </ac:spMkLst>
        </pc:spChg>
        <pc:spChg chg="mod">
          <ac:chgData name="Brian Hardouin" userId="e9c3d2e978c0515e" providerId="LiveId" clId="{E4BC2704-AABE-45C5-9B59-95D90F04C6A0}" dt="2020-08-25T21:49:02.007" v="2745" actId="27636"/>
          <ac:spMkLst>
            <pc:docMk/>
            <pc:sldMk cId="2059329030" sldId="266"/>
            <ac:spMk id="5" creationId="{D781D6B4-B87F-4A09-85B6-88EB6B80EB4D}"/>
          </ac:spMkLst>
        </pc:spChg>
      </pc:sldChg>
      <pc:sldChg chg="modSp mod">
        <pc:chgData name="Brian Hardouin" userId="e9c3d2e978c0515e" providerId="LiveId" clId="{E4BC2704-AABE-45C5-9B59-95D90F04C6A0}" dt="2020-08-25T21:47:12.108" v="2696" actId="115"/>
        <pc:sldMkLst>
          <pc:docMk/>
          <pc:sldMk cId="288329174" sldId="267"/>
        </pc:sldMkLst>
        <pc:spChg chg="mod">
          <ac:chgData name="Brian Hardouin" userId="e9c3d2e978c0515e" providerId="LiveId" clId="{E4BC2704-AABE-45C5-9B59-95D90F04C6A0}" dt="2020-08-25T18:00:17.658" v="1916"/>
          <ac:spMkLst>
            <pc:docMk/>
            <pc:sldMk cId="288329174" sldId="267"/>
            <ac:spMk id="2" creationId="{8E779447-02D7-45A3-98CF-DFCFFA217BA6}"/>
          </ac:spMkLst>
        </pc:spChg>
        <pc:spChg chg="mod">
          <ac:chgData name="Brian Hardouin" userId="e9c3d2e978c0515e" providerId="LiveId" clId="{E4BC2704-AABE-45C5-9B59-95D90F04C6A0}" dt="2020-08-25T21:47:12.108" v="2696" actId="115"/>
          <ac:spMkLst>
            <pc:docMk/>
            <pc:sldMk cId="288329174" sldId="267"/>
            <ac:spMk id="3" creationId="{127EC6CE-F711-41CE-B340-39FD576D6796}"/>
          </ac:spMkLst>
        </pc:spChg>
      </pc:sldChg>
      <pc:sldChg chg="delSp modSp setBg delDesignElem">
        <pc:chgData name="Brian Hardouin" userId="e9c3d2e978c0515e" providerId="LiveId" clId="{E4BC2704-AABE-45C5-9B59-95D90F04C6A0}" dt="2020-08-25T18:00:45.344" v="1918"/>
        <pc:sldMkLst>
          <pc:docMk/>
          <pc:sldMk cId="1590322839" sldId="268"/>
        </pc:sldMkLst>
        <pc:spChg chg="del">
          <ac:chgData name="Brian Hardouin" userId="e9c3d2e978c0515e" providerId="LiveId" clId="{E4BC2704-AABE-45C5-9B59-95D90F04C6A0}" dt="2020-08-25T18:00:16.331" v="1915"/>
          <ac:spMkLst>
            <pc:docMk/>
            <pc:sldMk cId="1590322839" sldId="268"/>
            <ac:spMk id="13" creationId="{60B7752B-728D-4CA3-8923-C4F7F77029E3}"/>
          </ac:spMkLst>
        </pc:spChg>
        <pc:spChg chg="del">
          <ac:chgData name="Brian Hardouin" userId="e9c3d2e978c0515e" providerId="LiveId" clId="{E4BC2704-AABE-45C5-9B59-95D90F04C6A0}" dt="2020-08-25T18:00:16.331" v="1915"/>
          <ac:spMkLst>
            <pc:docMk/>
            <pc:sldMk cId="1590322839" sldId="268"/>
            <ac:spMk id="14" creationId="{429899A3-416E-4DB5-846D-023526052013}"/>
          </ac:spMkLst>
        </pc:spChg>
        <pc:graphicFrameChg chg="mod">
          <ac:chgData name="Brian Hardouin" userId="e9c3d2e978c0515e" providerId="LiveId" clId="{E4BC2704-AABE-45C5-9B59-95D90F04C6A0}" dt="2020-08-25T14:21:38.564" v="532"/>
          <ac:graphicFrameMkLst>
            <pc:docMk/>
            <pc:sldMk cId="1590322839" sldId="268"/>
            <ac:graphicFrameMk id="15" creationId="{12FE5303-ADA2-46D1-A987-03F05C000C61}"/>
          </ac:graphicFrameMkLst>
        </pc:graphicFrameChg>
      </pc:sldChg>
      <pc:sldChg chg="modSp mod">
        <pc:chgData name="Brian Hardouin" userId="e9c3d2e978c0515e" providerId="LiveId" clId="{E4BC2704-AABE-45C5-9B59-95D90F04C6A0}" dt="2020-08-25T18:00:17.658" v="1916"/>
        <pc:sldMkLst>
          <pc:docMk/>
          <pc:sldMk cId="3211014591" sldId="269"/>
        </pc:sldMkLst>
        <pc:spChg chg="mod">
          <ac:chgData name="Brian Hardouin" userId="e9c3d2e978c0515e" providerId="LiveId" clId="{E4BC2704-AABE-45C5-9B59-95D90F04C6A0}" dt="2020-08-25T18:00:17.658" v="1916"/>
          <ac:spMkLst>
            <pc:docMk/>
            <pc:sldMk cId="3211014591" sldId="269"/>
            <ac:spMk id="2" creationId="{4BEE89A1-F2CF-48E7-8D10-7AEF049599AE}"/>
          </ac:spMkLst>
        </pc:spChg>
        <pc:spChg chg="mod">
          <ac:chgData name="Brian Hardouin" userId="e9c3d2e978c0515e" providerId="LiveId" clId="{E4BC2704-AABE-45C5-9B59-95D90F04C6A0}" dt="2020-08-25T14:07:23.239" v="156" actId="115"/>
          <ac:spMkLst>
            <pc:docMk/>
            <pc:sldMk cId="3211014591" sldId="269"/>
            <ac:spMk id="5" creationId="{1BF83AF4-FA6D-4EE4-B500-D19EE693176B}"/>
          </ac:spMkLst>
        </pc:spChg>
      </pc:sldChg>
      <pc:sldChg chg="delSp modSp mod setBg delDesignElem">
        <pc:chgData name="Brian Hardouin" userId="e9c3d2e978c0515e" providerId="LiveId" clId="{E4BC2704-AABE-45C5-9B59-95D90F04C6A0}" dt="2020-08-25T18:02:32.151" v="1969" actId="1076"/>
        <pc:sldMkLst>
          <pc:docMk/>
          <pc:sldMk cId="487927279" sldId="270"/>
        </pc:sldMkLst>
        <pc:spChg chg="mod">
          <ac:chgData name="Brian Hardouin" userId="e9c3d2e978c0515e" providerId="LiveId" clId="{E4BC2704-AABE-45C5-9B59-95D90F04C6A0}" dt="2020-08-25T18:02:32.151" v="1969" actId="1076"/>
          <ac:spMkLst>
            <pc:docMk/>
            <pc:sldMk cId="487927279" sldId="270"/>
            <ac:spMk id="11" creationId="{FFB9C7E1-3337-4CAC-A72C-CF3DC793D0F6}"/>
          </ac:spMkLst>
        </pc:spChg>
        <pc:spChg chg="del">
          <ac:chgData name="Brian Hardouin" userId="e9c3d2e978c0515e" providerId="LiveId" clId="{E4BC2704-AABE-45C5-9B59-95D90F04C6A0}" dt="2020-08-25T18:00:16.331" v="1915"/>
          <ac:spMkLst>
            <pc:docMk/>
            <pc:sldMk cId="487927279" sldId="270"/>
            <ac:spMk id="36" creationId="{82184FF4-7029-4ED7-813A-192E60608764}"/>
          </ac:spMkLst>
        </pc:spChg>
        <pc:spChg chg="del">
          <ac:chgData name="Brian Hardouin" userId="e9c3d2e978c0515e" providerId="LiveId" clId="{E4BC2704-AABE-45C5-9B59-95D90F04C6A0}" dt="2020-08-25T18:00:16.331" v="1915"/>
          <ac:spMkLst>
            <pc:docMk/>
            <pc:sldMk cId="487927279" sldId="270"/>
            <ac:spMk id="38" creationId="{AAA7AB09-557C-41AD-9113-FF9F68FA1035}"/>
          </ac:spMkLst>
        </pc:spChg>
        <pc:spChg chg="del">
          <ac:chgData name="Brian Hardouin" userId="e9c3d2e978c0515e" providerId="LiveId" clId="{E4BC2704-AABE-45C5-9B59-95D90F04C6A0}" dt="2020-08-25T18:00:16.331" v="1915"/>
          <ac:spMkLst>
            <pc:docMk/>
            <pc:sldMk cId="487927279" sldId="270"/>
            <ac:spMk id="40" creationId="{EF99ECAA-1F11-4937-BBA6-51935AB44C9D}"/>
          </ac:spMkLst>
        </pc:spChg>
        <pc:spChg chg="del">
          <ac:chgData name="Brian Hardouin" userId="e9c3d2e978c0515e" providerId="LiveId" clId="{E4BC2704-AABE-45C5-9B59-95D90F04C6A0}" dt="2020-08-25T18:00:16.331" v="1915"/>
          <ac:spMkLst>
            <pc:docMk/>
            <pc:sldMk cId="487927279" sldId="270"/>
            <ac:spMk id="48" creationId="{1DB043B4-68C6-45B9-82AC-A5800EADB8DB}"/>
          </ac:spMkLst>
        </pc:spChg>
        <pc:spChg chg="del">
          <ac:chgData name="Brian Hardouin" userId="e9c3d2e978c0515e" providerId="LiveId" clId="{E4BC2704-AABE-45C5-9B59-95D90F04C6A0}" dt="2020-08-25T18:00:16.331" v="1915"/>
          <ac:spMkLst>
            <pc:docMk/>
            <pc:sldMk cId="487927279" sldId="270"/>
            <ac:spMk id="50" creationId="{BEBFBB3C-FA07-4A06-A8D8-D690F92A2817}"/>
          </ac:spMkLst>
        </pc:spChg>
        <pc:grpChg chg="del">
          <ac:chgData name="Brian Hardouin" userId="e9c3d2e978c0515e" providerId="LiveId" clId="{E4BC2704-AABE-45C5-9B59-95D90F04C6A0}" dt="2020-08-25T18:00:16.331" v="1915"/>
          <ac:grpSpMkLst>
            <pc:docMk/>
            <pc:sldMk cId="487927279" sldId="270"/>
            <ac:grpSpMk id="42" creationId="{79DE9FAB-6BBA-4CFE-B67D-77B47F01ECA4}"/>
          </ac:grpSpMkLst>
        </pc:grpChg>
      </pc:sldChg>
      <pc:sldChg chg="delSp setBg delDesignElem">
        <pc:chgData name="Brian Hardouin" userId="e9c3d2e978c0515e" providerId="LiveId" clId="{E4BC2704-AABE-45C5-9B59-95D90F04C6A0}" dt="2020-08-25T18:00:45.344" v="1918"/>
        <pc:sldMkLst>
          <pc:docMk/>
          <pc:sldMk cId="3723145359" sldId="271"/>
        </pc:sldMkLst>
        <pc:spChg chg="del">
          <ac:chgData name="Brian Hardouin" userId="e9c3d2e978c0515e" providerId="LiveId" clId="{E4BC2704-AABE-45C5-9B59-95D90F04C6A0}" dt="2020-08-25T18:00:16.331" v="1915"/>
          <ac:spMkLst>
            <pc:docMk/>
            <pc:sldMk cId="3723145359" sldId="271"/>
            <ac:spMk id="52" creationId="{A5931BE0-4B93-4D6C-878E-ACC59D6B4587}"/>
          </ac:spMkLst>
        </pc:spChg>
        <pc:grpChg chg="del">
          <ac:chgData name="Brian Hardouin" userId="e9c3d2e978c0515e" providerId="LiveId" clId="{E4BC2704-AABE-45C5-9B59-95D90F04C6A0}" dt="2020-08-25T18:00:16.331" v="1915"/>
          <ac:grpSpMkLst>
            <pc:docMk/>
            <pc:sldMk cId="3723145359" sldId="271"/>
            <ac:grpSpMk id="47" creationId="{3BDBC526-6DCD-4FF6-8395-D8C22E46E527}"/>
          </ac:grpSpMkLst>
        </pc:grpChg>
      </pc:sldChg>
      <pc:sldChg chg="delSp setBg delDesignElem">
        <pc:chgData name="Brian Hardouin" userId="e9c3d2e978c0515e" providerId="LiveId" clId="{E4BC2704-AABE-45C5-9B59-95D90F04C6A0}" dt="2020-08-25T18:00:45.344" v="1918"/>
        <pc:sldMkLst>
          <pc:docMk/>
          <pc:sldMk cId="2941284829" sldId="272"/>
        </pc:sldMkLst>
        <pc:spChg chg="del">
          <ac:chgData name="Brian Hardouin" userId="e9c3d2e978c0515e" providerId="LiveId" clId="{E4BC2704-AABE-45C5-9B59-95D90F04C6A0}" dt="2020-08-25T18:00:16.331" v="1915"/>
          <ac:spMkLst>
            <pc:docMk/>
            <pc:sldMk cId="2941284829" sldId="272"/>
            <ac:spMk id="12" creationId="{60B7752B-728D-4CA3-8923-C4F7F77029E3}"/>
          </ac:spMkLst>
        </pc:spChg>
        <pc:spChg chg="del">
          <ac:chgData name="Brian Hardouin" userId="e9c3d2e978c0515e" providerId="LiveId" clId="{E4BC2704-AABE-45C5-9B59-95D90F04C6A0}" dt="2020-08-25T18:00:16.331" v="1915"/>
          <ac:spMkLst>
            <pc:docMk/>
            <pc:sldMk cId="2941284829" sldId="272"/>
            <ac:spMk id="14" creationId="{88392DC7-0988-443B-A0D0-E726C7DB622B}"/>
          </ac:spMkLst>
        </pc:spChg>
      </pc:sldChg>
      <pc:sldChg chg="delSp modSp mod setBg delDesignElem">
        <pc:chgData name="Brian Hardouin" userId="e9c3d2e978c0515e" providerId="LiveId" clId="{E4BC2704-AABE-45C5-9B59-95D90F04C6A0}" dt="2020-08-25T21:44:38.871" v="2615" actId="20577"/>
        <pc:sldMkLst>
          <pc:docMk/>
          <pc:sldMk cId="2361833142" sldId="273"/>
        </pc:sldMkLst>
        <pc:spChg chg="mod">
          <ac:chgData name="Brian Hardouin" userId="e9c3d2e978c0515e" providerId="LiveId" clId="{E4BC2704-AABE-45C5-9B59-95D90F04C6A0}" dt="2020-08-25T18:02:59.760" v="1970" actId="1076"/>
          <ac:spMkLst>
            <pc:docMk/>
            <pc:sldMk cId="2361833142" sldId="273"/>
            <ac:spMk id="2" creationId="{28CED373-94E2-41F2-AD82-95DF0233BA97}"/>
          </ac:spMkLst>
        </pc:spChg>
        <pc:spChg chg="mod">
          <ac:chgData name="Brian Hardouin" userId="e9c3d2e978c0515e" providerId="LiveId" clId="{E4BC2704-AABE-45C5-9B59-95D90F04C6A0}" dt="2020-08-25T21:44:38.871" v="2615" actId="20577"/>
          <ac:spMkLst>
            <pc:docMk/>
            <pc:sldMk cId="2361833142" sldId="273"/>
            <ac:spMk id="3" creationId="{3CA5209E-FD73-4F04-9802-2E0E7B5CE701}"/>
          </ac:spMkLst>
        </pc:spChg>
        <pc:spChg chg="del">
          <ac:chgData name="Brian Hardouin" userId="e9c3d2e978c0515e" providerId="LiveId" clId="{E4BC2704-AABE-45C5-9B59-95D90F04C6A0}" dt="2020-08-25T18:00:16.331" v="1915"/>
          <ac:spMkLst>
            <pc:docMk/>
            <pc:sldMk cId="2361833142" sldId="273"/>
            <ac:spMk id="33" creationId="{A5931BE0-4B93-4D6C-878E-ACC59D6B4587}"/>
          </ac:spMkLst>
        </pc:spChg>
      </pc:sldChg>
      <pc:sldChg chg="delSp setBg delDesignElem">
        <pc:chgData name="Brian Hardouin" userId="e9c3d2e978c0515e" providerId="LiveId" clId="{E4BC2704-AABE-45C5-9B59-95D90F04C6A0}" dt="2020-08-25T18:00:45.344" v="1918"/>
        <pc:sldMkLst>
          <pc:docMk/>
          <pc:sldMk cId="3864722800" sldId="274"/>
        </pc:sldMkLst>
        <pc:spChg chg="del">
          <ac:chgData name="Brian Hardouin" userId="e9c3d2e978c0515e" providerId="LiveId" clId="{E4BC2704-AABE-45C5-9B59-95D90F04C6A0}" dt="2020-08-25T18:00:16.331" v="1915"/>
          <ac:spMkLst>
            <pc:docMk/>
            <pc:sldMk cId="3864722800" sldId="274"/>
            <ac:spMk id="32" creationId="{A5931BE0-4B93-4D6C-878E-ACC59D6B4587}"/>
          </ac:spMkLst>
        </pc:spChg>
      </pc:sldChg>
      <pc:sldChg chg="modSp mod">
        <pc:chgData name="Brian Hardouin" userId="e9c3d2e978c0515e" providerId="LiveId" clId="{E4BC2704-AABE-45C5-9B59-95D90F04C6A0}" dt="2020-08-25T21:45:31.314" v="2647" actId="20577"/>
        <pc:sldMkLst>
          <pc:docMk/>
          <pc:sldMk cId="2888060995" sldId="275"/>
        </pc:sldMkLst>
        <pc:spChg chg="mod">
          <ac:chgData name="Brian Hardouin" userId="e9c3d2e978c0515e" providerId="LiveId" clId="{E4BC2704-AABE-45C5-9B59-95D90F04C6A0}" dt="2020-08-25T18:00:17.658" v="1916"/>
          <ac:spMkLst>
            <pc:docMk/>
            <pc:sldMk cId="2888060995" sldId="275"/>
            <ac:spMk id="2" creationId="{2E3258F2-7DC7-48EC-B621-E59A22D08A9D}"/>
          </ac:spMkLst>
        </pc:spChg>
        <pc:spChg chg="mod">
          <ac:chgData name="Brian Hardouin" userId="e9c3d2e978c0515e" providerId="LiveId" clId="{E4BC2704-AABE-45C5-9B59-95D90F04C6A0}" dt="2020-08-25T21:45:31.314" v="2647" actId="20577"/>
          <ac:spMkLst>
            <pc:docMk/>
            <pc:sldMk cId="2888060995" sldId="275"/>
            <ac:spMk id="3" creationId="{024CAF08-7ED2-4AB2-865F-3D4ABA6028AD}"/>
          </ac:spMkLst>
        </pc:spChg>
        <pc:graphicFrameChg chg="mod">
          <ac:chgData name="Brian Hardouin" userId="e9c3d2e978c0515e" providerId="LiveId" clId="{E4BC2704-AABE-45C5-9B59-95D90F04C6A0}" dt="2020-08-25T18:00:16.331" v="1915"/>
          <ac:graphicFrameMkLst>
            <pc:docMk/>
            <pc:sldMk cId="2888060995" sldId="275"/>
            <ac:graphicFrameMk id="6" creationId="{8FB8C02B-E327-41EE-9EF4-F38A4C55E98D}"/>
          </ac:graphicFrameMkLst>
        </pc:graphicFrameChg>
      </pc:sldChg>
      <pc:sldChg chg="modSp mod">
        <pc:chgData name="Brian Hardouin" userId="e9c3d2e978c0515e" providerId="LiveId" clId="{E4BC2704-AABE-45C5-9B59-95D90F04C6A0}" dt="2020-08-25T22:29:06.393" v="2830" actId="20577"/>
        <pc:sldMkLst>
          <pc:docMk/>
          <pc:sldMk cId="1217790402" sldId="276"/>
        </pc:sldMkLst>
        <pc:spChg chg="mod">
          <ac:chgData name="Brian Hardouin" userId="e9c3d2e978c0515e" providerId="LiveId" clId="{E4BC2704-AABE-45C5-9B59-95D90F04C6A0}" dt="2020-08-25T18:00:17.658" v="1916"/>
          <ac:spMkLst>
            <pc:docMk/>
            <pc:sldMk cId="1217790402" sldId="276"/>
            <ac:spMk id="2" creationId="{9BBDB7F4-16F0-4F5A-921F-9F50D023091C}"/>
          </ac:spMkLst>
        </pc:spChg>
        <pc:spChg chg="mod">
          <ac:chgData name="Brian Hardouin" userId="e9c3d2e978c0515e" providerId="LiveId" clId="{E4BC2704-AABE-45C5-9B59-95D90F04C6A0}" dt="2020-08-25T22:29:06.393" v="2830" actId="20577"/>
          <ac:spMkLst>
            <pc:docMk/>
            <pc:sldMk cId="1217790402" sldId="276"/>
            <ac:spMk id="3" creationId="{61558266-1936-474A-BCB2-DFD86AAC7B69}"/>
          </ac:spMkLst>
        </pc:spChg>
      </pc:sldChg>
      <pc:sldChg chg="modSp mod ord">
        <pc:chgData name="Brian Hardouin" userId="e9c3d2e978c0515e" providerId="LiveId" clId="{E4BC2704-AABE-45C5-9B59-95D90F04C6A0}" dt="2020-08-25T18:00:17.658" v="1916"/>
        <pc:sldMkLst>
          <pc:docMk/>
          <pc:sldMk cId="1213434030" sldId="278"/>
        </pc:sldMkLst>
        <pc:spChg chg="mod">
          <ac:chgData name="Brian Hardouin" userId="e9c3d2e978c0515e" providerId="LiveId" clId="{E4BC2704-AABE-45C5-9B59-95D90F04C6A0}" dt="2020-08-25T18:00:17.658" v="1916"/>
          <ac:spMkLst>
            <pc:docMk/>
            <pc:sldMk cId="1213434030" sldId="278"/>
            <ac:spMk id="2" creationId="{7BBF760D-89BE-4B46-AC81-CB2F40918BA8}"/>
          </ac:spMkLst>
        </pc:spChg>
        <pc:spChg chg="mod">
          <ac:chgData name="Brian Hardouin" userId="e9c3d2e978c0515e" providerId="LiveId" clId="{E4BC2704-AABE-45C5-9B59-95D90F04C6A0}" dt="2020-08-25T18:00:17.658" v="1916"/>
          <ac:spMkLst>
            <pc:docMk/>
            <pc:sldMk cId="1213434030" sldId="278"/>
            <ac:spMk id="3" creationId="{7DB90212-9805-4484-B694-0B942AABC486}"/>
          </ac:spMkLst>
        </pc:spChg>
      </pc:sldChg>
      <pc:sldChg chg="delSp setBg delDesignElem">
        <pc:chgData name="Brian Hardouin" userId="e9c3d2e978c0515e" providerId="LiveId" clId="{E4BC2704-AABE-45C5-9B59-95D90F04C6A0}" dt="2020-08-25T18:00:45.344" v="1918"/>
        <pc:sldMkLst>
          <pc:docMk/>
          <pc:sldMk cId="2914734591" sldId="279"/>
        </pc:sldMkLst>
        <pc:spChg chg="del">
          <ac:chgData name="Brian Hardouin" userId="e9c3d2e978c0515e" providerId="LiveId" clId="{E4BC2704-AABE-45C5-9B59-95D90F04C6A0}" dt="2020-08-25T18:00:16.331" v="1915"/>
          <ac:spMkLst>
            <pc:docMk/>
            <pc:sldMk cId="2914734591" sldId="279"/>
            <ac:spMk id="23" creationId="{60B7752B-728D-4CA3-8923-C4F7F77029E3}"/>
          </ac:spMkLst>
        </pc:spChg>
        <pc:spChg chg="del">
          <ac:chgData name="Brian Hardouin" userId="e9c3d2e978c0515e" providerId="LiveId" clId="{E4BC2704-AABE-45C5-9B59-95D90F04C6A0}" dt="2020-08-25T18:00:16.331" v="1915"/>
          <ac:spMkLst>
            <pc:docMk/>
            <pc:sldMk cId="2914734591" sldId="279"/>
            <ac:spMk id="24" creationId="{429899A3-416E-4DB5-846D-023526052013}"/>
          </ac:spMkLst>
        </pc:spChg>
      </pc:sldChg>
      <pc:sldChg chg="modSp">
        <pc:chgData name="Brian Hardouin" userId="e9c3d2e978c0515e" providerId="LiveId" clId="{E4BC2704-AABE-45C5-9B59-95D90F04C6A0}" dt="2020-08-25T18:00:17.658" v="1916"/>
        <pc:sldMkLst>
          <pc:docMk/>
          <pc:sldMk cId="1060850490" sldId="280"/>
        </pc:sldMkLst>
        <pc:spChg chg="mod">
          <ac:chgData name="Brian Hardouin" userId="e9c3d2e978c0515e" providerId="LiveId" clId="{E4BC2704-AABE-45C5-9B59-95D90F04C6A0}" dt="2020-08-25T18:00:17.658" v="1916"/>
          <ac:spMkLst>
            <pc:docMk/>
            <pc:sldMk cId="1060850490" sldId="280"/>
            <ac:spMk id="2" creationId="{59A3E6BA-F039-4938-9AAC-45D5E7BC6E36}"/>
          </ac:spMkLst>
        </pc:spChg>
        <pc:spChg chg="mod">
          <ac:chgData name="Brian Hardouin" userId="e9c3d2e978c0515e" providerId="LiveId" clId="{E4BC2704-AABE-45C5-9B59-95D90F04C6A0}" dt="2020-08-25T18:00:17.658" v="1916"/>
          <ac:spMkLst>
            <pc:docMk/>
            <pc:sldMk cId="1060850490" sldId="280"/>
            <ac:spMk id="3" creationId="{5C47CC21-B57E-4B39-B6C8-F02309F61C1F}"/>
          </ac:spMkLst>
        </pc:spChg>
      </pc:sldChg>
      <pc:sldChg chg="modSp mod">
        <pc:chgData name="Brian Hardouin" userId="e9c3d2e978c0515e" providerId="LiveId" clId="{E4BC2704-AABE-45C5-9B59-95D90F04C6A0}" dt="2020-08-25T19:34:50.673" v="2544" actId="115"/>
        <pc:sldMkLst>
          <pc:docMk/>
          <pc:sldMk cId="3966092847" sldId="281"/>
        </pc:sldMkLst>
        <pc:spChg chg="mod">
          <ac:chgData name="Brian Hardouin" userId="e9c3d2e978c0515e" providerId="LiveId" clId="{E4BC2704-AABE-45C5-9B59-95D90F04C6A0}" dt="2020-08-25T18:00:17.658" v="1916"/>
          <ac:spMkLst>
            <pc:docMk/>
            <pc:sldMk cId="3966092847" sldId="281"/>
            <ac:spMk id="2" creationId="{A75878E1-8199-4812-A717-D6BF2CD42EC5}"/>
          </ac:spMkLst>
        </pc:spChg>
        <pc:spChg chg="mod">
          <ac:chgData name="Brian Hardouin" userId="e9c3d2e978c0515e" providerId="LiveId" clId="{E4BC2704-AABE-45C5-9B59-95D90F04C6A0}" dt="2020-08-25T19:34:50.673" v="2544" actId="115"/>
          <ac:spMkLst>
            <pc:docMk/>
            <pc:sldMk cId="3966092847" sldId="281"/>
            <ac:spMk id="3" creationId="{4AB2A4F8-BF71-4D0C-B1F3-87C69BFB8FCD}"/>
          </ac:spMkLst>
        </pc:spChg>
      </pc:sldChg>
      <pc:sldChg chg="addSp delSp modSp new mod setBg delDesignElem">
        <pc:chgData name="Brian Hardouin" userId="e9c3d2e978c0515e" providerId="LiveId" clId="{E4BC2704-AABE-45C5-9B59-95D90F04C6A0}" dt="2020-08-25T18:00:45.344" v="1918"/>
        <pc:sldMkLst>
          <pc:docMk/>
          <pc:sldMk cId="3865411265" sldId="282"/>
        </pc:sldMkLst>
        <pc:spChg chg="add del mod">
          <ac:chgData name="Brian Hardouin" userId="e9c3d2e978c0515e" providerId="LiveId" clId="{E4BC2704-AABE-45C5-9B59-95D90F04C6A0}" dt="2020-08-25T14:49:04.522" v="1217" actId="1076"/>
          <ac:spMkLst>
            <pc:docMk/>
            <pc:sldMk cId="3865411265" sldId="282"/>
            <ac:spMk id="2" creationId="{FEB6F0A7-68B5-4510-B501-FC2E59400F4C}"/>
          </ac:spMkLst>
        </pc:spChg>
        <pc:spChg chg="mod ord">
          <ac:chgData name="Brian Hardouin" userId="e9c3d2e978c0515e" providerId="LiveId" clId="{E4BC2704-AABE-45C5-9B59-95D90F04C6A0}" dt="2020-08-25T14:49:19.785" v="1220" actId="14100"/>
          <ac:spMkLst>
            <pc:docMk/>
            <pc:sldMk cId="3865411265" sldId="282"/>
            <ac:spMk id="3" creationId="{0D0D101A-15A8-44B4-90A7-45107659BC3D}"/>
          </ac:spMkLst>
        </pc:spChg>
        <pc:spChg chg="add del mod">
          <ac:chgData name="Brian Hardouin" userId="e9c3d2e978c0515e" providerId="LiveId" clId="{E4BC2704-AABE-45C5-9B59-95D90F04C6A0}" dt="2020-08-25T14:48:34.558" v="1210" actId="22"/>
          <ac:spMkLst>
            <pc:docMk/>
            <pc:sldMk cId="3865411265" sldId="282"/>
            <ac:spMk id="6" creationId="{CA1D0B73-E743-4C92-BC67-0E48C45C1ED7}"/>
          </ac:spMkLst>
        </pc:spChg>
        <pc:spChg chg="add del mod">
          <ac:chgData name="Brian Hardouin" userId="e9c3d2e978c0515e" providerId="LiveId" clId="{E4BC2704-AABE-45C5-9B59-95D90F04C6A0}" dt="2020-08-25T14:48:34.558" v="1210" actId="22"/>
          <ac:spMkLst>
            <pc:docMk/>
            <pc:sldMk cId="3865411265" sldId="282"/>
            <ac:spMk id="7" creationId="{100060A5-E0CE-4E95-999F-2CA109B680C5}"/>
          </ac:spMkLst>
        </pc:spChg>
        <pc:spChg chg="add del">
          <ac:chgData name="Brian Hardouin" userId="e9c3d2e978c0515e" providerId="LiveId" clId="{E4BC2704-AABE-45C5-9B59-95D90F04C6A0}" dt="2020-08-25T14:31:00.319" v="964" actId="26606"/>
          <ac:spMkLst>
            <pc:docMk/>
            <pc:sldMk cId="3865411265" sldId="282"/>
            <ac:spMk id="10" creationId="{A5931BE0-4B93-4D6C-878E-ACC59D6B4587}"/>
          </ac:spMkLst>
        </pc:spChg>
        <pc:spChg chg="add del">
          <ac:chgData name="Brian Hardouin" userId="e9c3d2e978c0515e" providerId="LiveId" clId="{E4BC2704-AABE-45C5-9B59-95D90F04C6A0}" dt="2020-08-25T14:31:01.459" v="966" actId="26606"/>
          <ac:spMkLst>
            <pc:docMk/>
            <pc:sldMk cId="3865411265" sldId="282"/>
            <ac:spMk id="12" creationId="{A5931BE0-4B93-4D6C-878E-ACC59D6B4587}"/>
          </ac:spMkLst>
        </pc:spChg>
        <pc:spChg chg="add del">
          <ac:chgData name="Brian Hardouin" userId="e9c3d2e978c0515e" providerId="LiveId" clId="{E4BC2704-AABE-45C5-9B59-95D90F04C6A0}" dt="2020-08-25T14:31:04.588" v="968" actId="26606"/>
          <ac:spMkLst>
            <pc:docMk/>
            <pc:sldMk cId="3865411265" sldId="282"/>
            <ac:spMk id="14" creationId="{A5931BE0-4B93-4D6C-878E-ACC59D6B4587}"/>
          </ac:spMkLst>
        </pc:spChg>
        <pc:spChg chg="add del">
          <ac:chgData name="Brian Hardouin" userId="e9c3d2e978c0515e" providerId="LiveId" clId="{E4BC2704-AABE-45C5-9B59-95D90F04C6A0}" dt="2020-08-25T14:31:57.330" v="984" actId="26606"/>
          <ac:spMkLst>
            <pc:docMk/>
            <pc:sldMk cId="3865411265" sldId="282"/>
            <ac:spMk id="16" creationId="{A5931BE0-4B93-4D6C-878E-ACC59D6B4587}"/>
          </ac:spMkLst>
        </pc:spChg>
        <pc:spChg chg="add del">
          <ac:chgData name="Brian Hardouin" userId="e9c3d2e978c0515e" providerId="LiveId" clId="{E4BC2704-AABE-45C5-9B59-95D90F04C6A0}" dt="2020-08-25T14:31:57.314" v="983" actId="26606"/>
          <ac:spMkLst>
            <pc:docMk/>
            <pc:sldMk cId="3865411265" sldId="282"/>
            <ac:spMk id="21" creationId="{A5931BE0-4B93-4D6C-878E-ACC59D6B4587}"/>
          </ac:spMkLst>
        </pc:spChg>
        <pc:spChg chg="add del">
          <ac:chgData name="Brian Hardouin" userId="e9c3d2e978c0515e" providerId="LiveId" clId="{E4BC2704-AABE-45C5-9B59-95D90F04C6A0}" dt="2020-08-25T18:00:16.331" v="1915"/>
          <ac:spMkLst>
            <pc:docMk/>
            <pc:sldMk cId="3865411265" sldId="282"/>
            <ac:spMk id="23" creationId="{A5931BE0-4B93-4D6C-878E-ACC59D6B4587}"/>
          </ac:spMkLst>
        </pc:spChg>
        <pc:spChg chg="mod">
          <ac:chgData name="Brian Hardouin" userId="e9c3d2e978c0515e" providerId="LiveId" clId="{E4BC2704-AABE-45C5-9B59-95D90F04C6A0}" dt="2020-08-25T14:46:09.797" v="1179" actId="122"/>
          <ac:spMkLst>
            <pc:docMk/>
            <pc:sldMk cId="3865411265" sldId="282"/>
            <ac:spMk id="26" creationId="{342AACA9-3669-44C6-97E5-BDA4CC0EB178}"/>
          </ac:spMkLst>
        </pc:spChg>
        <pc:grpChg chg="add del mod">
          <ac:chgData name="Brian Hardouin" userId="e9c3d2e978c0515e" providerId="LiveId" clId="{E4BC2704-AABE-45C5-9B59-95D90F04C6A0}" dt="2020-08-25T14:48:34.558" v="1210" actId="22"/>
          <ac:grpSpMkLst>
            <pc:docMk/>
            <pc:sldMk cId="3865411265" sldId="282"/>
            <ac:grpSpMk id="8" creationId="{754784E1-EA17-48B1-A793-FE52CB70D20F}"/>
          </ac:grpSpMkLst>
        </pc:grpChg>
        <pc:picChg chg="add mod ord">
          <ac:chgData name="Brian Hardouin" userId="e9c3d2e978c0515e" providerId="LiveId" clId="{E4BC2704-AABE-45C5-9B59-95D90F04C6A0}" dt="2020-08-25T14:49:07.306" v="1218" actId="1076"/>
          <ac:picMkLst>
            <pc:docMk/>
            <pc:sldMk cId="3865411265" sldId="282"/>
            <ac:picMk id="5" creationId="{39834128-3B06-496A-A348-5B659446C84E}"/>
          </ac:picMkLst>
        </pc:picChg>
      </pc:sldChg>
      <pc:sldChg chg="addSp delSp modSp new mod setBg delDesignElem">
        <pc:chgData name="Brian Hardouin" userId="e9c3d2e978c0515e" providerId="LiveId" clId="{E4BC2704-AABE-45C5-9B59-95D90F04C6A0}" dt="2020-08-25T18:00:45.344" v="1918"/>
        <pc:sldMkLst>
          <pc:docMk/>
          <pc:sldMk cId="1462027587" sldId="283"/>
        </pc:sldMkLst>
        <pc:spChg chg="mod">
          <ac:chgData name="Brian Hardouin" userId="e9c3d2e978c0515e" providerId="LiveId" clId="{E4BC2704-AABE-45C5-9B59-95D90F04C6A0}" dt="2020-08-25T16:48:31.367" v="1322" actId="1076"/>
          <ac:spMkLst>
            <pc:docMk/>
            <pc:sldMk cId="1462027587" sldId="283"/>
            <ac:spMk id="2" creationId="{319CDC8A-F065-4ACF-89FF-094794849C96}"/>
          </ac:spMkLst>
        </pc:spChg>
        <pc:spChg chg="mod ord">
          <ac:chgData name="Brian Hardouin" userId="e9c3d2e978c0515e" providerId="LiveId" clId="{E4BC2704-AABE-45C5-9B59-95D90F04C6A0}" dt="2020-08-25T16:49:27.023" v="1328" actId="20577"/>
          <ac:spMkLst>
            <pc:docMk/>
            <pc:sldMk cId="1462027587" sldId="283"/>
            <ac:spMk id="3" creationId="{7647E71A-64FD-4FEF-80D1-E02487D3928C}"/>
          </ac:spMkLst>
        </pc:spChg>
        <pc:spChg chg="add del">
          <ac:chgData name="Brian Hardouin" userId="e9c3d2e978c0515e" providerId="LiveId" clId="{E4BC2704-AABE-45C5-9B59-95D90F04C6A0}" dt="2020-08-25T16:41:53.761" v="1297" actId="22"/>
          <ac:spMkLst>
            <pc:docMk/>
            <pc:sldMk cId="1462027587" sldId="283"/>
            <ac:spMk id="7" creationId="{318275C3-6D33-4E88-BD8D-E139894D7D6D}"/>
          </ac:spMkLst>
        </pc:spChg>
        <pc:spChg chg="add del">
          <ac:chgData name="Brian Hardouin" userId="e9c3d2e978c0515e" providerId="LiveId" clId="{E4BC2704-AABE-45C5-9B59-95D90F04C6A0}" dt="2020-08-25T16:42:49.951" v="1303" actId="11529"/>
          <ac:spMkLst>
            <pc:docMk/>
            <pc:sldMk cId="1462027587" sldId="283"/>
            <ac:spMk id="10" creationId="{EC6E0E87-11C5-4B0F-B86E-2E40F3EDA882}"/>
          </ac:spMkLst>
        </pc:spChg>
        <pc:spChg chg="add">
          <ac:chgData name="Brian Hardouin" userId="e9c3d2e978c0515e" providerId="LiveId" clId="{E4BC2704-AABE-45C5-9B59-95D90F04C6A0}" dt="2020-08-25T16:43:04.779" v="1304" actId="11529"/>
          <ac:spMkLst>
            <pc:docMk/>
            <pc:sldMk cId="1462027587" sldId="283"/>
            <ac:spMk id="11" creationId="{431B9C8F-ECC0-4397-A083-B193A8A81FD9}"/>
          </ac:spMkLst>
        </pc:spChg>
        <pc:spChg chg="add del">
          <ac:chgData name="Brian Hardouin" userId="e9c3d2e978c0515e" providerId="LiveId" clId="{E4BC2704-AABE-45C5-9B59-95D90F04C6A0}" dt="2020-08-25T18:00:16.331" v="1915"/>
          <ac:spMkLst>
            <pc:docMk/>
            <pc:sldMk cId="1462027587" sldId="283"/>
            <ac:spMk id="14" creationId="{A5931BE0-4B93-4D6C-878E-ACC59D6B4587}"/>
          </ac:spMkLst>
        </pc:spChg>
        <pc:spChg chg="add del">
          <ac:chgData name="Brian Hardouin" userId="e9c3d2e978c0515e" providerId="LiveId" clId="{E4BC2704-AABE-45C5-9B59-95D90F04C6A0}" dt="2020-08-25T18:00:16.331" v="1915"/>
          <ac:spMkLst>
            <pc:docMk/>
            <pc:sldMk cId="1462027587" sldId="283"/>
            <ac:spMk id="16" creationId="{C5D31EF7-7A67-43B2-8B5E-B4A6241B1A83}"/>
          </ac:spMkLst>
        </pc:spChg>
        <pc:picChg chg="add mod">
          <ac:chgData name="Brian Hardouin" userId="e9c3d2e978c0515e" providerId="LiveId" clId="{E4BC2704-AABE-45C5-9B59-95D90F04C6A0}" dt="2020-08-25T16:42:06.831" v="1301" actId="26606"/>
          <ac:picMkLst>
            <pc:docMk/>
            <pc:sldMk cId="1462027587" sldId="283"/>
            <ac:picMk id="5" creationId="{FBA43A0E-C1B5-4A7C-804C-FCD7B07AE8EB}"/>
          </ac:picMkLst>
        </pc:picChg>
        <pc:picChg chg="add mod">
          <ac:chgData name="Brian Hardouin" userId="e9c3d2e978c0515e" providerId="LiveId" clId="{E4BC2704-AABE-45C5-9B59-95D90F04C6A0}" dt="2020-08-25T16:42:06.831" v="1301" actId="26606"/>
          <ac:picMkLst>
            <pc:docMk/>
            <pc:sldMk cId="1462027587" sldId="283"/>
            <ac:picMk id="9" creationId="{DB56FDD6-E5C4-4C77-878C-30E8F4CB17FE}"/>
          </ac:picMkLst>
        </pc:picChg>
      </pc:sldChg>
      <pc:sldChg chg="modSp new del mod">
        <pc:chgData name="Brian Hardouin" userId="e9c3d2e978c0515e" providerId="LiveId" clId="{E4BC2704-AABE-45C5-9B59-95D90F04C6A0}" dt="2020-08-25T15:49:42.540" v="1237" actId="2696"/>
        <pc:sldMkLst>
          <pc:docMk/>
          <pc:sldMk cId="3489197169" sldId="283"/>
        </pc:sldMkLst>
        <pc:spChg chg="mod">
          <ac:chgData name="Brian Hardouin" userId="e9c3d2e978c0515e" providerId="LiveId" clId="{E4BC2704-AABE-45C5-9B59-95D90F04C6A0}" dt="2020-08-25T15:41:28.798" v="1230"/>
          <ac:spMkLst>
            <pc:docMk/>
            <pc:sldMk cId="3489197169" sldId="283"/>
            <ac:spMk id="2" creationId="{5629F537-00F6-40B8-97C5-DB48EB13C258}"/>
          </ac:spMkLst>
        </pc:spChg>
        <pc:spChg chg="mod">
          <ac:chgData name="Brian Hardouin" userId="e9c3d2e978c0515e" providerId="LiveId" clId="{E4BC2704-AABE-45C5-9B59-95D90F04C6A0}" dt="2020-08-25T15:41:55.230" v="1236" actId="20577"/>
          <ac:spMkLst>
            <pc:docMk/>
            <pc:sldMk cId="3489197169" sldId="283"/>
            <ac:spMk id="3" creationId="{66490AA5-B498-418E-B0D7-1A3EA8DABDE7}"/>
          </ac:spMkLst>
        </pc:spChg>
      </pc:sldChg>
      <pc:sldChg chg="addSp delSp modSp new del mod">
        <pc:chgData name="Brian Hardouin" userId="e9c3d2e978c0515e" providerId="LiveId" clId="{E4BC2704-AABE-45C5-9B59-95D90F04C6A0}" dt="2020-08-25T14:44:46.189" v="1162" actId="680"/>
        <pc:sldMkLst>
          <pc:docMk/>
          <pc:sldMk cId="4108989755" sldId="283"/>
        </pc:sldMkLst>
        <pc:spChg chg="add del">
          <ac:chgData name="Brian Hardouin" userId="e9c3d2e978c0515e" providerId="LiveId" clId="{E4BC2704-AABE-45C5-9B59-95D90F04C6A0}" dt="2020-08-25T14:42:50.163" v="1149" actId="478"/>
          <ac:spMkLst>
            <pc:docMk/>
            <pc:sldMk cId="4108989755" sldId="283"/>
            <ac:spMk id="2" creationId="{7EB3F983-67AE-497A-87C9-1483B070E427}"/>
          </ac:spMkLst>
        </pc:spChg>
        <pc:spChg chg="add del">
          <ac:chgData name="Brian Hardouin" userId="e9c3d2e978c0515e" providerId="LiveId" clId="{E4BC2704-AABE-45C5-9B59-95D90F04C6A0}" dt="2020-08-25T14:42:50.725" v="1150" actId="478"/>
          <ac:spMkLst>
            <pc:docMk/>
            <pc:sldMk cId="4108989755" sldId="283"/>
            <ac:spMk id="3" creationId="{2D7CA7AD-1592-4DA0-8187-8030E1900C0F}"/>
          </ac:spMkLst>
        </pc:spChg>
        <pc:spChg chg="add del">
          <ac:chgData name="Brian Hardouin" userId="e9c3d2e978c0515e" providerId="LiveId" clId="{E4BC2704-AABE-45C5-9B59-95D90F04C6A0}" dt="2020-08-25T14:41:36.934" v="1135" actId="22"/>
          <ac:spMkLst>
            <pc:docMk/>
            <pc:sldMk cId="4108989755" sldId="283"/>
            <ac:spMk id="6" creationId="{1523710C-D325-4155-A60E-A037CA0F177E}"/>
          </ac:spMkLst>
        </pc:spChg>
        <pc:spChg chg="add del">
          <ac:chgData name="Brian Hardouin" userId="e9c3d2e978c0515e" providerId="LiveId" clId="{E4BC2704-AABE-45C5-9B59-95D90F04C6A0}" dt="2020-08-25T14:41:44.485" v="1137" actId="22"/>
          <ac:spMkLst>
            <pc:docMk/>
            <pc:sldMk cId="4108989755" sldId="283"/>
            <ac:spMk id="9" creationId="{9E92DB80-A44B-465D-B643-7DB905F335CD}"/>
          </ac:spMkLst>
        </pc:spChg>
        <pc:spChg chg="add del">
          <ac:chgData name="Brian Hardouin" userId="e9c3d2e978c0515e" providerId="LiveId" clId="{E4BC2704-AABE-45C5-9B59-95D90F04C6A0}" dt="2020-08-25T14:41:55.809" v="1141" actId="22"/>
          <ac:spMkLst>
            <pc:docMk/>
            <pc:sldMk cId="4108989755" sldId="283"/>
            <ac:spMk id="14" creationId="{41E9C909-7586-4B1A-93C7-11B42735CFF2}"/>
          </ac:spMkLst>
        </pc:spChg>
        <pc:spChg chg="add del mod">
          <ac:chgData name="Brian Hardouin" userId="e9c3d2e978c0515e" providerId="LiveId" clId="{E4BC2704-AABE-45C5-9B59-95D90F04C6A0}" dt="2020-08-25T14:42:51.096" v="1151" actId="22"/>
          <ac:spMkLst>
            <pc:docMk/>
            <pc:sldMk cId="4108989755" sldId="283"/>
            <ac:spMk id="21" creationId="{891B6B67-6AB7-48BA-87BA-45E33A3D64EA}"/>
          </ac:spMkLst>
        </pc:spChg>
        <pc:spChg chg="add del mod">
          <ac:chgData name="Brian Hardouin" userId="e9c3d2e978c0515e" providerId="LiveId" clId="{E4BC2704-AABE-45C5-9B59-95D90F04C6A0}" dt="2020-08-25T14:42:51.096" v="1151" actId="22"/>
          <ac:spMkLst>
            <pc:docMk/>
            <pc:sldMk cId="4108989755" sldId="283"/>
            <ac:spMk id="23" creationId="{6CB957F0-D314-4F81-A0B5-73E87C6CF238}"/>
          </ac:spMkLst>
        </pc:spChg>
        <pc:grpChg chg="add del mod">
          <ac:chgData name="Brian Hardouin" userId="e9c3d2e978c0515e" providerId="LiveId" clId="{E4BC2704-AABE-45C5-9B59-95D90F04C6A0}" dt="2020-08-25T14:42:51.096" v="1151" actId="22"/>
          <ac:grpSpMkLst>
            <pc:docMk/>
            <pc:sldMk cId="4108989755" sldId="283"/>
            <ac:grpSpMk id="27" creationId="{AB878731-0C5B-4792-88D8-DF4540763DD4}"/>
          </ac:grpSpMkLst>
        </pc:grpChg>
        <pc:picChg chg="add del">
          <ac:chgData name="Brian Hardouin" userId="e9c3d2e978c0515e" providerId="LiveId" clId="{E4BC2704-AABE-45C5-9B59-95D90F04C6A0}" dt="2020-08-25T14:41:47.608" v="1139" actId="22"/>
          <ac:picMkLst>
            <pc:docMk/>
            <pc:sldMk cId="4108989755" sldId="283"/>
            <ac:picMk id="11" creationId="{C82BA53B-9E6B-4248-9030-A6D29809EA2F}"/>
          </ac:picMkLst>
        </pc:picChg>
      </pc:sldChg>
      <pc:sldChg chg="addSp delSp add del mod modAnim">
        <pc:chgData name="Brian Hardouin" userId="e9c3d2e978c0515e" providerId="LiveId" clId="{E4BC2704-AABE-45C5-9B59-95D90F04C6A0}" dt="2020-08-25T14:44:45.041" v="1161" actId="2890"/>
        <pc:sldMkLst>
          <pc:docMk/>
          <pc:sldMk cId="2675297208" sldId="284"/>
        </pc:sldMkLst>
        <pc:spChg chg="add del">
          <ac:chgData name="Brian Hardouin" userId="e9c3d2e978c0515e" providerId="LiveId" clId="{E4BC2704-AABE-45C5-9B59-95D90F04C6A0}" dt="2020-08-25T14:44:25.603" v="1160" actId="22"/>
          <ac:spMkLst>
            <pc:docMk/>
            <pc:sldMk cId="2675297208" sldId="284"/>
            <ac:spMk id="3" creationId="{C4DCEE82-4DA5-4D74-BBDB-E181E310939C}"/>
          </ac:spMkLst>
        </pc:spChg>
        <pc:spChg chg="add del">
          <ac:chgData name="Brian Hardouin" userId="e9c3d2e978c0515e" providerId="LiveId" clId="{E4BC2704-AABE-45C5-9B59-95D90F04C6A0}" dt="2020-08-25T14:44:25.603" v="1160" actId="22"/>
          <ac:spMkLst>
            <pc:docMk/>
            <pc:sldMk cId="2675297208" sldId="284"/>
            <ac:spMk id="4" creationId="{12DBF7A7-C9EE-4CE8-91DB-D5F9C6E7AEC3}"/>
          </ac:spMkLst>
        </pc:spChg>
        <pc:grpChg chg="add del">
          <ac:chgData name="Brian Hardouin" userId="e9c3d2e978c0515e" providerId="LiveId" clId="{E4BC2704-AABE-45C5-9B59-95D90F04C6A0}" dt="2020-08-25T14:44:25.603" v="1160" actId="22"/>
          <ac:grpSpMkLst>
            <pc:docMk/>
            <pc:sldMk cId="2675297208" sldId="284"/>
            <ac:grpSpMk id="5" creationId="{849ADA4A-B2C3-46F5-85C4-96BE88F0BCDB}"/>
          </ac:grpSpMkLst>
        </pc:grpChg>
      </pc:sldChg>
      <pc:sldChg chg="addSp delSp modSp new mod setBg delDesignElem">
        <pc:chgData name="Brian Hardouin" userId="e9c3d2e978c0515e" providerId="LiveId" clId="{E4BC2704-AABE-45C5-9B59-95D90F04C6A0}" dt="2020-08-25T22:29:20.430" v="2832" actId="20577"/>
        <pc:sldMkLst>
          <pc:docMk/>
          <pc:sldMk cId="4097600761" sldId="284"/>
        </pc:sldMkLst>
        <pc:spChg chg="mod">
          <ac:chgData name="Brian Hardouin" userId="e9c3d2e978c0515e" providerId="LiveId" clId="{E4BC2704-AABE-45C5-9B59-95D90F04C6A0}" dt="2020-08-25T17:07:40.131" v="1642" actId="14100"/>
          <ac:spMkLst>
            <pc:docMk/>
            <pc:sldMk cId="4097600761" sldId="284"/>
            <ac:spMk id="2" creationId="{334DC325-6FE3-49EC-AB20-3C5DF9E9B836}"/>
          </ac:spMkLst>
        </pc:spChg>
        <pc:spChg chg="mod">
          <ac:chgData name="Brian Hardouin" userId="e9c3d2e978c0515e" providerId="LiveId" clId="{E4BC2704-AABE-45C5-9B59-95D90F04C6A0}" dt="2020-08-25T22:29:20.430" v="2832" actId="20577"/>
          <ac:spMkLst>
            <pc:docMk/>
            <pc:sldMk cId="4097600761" sldId="284"/>
            <ac:spMk id="3" creationId="{B7CC073F-A62B-4D37-BAAA-C1039F77B3C7}"/>
          </ac:spMkLst>
        </pc:spChg>
        <pc:spChg chg="add del">
          <ac:chgData name="Brian Hardouin" userId="e9c3d2e978c0515e" providerId="LiveId" clId="{E4BC2704-AABE-45C5-9B59-95D90F04C6A0}" dt="2020-08-25T18:00:16.331" v="1915"/>
          <ac:spMkLst>
            <pc:docMk/>
            <pc:sldMk cId="4097600761" sldId="284"/>
            <ac:spMk id="10" creationId="{A5931BE0-4B93-4D6C-878E-ACC59D6B4587}"/>
          </ac:spMkLst>
        </pc:spChg>
        <pc:spChg chg="add del">
          <ac:chgData name="Brian Hardouin" userId="e9c3d2e978c0515e" providerId="LiveId" clId="{E4BC2704-AABE-45C5-9B59-95D90F04C6A0}" dt="2020-08-25T18:00:16.331" v="1915"/>
          <ac:spMkLst>
            <pc:docMk/>
            <pc:sldMk cId="4097600761" sldId="284"/>
            <ac:spMk id="17" creationId="{647A77D8-817B-4A9F-86AA-FE781E813DBC}"/>
          </ac:spMkLst>
        </pc:spChg>
        <pc:grpChg chg="add del">
          <ac:chgData name="Brian Hardouin" userId="e9c3d2e978c0515e" providerId="LiveId" clId="{E4BC2704-AABE-45C5-9B59-95D90F04C6A0}" dt="2020-08-25T18:00:16.331" v="1915"/>
          <ac:grpSpMkLst>
            <pc:docMk/>
            <pc:sldMk cId="4097600761" sldId="284"/>
            <ac:grpSpMk id="12" creationId="{183B29DA-9BB8-4BA8-B8E1-8C2B544078C7}"/>
          </ac:grpSpMkLst>
        </pc:grpChg>
        <pc:picChg chg="add mod">
          <ac:chgData name="Brian Hardouin" userId="e9c3d2e978c0515e" providerId="LiveId" clId="{E4BC2704-AABE-45C5-9B59-95D90F04C6A0}" dt="2020-08-25T17:07:17.882" v="1637" actId="1038"/>
          <ac:picMkLst>
            <pc:docMk/>
            <pc:sldMk cId="4097600761" sldId="284"/>
            <ac:picMk id="5" creationId="{8474A7AB-4232-4992-BC0B-2356D737F506}"/>
          </ac:picMkLst>
        </pc:picChg>
      </pc:sldChg>
      <pc:sldChg chg="modSp new mod">
        <pc:chgData name="Brian Hardouin" userId="e9c3d2e978c0515e" providerId="LiveId" clId="{E4BC2704-AABE-45C5-9B59-95D90F04C6A0}" dt="2020-08-26T17:21:45.379" v="2836" actId="20577"/>
        <pc:sldMkLst>
          <pc:docMk/>
          <pc:sldMk cId="1530613063" sldId="285"/>
        </pc:sldMkLst>
        <pc:spChg chg="mod">
          <ac:chgData name="Brian Hardouin" userId="e9c3d2e978c0515e" providerId="LiveId" clId="{E4BC2704-AABE-45C5-9B59-95D90F04C6A0}" dt="2020-08-25T18:00:17.658" v="1916"/>
          <ac:spMkLst>
            <pc:docMk/>
            <pc:sldMk cId="1530613063" sldId="285"/>
            <ac:spMk id="2" creationId="{A1058113-948E-4B3A-A287-E3F807092913}"/>
          </ac:spMkLst>
        </pc:spChg>
        <pc:spChg chg="mod">
          <ac:chgData name="Brian Hardouin" userId="e9c3d2e978c0515e" providerId="LiveId" clId="{E4BC2704-AABE-45C5-9B59-95D90F04C6A0}" dt="2020-08-26T17:21:45.379" v="2836" actId="20577"/>
          <ac:spMkLst>
            <pc:docMk/>
            <pc:sldMk cId="1530613063" sldId="285"/>
            <ac:spMk id="3" creationId="{05909B44-06B2-4BCB-84AB-2A16975955D1}"/>
          </ac:spMkLst>
        </pc:spChg>
      </pc:sldChg>
      <pc:sldChg chg="addSp delSp modSp new mod">
        <pc:chgData name="Brian Hardouin" userId="e9c3d2e978c0515e" providerId="LiveId" clId="{E4BC2704-AABE-45C5-9B59-95D90F04C6A0}" dt="2020-08-25T21:52:41.126" v="2808" actId="14100"/>
        <pc:sldMkLst>
          <pc:docMk/>
          <pc:sldMk cId="3837516534" sldId="286"/>
        </pc:sldMkLst>
        <pc:spChg chg="mod">
          <ac:chgData name="Brian Hardouin" userId="e9c3d2e978c0515e" providerId="LiveId" clId="{E4BC2704-AABE-45C5-9B59-95D90F04C6A0}" dt="2020-08-25T18:20:04.662" v="2506" actId="27636"/>
          <ac:spMkLst>
            <pc:docMk/>
            <pc:sldMk cId="3837516534" sldId="286"/>
            <ac:spMk id="2" creationId="{47F08640-E3AD-4B07-A4D4-269C160CF61A}"/>
          </ac:spMkLst>
        </pc:spChg>
        <pc:spChg chg="add del mod">
          <ac:chgData name="Brian Hardouin" userId="e9c3d2e978c0515e" providerId="LiveId" clId="{E4BC2704-AABE-45C5-9B59-95D90F04C6A0}" dt="2020-08-25T21:52:41.126" v="2808" actId="14100"/>
          <ac:spMkLst>
            <pc:docMk/>
            <pc:sldMk cId="3837516534" sldId="286"/>
            <ac:spMk id="3" creationId="{EBA1F287-2A99-405B-9CF5-FF9334A65BBB}"/>
          </ac:spMkLst>
        </pc:spChg>
        <pc:picChg chg="add del mod">
          <ac:chgData name="Brian Hardouin" userId="e9c3d2e978c0515e" providerId="LiveId" clId="{E4BC2704-AABE-45C5-9B59-95D90F04C6A0}" dt="2020-08-25T18:17:56.231" v="2476"/>
          <ac:picMkLst>
            <pc:docMk/>
            <pc:sldMk cId="3837516534" sldId="286"/>
            <ac:picMk id="5" creationId="{0480B310-4590-4582-B835-1B88A0EC349B}"/>
          </ac:picMkLst>
        </pc:picChg>
        <pc:picChg chg="add del mod">
          <ac:chgData name="Brian Hardouin" userId="e9c3d2e978c0515e" providerId="LiveId" clId="{E4BC2704-AABE-45C5-9B59-95D90F04C6A0}" dt="2020-08-25T18:18:04.241" v="2478"/>
          <ac:picMkLst>
            <pc:docMk/>
            <pc:sldMk cId="3837516534" sldId="286"/>
            <ac:picMk id="7" creationId="{C29CCF52-D06D-42AC-AD4B-603849C08C09}"/>
          </ac:picMkLst>
        </pc:picChg>
        <pc:picChg chg="add mod">
          <ac:chgData name="Brian Hardouin" userId="e9c3d2e978c0515e" providerId="LiveId" clId="{E4BC2704-AABE-45C5-9B59-95D90F04C6A0}" dt="2020-08-25T18:20:10.386" v="2509" actId="1076"/>
          <ac:picMkLst>
            <pc:docMk/>
            <pc:sldMk cId="3837516534" sldId="286"/>
            <ac:picMk id="9" creationId="{BD6903C2-764A-4AF8-95C2-7D338A51A8AE}"/>
          </ac:picMkLst>
        </pc:picChg>
      </pc:sldChg>
      <pc:sldChg chg="addSp delSp modSp new mod setBg">
        <pc:chgData name="Brian Hardouin" userId="e9c3d2e978c0515e" providerId="LiveId" clId="{E4BC2704-AABE-45C5-9B59-95D90F04C6A0}" dt="2020-08-25T19:31:56.616" v="2542" actId="26606"/>
        <pc:sldMkLst>
          <pc:docMk/>
          <pc:sldMk cId="1425107870" sldId="287"/>
        </pc:sldMkLst>
        <pc:spChg chg="mod ord">
          <ac:chgData name="Brian Hardouin" userId="e9c3d2e978c0515e" providerId="LiveId" clId="{E4BC2704-AABE-45C5-9B59-95D90F04C6A0}" dt="2020-08-25T19:31:56.616" v="2542" actId="26606"/>
          <ac:spMkLst>
            <pc:docMk/>
            <pc:sldMk cId="1425107870" sldId="287"/>
            <ac:spMk id="2" creationId="{CF94B6B7-6346-49C4-8B2A-DE415365D3DB}"/>
          </ac:spMkLst>
        </pc:spChg>
        <pc:spChg chg="add del">
          <ac:chgData name="Brian Hardouin" userId="e9c3d2e978c0515e" providerId="LiveId" clId="{E4BC2704-AABE-45C5-9B59-95D90F04C6A0}" dt="2020-08-25T19:31:56.616" v="2542" actId="26606"/>
          <ac:spMkLst>
            <pc:docMk/>
            <pc:sldMk cId="1425107870" sldId="287"/>
            <ac:spMk id="3" creationId="{2932904C-C639-4441-84AD-9838DCCFA953}"/>
          </ac:spMkLst>
        </pc:spChg>
        <pc:spChg chg="add del">
          <ac:chgData name="Brian Hardouin" userId="e9c3d2e978c0515e" providerId="LiveId" clId="{E4BC2704-AABE-45C5-9B59-95D90F04C6A0}" dt="2020-08-25T19:31:46.322" v="2537" actId="26606"/>
          <ac:spMkLst>
            <pc:docMk/>
            <pc:sldMk cId="1425107870" sldId="287"/>
            <ac:spMk id="9" creationId="{82184FF4-7029-4ED7-813A-192E60608764}"/>
          </ac:spMkLst>
        </pc:spChg>
        <pc:spChg chg="add del">
          <ac:chgData name="Brian Hardouin" userId="e9c3d2e978c0515e" providerId="LiveId" clId="{E4BC2704-AABE-45C5-9B59-95D90F04C6A0}" dt="2020-08-25T19:31:46.322" v="2537" actId="26606"/>
          <ac:spMkLst>
            <pc:docMk/>
            <pc:sldMk cId="1425107870" sldId="287"/>
            <ac:spMk id="11" creationId="{AAA7AB09-557C-41AD-9113-FF9F68FA1035}"/>
          </ac:spMkLst>
        </pc:spChg>
        <pc:spChg chg="add del">
          <ac:chgData name="Brian Hardouin" userId="e9c3d2e978c0515e" providerId="LiveId" clId="{E4BC2704-AABE-45C5-9B59-95D90F04C6A0}" dt="2020-08-25T19:31:46.322" v="2537" actId="26606"/>
          <ac:spMkLst>
            <pc:docMk/>
            <pc:sldMk cId="1425107870" sldId="287"/>
            <ac:spMk id="13" creationId="{EF99ECAA-1F11-4937-BBA6-51935AB44C9D}"/>
          </ac:spMkLst>
        </pc:spChg>
        <pc:spChg chg="add del">
          <ac:chgData name="Brian Hardouin" userId="e9c3d2e978c0515e" providerId="LiveId" clId="{E4BC2704-AABE-45C5-9B59-95D90F04C6A0}" dt="2020-08-25T19:31:46.322" v="2537" actId="26606"/>
          <ac:spMkLst>
            <pc:docMk/>
            <pc:sldMk cId="1425107870" sldId="287"/>
            <ac:spMk id="21" creationId="{1DB043B4-68C6-45B9-82AC-A5800EADB8DB}"/>
          </ac:spMkLst>
        </pc:spChg>
        <pc:spChg chg="add del">
          <ac:chgData name="Brian Hardouin" userId="e9c3d2e978c0515e" providerId="LiveId" clId="{E4BC2704-AABE-45C5-9B59-95D90F04C6A0}" dt="2020-08-25T19:31:46.322" v="2537" actId="26606"/>
          <ac:spMkLst>
            <pc:docMk/>
            <pc:sldMk cId="1425107870" sldId="287"/>
            <ac:spMk id="23" creationId="{7AEC842D-C905-4DEA-B1C3-CA51995C572A}"/>
          </ac:spMkLst>
        </pc:spChg>
        <pc:spChg chg="add del">
          <ac:chgData name="Brian Hardouin" userId="e9c3d2e978c0515e" providerId="LiveId" clId="{E4BC2704-AABE-45C5-9B59-95D90F04C6A0}" dt="2020-08-25T19:31:46.322" v="2537" actId="26606"/>
          <ac:spMkLst>
            <pc:docMk/>
            <pc:sldMk cId="1425107870" sldId="287"/>
            <ac:spMk id="25" creationId="{FE05BC49-0F00-4C85-9AF5-A0CC5B39C8D2}"/>
          </ac:spMkLst>
        </pc:spChg>
        <pc:spChg chg="add del">
          <ac:chgData name="Brian Hardouin" userId="e9c3d2e978c0515e" providerId="LiveId" clId="{E4BC2704-AABE-45C5-9B59-95D90F04C6A0}" dt="2020-08-25T19:31:48.126" v="2539" actId="26606"/>
          <ac:spMkLst>
            <pc:docMk/>
            <pc:sldMk cId="1425107870" sldId="287"/>
            <ac:spMk id="32" creationId="{82184FF4-7029-4ED7-813A-192E60608764}"/>
          </ac:spMkLst>
        </pc:spChg>
        <pc:spChg chg="add del">
          <ac:chgData name="Brian Hardouin" userId="e9c3d2e978c0515e" providerId="LiveId" clId="{E4BC2704-AABE-45C5-9B59-95D90F04C6A0}" dt="2020-08-25T19:31:48.126" v="2539" actId="26606"/>
          <ac:spMkLst>
            <pc:docMk/>
            <pc:sldMk cId="1425107870" sldId="287"/>
            <ac:spMk id="33" creationId="{AAA7AB09-557C-41AD-9113-FF9F68FA1035}"/>
          </ac:spMkLst>
        </pc:spChg>
        <pc:spChg chg="add del">
          <ac:chgData name="Brian Hardouin" userId="e9c3d2e978c0515e" providerId="LiveId" clId="{E4BC2704-AABE-45C5-9B59-95D90F04C6A0}" dt="2020-08-25T19:31:48.126" v="2539" actId="26606"/>
          <ac:spMkLst>
            <pc:docMk/>
            <pc:sldMk cId="1425107870" sldId="287"/>
            <ac:spMk id="34" creationId="{EF99ECAA-1F11-4937-BBA6-51935AB44C9D}"/>
          </ac:spMkLst>
        </pc:spChg>
        <pc:spChg chg="add del">
          <ac:chgData name="Brian Hardouin" userId="e9c3d2e978c0515e" providerId="LiveId" clId="{E4BC2704-AABE-45C5-9B59-95D90F04C6A0}" dt="2020-08-25T19:31:48.126" v="2539" actId="26606"/>
          <ac:spMkLst>
            <pc:docMk/>
            <pc:sldMk cId="1425107870" sldId="287"/>
            <ac:spMk id="40" creationId="{1DB043B4-68C6-45B9-82AC-A5800EADB8DB}"/>
          </ac:spMkLst>
        </pc:spChg>
        <pc:spChg chg="add del">
          <ac:chgData name="Brian Hardouin" userId="e9c3d2e978c0515e" providerId="LiveId" clId="{E4BC2704-AABE-45C5-9B59-95D90F04C6A0}" dt="2020-08-25T19:31:48.126" v="2539" actId="26606"/>
          <ac:spMkLst>
            <pc:docMk/>
            <pc:sldMk cId="1425107870" sldId="287"/>
            <ac:spMk id="41" creationId="{BEBFBB3C-FA07-4A06-A8D8-D690F92A2817}"/>
          </ac:spMkLst>
        </pc:spChg>
        <pc:spChg chg="add del">
          <ac:chgData name="Brian Hardouin" userId="e9c3d2e978c0515e" providerId="LiveId" clId="{E4BC2704-AABE-45C5-9B59-95D90F04C6A0}" dt="2020-08-25T19:31:56.601" v="2541" actId="26606"/>
          <ac:spMkLst>
            <pc:docMk/>
            <pc:sldMk cId="1425107870" sldId="287"/>
            <ac:spMk id="43" creationId="{82184FF4-7029-4ED7-813A-192E60608764}"/>
          </ac:spMkLst>
        </pc:spChg>
        <pc:spChg chg="add del">
          <ac:chgData name="Brian Hardouin" userId="e9c3d2e978c0515e" providerId="LiveId" clId="{E4BC2704-AABE-45C5-9B59-95D90F04C6A0}" dt="2020-08-25T19:31:56.601" v="2541" actId="26606"/>
          <ac:spMkLst>
            <pc:docMk/>
            <pc:sldMk cId="1425107870" sldId="287"/>
            <ac:spMk id="44" creationId="{AAA7AB09-557C-41AD-9113-FF9F68FA1035}"/>
          </ac:spMkLst>
        </pc:spChg>
        <pc:spChg chg="add del">
          <ac:chgData name="Brian Hardouin" userId="e9c3d2e978c0515e" providerId="LiveId" clId="{E4BC2704-AABE-45C5-9B59-95D90F04C6A0}" dt="2020-08-25T19:31:56.601" v="2541" actId="26606"/>
          <ac:spMkLst>
            <pc:docMk/>
            <pc:sldMk cId="1425107870" sldId="287"/>
            <ac:spMk id="45" creationId="{EF99ECAA-1F11-4937-BBA6-51935AB44C9D}"/>
          </ac:spMkLst>
        </pc:spChg>
        <pc:spChg chg="add del">
          <ac:chgData name="Brian Hardouin" userId="e9c3d2e978c0515e" providerId="LiveId" clId="{E4BC2704-AABE-45C5-9B59-95D90F04C6A0}" dt="2020-08-25T19:31:56.601" v="2541" actId="26606"/>
          <ac:spMkLst>
            <pc:docMk/>
            <pc:sldMk cId="1425107870" sldId="287"/>
            <ac:spMk id="47" creationId="{1DB043B4-68C6-45B9-82AC-A5800EADB8DB}"/>
          </ac:spMkLst>
        </pc:spChg>
        <pc:spChg chg="add del">
          <ac:chgData name="Brian Hardouin" userId="e9c3d2e978c0515e" providerId="LiveId" clId="{E4BC2704-AABE-45C5-9B59-95D90F04C6A0}" dt="2020-08-25T19:31:56.601" v="2541" actId="26606"/>
          <ac:spMkLst>
            <pc:docMk/>
            <pc:sldMk cId="1425107870" sldId="287"/>
            <ac:spMk id="48" creationId="{AD4EA4DF-0E7C-4098-86F6-7D0ACAEFC0BF}"/>
          </ac:spMkLst>
        </pc:spChg>
        <pc:spChg chg="add del">
          <ac:chgData name="Brian Hardouin" userId="e9c3d2e978c0515e" providerId="LiveId" clId="{E4BC2704-AABE-45C5-9B59-95D90F04C6A0}" dt="2020-08-25T19:31:56.601" v="2541" actId="26606"/>
          <ac:spMkLst>
            <pc:docMk/>
            <pc:sldMk cId="1425107870" sldId="287"/>
            <ac:spMk id="49" creationId="{FE05BC49-0F00-4C85-9AF5-A0CC5B39C8D2}"/>
          </ac:spMkLst>
        </pc:spChg>
        <pc:spChg chg="add">
          <ac:chgData name="Brian Hardouin" userId="e9c3d2e978c0515e" providerId="LiveId" clId="{E4BC2704-AABE-45C5-9B59-95D90F04C6A0}" dt="2020-08-25T19:31:56.616" v="2542" actId="26606"/>
          <ac:spMkLst>
            <pc:docMk/>
            <pc:sldMk cId="1425107870" sldId="287"/>
            <ac:spMk id="51" creationId="{82184FF4-7029-4ED7-813A-192E60608764}"/>
          </ac:spMkLst>
        </pc:spChg>
        <pc:spChg chg="add">
          <ac:chgData name="Brian Hardouin" userId="e9c3d2e978c0515e" providerId="LiveId" clId="{E4BC2704-AABE-45C5-9B59-95D90F04C6A0}" dt="2020-08-25T19:31:56.616" v="2542" actId="26606"/>
          <ac:spMkLst>
            <pc:docMk/>
            <pc:sldMk cId="1425107870" sldId="287"/>
            <ac:spMk id="52" creationId="{AAA7AB09-557C-41AD-9113-FF9F68FA1035}"/>
          </ac:spMkLst>
        </pc:spChg>
        <pc:spChg chg="add">
          <ac:chgData name="Brian Hardouin" userId="e9c3d2e978c0515e" providerId="LiveId" clId="{E4BC2704-AABE-45C5-9B59-95D90F04C6A0}" dt="2020-08-25T19:31:56.616" v="2542" actId="26606"/>
          <ac:spMkLst>
            <pc:docMk/>
            <pc:sldMk cId="1425107870" sldId="287"/>
            <ac:spMk id="53" creationId="{EF99ECAA-1F11-4937-BBA6-51935AB44C9D}"/>
          </ac:spMkLst>
        </pc:spChg>
        <pc:spChg chg="add">
          <ac:chgData name="Brian Hardouin" userId="e9c3d2e978c0515e" providerId="LiveId" clId="{E4BC2704-AABE-45C5-9B59-95D90F04C6A0}" dt="2020-08-25T19:31:56.616" v="2542" actId="26606"/>
          <ac:spMkLst>
            <pc:docMk/>
            <pc:sldMk cId="1425107870" sldId="287"/>
            <ac:spMk id="59" creationId="{1DB043B4-68C6-45B9-82AC-A5800EADB8DB}"/>
          </ac:spMkLst>
        </pc:spChg>
        <pc:spChg chg="add">
          <ac:chgData name="Brian Hardouin" userId="e9c3d2e978c0515e" providerId="LiveId" clId="{E4BC2704-AABE-45C5-9B59-95D90F04C6A0}" dt="2020-08-25T19:31:56.616" v="2542" actId="26606"/>
          <ac:spMkLst>
            <pc:docMk/>
            <pc:sldMk cId="1425107870" sldId="287"/>
            <ac:spMk id="60" creationId="{7AEC842D-C905-4DEA-B1C3-CA51995C572A}"/>
          </ac:spMkLst>
        </pc:spChg>
        <pc:spChg chg="add">
          <ac:chgData name="Brian Hardouin" userId="e9c3d2e978c0515e" providerId="LiveId" clId="{E4BC2704-AABE-45C5-9B59-95D90F04C6A0}" dt="2020-08-25T19:31:56.616" v="2542" actId="26606"/>
          <ac:spMkLst>
            <pc:docMk/>
            <pc:sldMk cId="1425107870" sldId="287"/>
            <ac:spMk id="61" creationId="{FE05BC49-0F00-4C85-9AF5-A0CC5B39C8D2}"/>
          </ac:spMkLst>
        </pc:spChg>
        <pc:grpChg chg="add del">
          <ac:chgData name="Brian Hardouin" userId="e9c3d2e978c0515e" providerId="LiveId" clId="{E4BC2704-AABE-45C5-9B59-95D90F04C6A0}" dt="2020-08-25T19:31:46.322" v="2537" actId="26606"/>
          <ac:grpSpMkLst>
            <pc:docMk/>
            <pc:sldMk cId="1425107870" sldId="287"/>
            <ac:grpSpMk id="15" creationId="{79DE9FAB-6BBA-4CFE-B67D-77B47F01ECA4}"/>
          </ac:grpSpMkLst>
        </pc:grpChg>
        <pc:grpChg chg="add del">
          <ac:chgData name="Brian Hardouin" userId="e9c3d2e978c0515e" providerId="LiveId" clId="{E4BC2704-AABE-45C5-9B59-95D90F04C6A0}" dt="2020-08-25T19:31:46.322" v="2537" actId="26606"/>
          <ac:grpSpMkLst>
            <pc:docMk/>
            <pc:sldMk cId="1425107870" sldId="287"/>
            <ac:grpSpMk id="27" creationId="{9845873E-9C86-4496-87B7-3A6141D7DE63}"/>
          </ac:grpSpMkLst>
        </pc:grpChg>
        <pc:grpChg chg="add del">
          <ac:chgData name="Brian Hardouin" userId="e9c3d2e978c0515e" providerId="LiveId" clId="{E4BC2704-AABE-45C5-9B59-95D90F04C6A0}" dt="2020-08-25T19:31:48.126" v="2539" actId="26606"/>
          <ac:grpSpMkLst>
            <pc:docMk/>
            <pc:sldMk cId="1425107870" sldId="287"/>
            <ac:grpSpMk id="35" creationId="{79DE9FAB-6BBA-4CFE-B67D-77B47F01ECA4}"/>
          </ac:grpSpMkLst>
        </pc:grpChg>
        <pc:grpChg chg="add del">
          <ac:chgData name="Brian Hardouin" userId="e9c3d2e978c0515e" providerId="LiveId" clId="{E4BC2704-AABE-45C5-9B59-95D90F04C6A0}" dt="2020-08-25T19:31:56.601" v="2541" actId="26606"/>
          <ac:grpSpMkLst>
            <pc:docMk/>
            <pc:sldMk cId="1425107870" sldId="287"/>
            <ac:grpSpMk id="46" creationId="{79DE9FAB-6BBA-4CFE-B67D-77B47F01ECA4}"/>
          </ac:grpSpMkLst>
        </pc:grpChg>
        <pc:grpChg chg="add">
          <ac:chgData name="Brian Hardouin" userId="e9c3d2e978c0515e" providerId="LiveId" clId="{E4BC2704-AABE-45C5-9B59-95D90F04C6A0}" dt="2020-08-25T19:31:56.616" v="2542" actId="26606"/>
          <ac:grpSpMkLst>
            <pc:docMk/>
            <pc:sldMk cId="1425107870" sldId="287"/>
            <ac:grpSpMk id="54" creationId="{79DE9FAB-6BBA-4CFE-B67D-77B47F01ECA4}"/>
          </ac:grpSpMkLst>
        </pc:grpChg>
        <pc:grpChg chg="add">
          <ac:chgData name="Brian Hardouin" userId="e9c3d2e978c0515e" providerId="LiveId" clId="{E4BC2704-AABE-45C5-9B59-95D90F04C6A0}" dt="2020-08-25T19:31:56.616" v="2542" actId="26606"/>
          <ac:grpSpMkLst>
            <pc:docMk/>
            <pc:sldMk cId="1425107870" sldId="287"/>
            <ac:grpSpMk id="62" creationId="{9845873E-9C86-4496-87B7-3A6141D7DE63}"/>
          </ac:grpSpMkLst>
        </pc:grpChg>
        <pc:picChg chg="add mod">
          <ac:chgData name="Brian Hardouin" userId="e9c3d2e978c0515e" providerId="LiveId" clId="{E4BC2704-AABE-45C5-9B59-95D90F04C6A0}" dt="2020-08-25T19:31:56.616" v="2542" actId="26606"/>
          <ac:picMkLst>
            <pc:docMk/>
            <pc:sldMk cId="1425107870" sldId="287"/>
            <ac:picMk id="4" creationId="{81FD7C4E-4D2C-4F39-B34A-2BF6FD37B897}"/>
          </ac:picMkLst>
        </pc:picChg>
      </pc:sldChg>
      <pc:sldChg chg="addSp delSp modSp new mod setBg">
        <pc:chgData name="Brian Hardouin" userId="e9c3d2e978c0515e" providerId="LiveId" clId="{E4BC2704-AABE-45C5-9B59-95D90F04C6A0}" dt="2020-08-25T19:41:03.853" v="2593" actId="26606"/>
        <pc:sldMkLst>
          <pc:docMk/>
          <pc:sldMk cId="2492623666" sldId="288"/>
        </pc:sldMkLst>
        <pc:spChg chg="mod">
          <ac:chgData name="Brian Hardouin" userId="e9c3d2e978c0515e" providerId="LiveId" clId="{E4BC2704-AABE-45C5-9B59-95D90F04C6A0}" dt="2020-08-25T19:41:03.853" v="2593" actId="26606"/>
          <ac:spMkLst>
            <pc:docMk/>
            <pc:sldMk cId="2492623666" sldId="288"/>
            <ac:spMk id="2" creationId="{55AA82D7-A0DC-4922-B991-9D3F5EA590A7}"/>
          </ac:spMkLst>
        </pc:spChg>
        <pc:spChg chg="add del">
          <ac:chgData name="Brian Hardouin" userId="e9c3d2e978c0515e" providerId="LiveId" clId="{E4BC2704-AABE-45C5-9B59-95D90F04C6A0}" dt="2020-08-25T19:41:00.296" v="2591"/>
          <ac:spMkLst>
            <pc:docMk/>
            <pc:sldMk cId="2492623666" sldId="288"/>
            <ac:spMk id="3" creationId="{B3F4D659-0263-4DC2-A8DC-4995C3453B6A}"/>
          </ac:spMkLst>
        </pc:spChg>
        <pc:spChg chg="add del">
          <ac:chgData name="Brian Hardouin" userId="e9c3d2e978c0515e" providerId="LiveId" clId="{E4BC2704-AABE-45C5-9B59-95D90F04C6A0}" dt="2020-08-25T19:40:53.690" v="2585" actId="26606"/>
          <ac:spMkLst>
            <pc:docMk/>
            <pc:sldMk cId="2492623666" sldId="288"/>
            <ac:spMk id="9" creationId="{8BA3233C-494B-47A2-9DAD-DCB93A1340D6}"/>
          </ac:spMkLst>
        </pc:spChg>
        <pc:spChg chg="add del">
          <ac:chgData name="Brian Hardouin" userId="e9c3d2e978c0515e" providerId="LiveId" clId="{E4BC2704-AABE-45C5-9B59-95D90F04C6A0}" dt="2020-08-25T19:40:26.270" v="2583" actId="26606"/>
          <ac:spMkLst>
            <pc:docMk/>
            <pc:sldMk cId="2492623666" sldId="288"/>
            <ac:spMk id="10" creationId="{82184FF4-7029-4ED7-813A-192E60608764}"/>
          </ac:spMkLst>
        </pc:spChg>
        <pc:spChg chg="add">
          <ac:chgData name="Brian Hardouin" userId="e9c3d2e978c0515e" providerId="LiveId" clId="{E4BC2704-AABE-45C5-9B59-95D90F04C6A0}" dt="2020-08-25T19:41:03.853" v="2593" actId="26606"/>
          <ac:spMkLst>
            <pc:docMk/>
            <pc:sldMk cId="2492623666" sldId="288"/>
            <ac:spMk id="11" creationId="{82184FF4-7029-4ED7-813A-192E60608764}"/>
          </ac:spMkLst>
        </pc:spChg>
        <pc:spChg chg="add del">
          <ac:chgData name="Brian Hardouin" userId="e9c3d2e978c0515e" providerId="LiveId" clId="{E4BC2704-AABE-45C5-9B59-95D90F04C6A0}" dt="2020-08-25T19:40:26.270" v="2583" actId="26606"/>
          <ac:spMkLst>
            <pc:docMk/>
            <pc:sldMk cId="2492623666" sldId="288"/>
            <ac:spMk id="12" creationId="{AAA7AB09-557C-41AD-9113-FF9F68FA1035}"/>
          </ac:spMkLst>
        </pc:spChg>
        <pc:spChg chg="add">
          <ac:chgData name="Brian Hardouin" userId="e9c3d2e978c0515e" providerId="LiveId" clId="{E4BC2704-AABE-45C5-9B59-95D90F04C6A0}" dt="2020-08-25T19:41:03.853" v="2593" actId="26606"/>
          <ac:spMkLst>
            <pc:docMk/>
            <pc:sldMk cId="2492623666" sldId="288"/>
            <ac:spMk id="13" creationId="{AAA7AB09-557C-41AD-9113-FF9F68FA1035}"/>
          </ac:spMkLst>
        </pc:spChg>
        <pc:spChg chg="add del">
          <ac:chgData name="Brian Hardouin" userId="e9c3d2e978c0515e" providerId="LiveId" clId="{E4BC2704-AABE-45C5-9B59-95D90F04C6A0}" dt="2020-08-25T19:40:26.270" v="2583" actId="26606"/>
          <ac:spMkLst>
            <pc:docMk/>
            <pc:sldMk cId="2492623666" sldId="288"/>
            <ac:spMk id="14" creationId="{EF99ECAA-1F11-4937-BBA6-51935AB44C9D}"/>
          </ac:spMkLst>
        </pc:spChg>
        <pc:spChg chg="add">
          <ac:chgData name="Brian Hardouin" userId="e9c3d2e978c0515e" providerId="LiveId" clId="{E4BC2704-AABE-45C5-9B59-95D90F04C6A0}" dt="2020-08-25T19:41:03.853" v="2593" actId="26606"/>
          <ac:spMkLst>
            <pc:docMk/>
            <pc:sldMk cId="2492623666" sldId="288"/>
            <ac:spMk id="15" creationId="{EF99ECAA-1F11-4937-BBA6-51935AB44C9D}"/>
          </ac:spMkLst>
        </pc:spChg>
        <pc:spChg chg="add del">
          <ac:chgData name="Brian Hardouin" userId="e9c3d2e978c0515e" providerId="LiveId" clId="{E4BC2704-AABE-45C5-9B59-95D90F04C6A0}" dt="2020-08-25T19:40:26.270" v="2583" actId="26606"/>
          <ac:spMkLst>
            <pc:docMk/>
            <pc:sldMk cId="2492623666" sldId="288"/>
            <ac:spMk id="22" creationId="{1DB043B4-68C6-45B9-82AC-A5800EADB8DB}"/>
          </ac:spMkLst>
        </pc:spChg>
        <pc:spChg chg="add">
          <ac:chgData name="Brian Hardouin" userId="e9c3d2e978c0515e" providerId="LiveId" clId="{E4BC2704-AABE-45C5-9B59-95D90F04C6A0}" dt="2020-08-25T19:41:03.853" v="2593" actId="26606"/>
          <ac:spMkLst>
            <pc:docMk/>
            <pc:sldMk cId="2492623666" sldId="288"/>
            <ac:spMk id="23" creationId="{1DB043B4-68C6-45B9-82AC-A5800EADB8DB}"/>
          </ac:spMkLst>
        </pc:spChg>
        <pc:spChg chg="add del">
          <ac:chgData name="Brian Hardouin" userId="e9c3d2e978c0515e" providerId="LiveId" clId="{E4BC2704-AABE-45C5-9B59-95D90F04C6A0}" dt="2020-08-25T19:40:26.270" v="2583" actId="26606"/>
          <ac:spMkLst>
            <pc:docMk/>
            <pc:sldMk cId="2492623666" sldId="288"/>
            <ac:spMk id="24" creationId="{61B0F92C-925A-4D2E-839E-EB381378C315}"/>
          </ac:spMkLst>
        </pc:spChg>
        <pc:spChg chg="add">
          <ac:chgData name="Brian Hardouin" userId="e9c3d2e978c0515e" providerId="LiveId" clId="{E4BC2704-AABE-45C5-9B59-95D90F04C6A0}" dt="2020-08-25T19:41:03.853" v="2593" actId="26606"/>
          <ac:spMkLst>
            <pc:docMk/>
            <pc:sldMk cId="2492623666" sldId="288"/>
            <ac:spMk id="25" creationId="{28A00A08-E4E6-4184-B484-E0E034072AE0}"/>
          </ac:spMkLst>
        </pc:spChg>
        <pc:spChg chg="add del">
          <ac:chgData name="Brian Hardouin" userId="e9c3d2e978c0515e" providerId="LiveId" clId="{E4BC2704-AABE-45C5-9B59-95D90F04C6A0}" dt="2020-08-25T19:40:53.690" v="2585" actId="26606"/>
          <ac:spMkLst>
            <pc:docMk/>
            <pc:sldMk cId="2492623666" sldId="288"/>
            <ac:spMk id="26" creationId="{A5931BE0-4B93-4D6C-878E-ACC59D6B4587}"/>
          </ac:spMkLst>
        </pc:spChg>
        <pc:grpChg chg="add del">
          <ac:chgData name="Brian Hardouin" userId="e9c3d2e978c0515e" providerId="LiveId" clId="{E4BC2704-AABE-45C5-9B59-95D90F04C6A0}" dt="2020-08-25T19:40:26.270" v="2583" actId="26606"/>
          <ac:grpSpMkLst>
            <pc:docMk/>
            <pc:sldMk cId="2492623666" sldId="288"/>
            <ac:grpSpMk id="16" creationId="{79DE9FAB-6BBA-4CFE-B67D-77B47F01ECA4}"/>
          </ac:grpSpMkLst>
        </pc:grpChg>
        <pc:grpChg chg="add">
          <ac:chgData name="Brian Hardouin" userId="e9c3d2e978c0515e" providerId="LiveId" clId="{E4BC2704-AABE-45C5-9B59-95D90F04C6A0}" dt="2020-08-25T19:41:03.853" v="2593" actId="26606"/>
          <ac:grpSpMkLst>
            <pc:docMk/>
            <pc:sldMk cId="2492623666" sldId="288"/>
            <ac:grpSpMk id="18" creationId="{79DE9FAB-6BBA-4CFE-B67D-77B47F01ECA4}"/>
          </ac:grpSpMkLst>
        </pc:grpChg>
        <pc:grpChg chg="add">
          <ac:chgData name="Brian Hardouin" userId="e9c3d2e978c0515e" providerId="LiveId" clId="{E4BC2704-AABE-45C5-9B59-95D90F04C6A0}" dt="2020-08-25T19:41:03.853" v="2593" actId="26606"/>
          <ac:grpSpMkLst>
            <pc:docMk/>
            <pc:sldMk cId="2492623666" sldId="288"/>
            <ac:grpSpMk id="28" creationId="{0780E404-3121-4F33-AF2D-65F659A97798}"/>
          </ac:grpSpMkLst>
        </pc:grpChg>
        <pc:grpChg chg="add">
          <ac:chgData name="Brian Hardouin" userId="e9c3d2e978c0515e" providerId="LiveId" clId="{E4BC2704-AABE-45C5-9B59-95D90F04C6A0}" dt="2020-08-25T19:41:03.853" v="2593" actId="26606"/>
          <ac:grpSpMkLst>
            <pc:docMk/>
            <pc:sldMk cId="2492623666" sldId="288"/>
            <ac:grpSpMk id="32" creationId="{4B158E9A-DBF4-4AA7-B6B7-8C8EB2FBDD68}"/>
          </ac:grpSpMkLst>
        </pc:grpChg>
        <pc:picChg chg="add del mod">
          <ac:chgData name="Brian Hardouin" userId="e9c3d2e978c0515e" providerId="LiveId" clId="{E4BC2704-AABE-45C5-9B59-95D90F04C6A0}" dt="2020-08-25T19:40:54.523" v="2587"/>
          <ac:picMkLst>
            <pc:docMk/>
            <pc:sldMk cId="2492623666" sldId="288"/>
            <ac:picMk id="5" creationId="{805C59B8-1CD5-4D40-BE51-68D9877EB39C}"/>
          </ac:picMkLst>
        </pc:picChg>
        <pc:picChg chg="add mod">
          <ac:chgData name="Brian Hardouin" userId="e9c3d2e978c0515e" providerId="LiveId" clId="{E4BC2704-AABE-45C5-9B59-95D90F04C6A0}" dt="2020-08-25T19:41:03.853" v="2593" actId="26606"/>
          <ac:picMkLst>
            <pc:docMk/>
            <pc:sldMk cId="2492623666" sldId="288"/>
            <ac:picMk id="7" creationId="{B9A3A7EB-A9B4-4BD1-96FE-B86900B535F3}"/>
          </ac:picMkLst>
        </pc:picChg>
      </pc:sldChg>
      <pc:sldMasterChg chg="setBg modSldLayout">
        <pc:chgData name="Brian Hardouin" userId="e9c3d2e978c0515e" providerId="LiveId" clId="{E4BC2704-AABE-45C5-9B59-95D90F04C6A0}" dt="2020-08-25T18:00:45.344" v="1918"/>
        <pc:sldMasterMkLst>
          <pc:docMk/>
          <pc:sldMasterMk cId="2798222613" sldId="2147483700"/>
        </pc:sldMasterMkLst>
        <pc:sldLayoutChg chg="setBg">
          <pc:chgData name="Brian Hardouin" userId="e9c3d2e978c0515e" providerId="LiveId" clId="{E4BC2704-AABE-45C5-9B59-95D90F04C6A0}" dt="2020-08-25T18:00:45.344" v="1918"/>
          <pc:sldLayoutMkLst>
            <pc:docMk/>
            <pc:sldMasterMk cId="2798222613" sldId="2147483700"/>
            <pc:sldLayoutMk cId="645832653" sldId="2147483689"/>
          </pc:sldLayoutMkLst>
        </pc:sldLayoutChg>
        <pc:sldLayoutChg chg="setBg">
          <pc:chgData name="Brian Hardouin" userId="e9c3d2e978c0515e" providerId="LiveId" clId="{E4BC2704-AABE-45C5-9B59-95D90F04C6A0}" dt="2020-08-25T18:00:45.344" v="1918"/>
          <pc:sldLayoutMkLst>
            <pc:docMk/>
            <pc:sldMasterMk cId="2798222613" sldId="2147483700"/>
            <pc:sldLayoutMk cId="3770430262" sldId="2147483690"/>
          </pc:sldLayoutMkLst>
        </pc:sldLayoutChg>
        <pc:sldLayoutChg chg="setBg">
          <pc:chgData name="Brian Hardouin" userId="e9c3d2e978c0515e" providerId="LiveId" clId="{E4BC2704-AABE-45C5-9B59-95D90F04C6A0}" dt="2020-08-25T18:00:45.344" v="1918"/>
          <pc:sldLayoutMkLst>
            <pc:docMk/>
            <pc:sldMasterMk cId="2798222613" sldId="2147483700"/>
            <pc:sldLayoutMk cId="194472275" sldId="2147483691"/>
          </pc:sldLayoutMkLst>
        </pc:sldLayoutChg>
        <pc:sldLayoutChg chg="setBg">
          <pc:chgData name="Brian Hardouin" userId="e9c3d2e978c0515e" providerId="LiveId" clId="{E4BC2704-AABE-45C5-9B59-95D90F04C6A0}" dt="2020-08-25T18:00:45.344" v="1918"/>
          <pc:sldLayoutMkLst>
            <pc:docMk/>
            <pc:sldMasterMk cId="2798222613" sldId="2147483700"/>
            <pc:sldLayoutMk cId="317559407" sldId="2147483692"/>
          </pc:sldLayoutMkLst>
        </pc:sldLayoutChg>
        <pc:sldLayoutChg chg="setBg">
          <pc:chgData name="Brian Hardouin" userId="e9c3d2e978c0515e" providerId="LiveId" clId="{E4BC2704-AABE-45C5-9B59-95D90F04C6A0}" dt="2020-08-25T18:00:45.344" v="1918"/>
          <pc:sldLayoutMkLst>
            <pc:docMk/>
            <pc:sldMasterMk cId="2798222613" sldId="2147483700"/>
            <pc:sldLayoutMk cId="62386826" sldId="2147483693"/>
          </pc:sldLayoutMkLst>
        </pc:sldLayoutChg>
        <pc:sldLayoutChg chg="setBg">
          <pc:chgData name="Brian Hardouin" userId="e9c3d2e978c0515e" providerId="LiveId" clId="{E4BC2704-AABE-45C5-9B59-95D90F04C6A0}" dt="2020-08-25T18:00:45.344" v="1918"/>
          <pc:sldLayoutMkLst>
            <pc:docMk/>
            <pc:sldMasterMk cId="2798222613" sldId="2147483700"/>
            <pc:sldLayoutMk cId="2620730136" sldId="2147483694"/>
          </pc:sldLayoutMkLst>
        </pc:sldLayoutChg>
        <pc:sldLayoutChg chg="setBg">
          <pc:chgData name="Brian Hardouin" userId="e9c3d2e978c0515e" providerId="LiveId" clId="{E4BC2704-AABE-45C5-9B59-95D90F04C6A0}" dt="2020-08-25T18:00:45.344" v="1918"/>
          <pc:sldLayoutMkLst>
            <pc:docMk/>
            <pc:sldMasterMk cId="2798222613" sldId="2147483700"/>
            <pc:sldLayoutMk cId="1399674123" sldId="2147483695"/>
          </pc:sldLayoutMkLst>
        </pc:sldLayoutChg>
        <pc:sldLayoutChg chg="setBg">
          <pc:chgData name="Brian Hardouin" userId="e9c3d2e978c0515e" providerId="LiveId" clId="{E4BC2704-AABE-45C5-9B59-95D90F04C6A0}" dt="2020-08-25T18:00:45.344" v="1918"/>
          <pc:sldLayoutMkLst>
            <pc:docMk/>
            <pc:sldMasterMk cId="2798222613" sldId="2147483700"/>
            <pc:sldLayoutMk cId="4117011133" sldId="2147483696"/>
          </pc:sldLayoutMkLst>
        </pc:sldLayoutChg>
        <pc:sldLayoutChg chg="setBg">
          <pc:chgData name="Brian Hardouin" userId="e9c3d2e978c0515e" providerId="LiveId" clId="{E4BC2704-AABE-45C5-9B59-95D90F04C6A0}" dt="2020-08-25T18:00:45.344" v="1918"/>
          <pc:sldLayoutMkLst>
            <pc:docMk/>
            <pc:sldMasterMk cId="2798222613" sldId="2147483700"/>
            <pc:sldLayoutMk cId="3749262073" sldId="2147483697"/>
          </pc:sldLayoutMkLst>
        </pc:sldLayoutChg>
        <pc:sldLayoutChg chg="setBg">
          <pc:chgData name="Brian Hardouin" userId="e9c3d2e978c0515e" providerId="LiveId" clId="{E4BC2704-AABE-45C5-9B59-95D90F04C6A0}" dt="2020-08-25T18:00:45.344" v="1918"/>
          <pc:sldLayoutMkLst>
            <pc:docMk/>
            <pc:sldMasterMk cId="2798222613" sldId="2147483700"/>
            <pc:sldLayoutMk cId="739729405" sldId="2147483698"/>
          </pc:sldLayoutMkLst>
        </pc:sldLayoutChg>
        <pc:sldLayoutChg chg="setBg">
          <pc:chgData name="Brian Hardouin" userId="e9c3d2e978c0515e" providerId="LiveId" clId="{E4BC2704-AABE-45C5-9B59-95D90F04C6A0}" dt="2020-08-25T18:00:45.344" v="1918"/>
          <pc:sldLayoutMkLst>
            <pc:docMk/>
            <pc:sldMasterMk cId="2798222613" sldId="2147483700"/>
            <pc:sldLayoutMk cId="2762624688" sldId="2147483699"/>
          </pc:sldLayoutMkLst>
        </pc:sldLayoutChg>
      </pc:sldMasterChg>
    </pc:docChg>
  </pc:docChgLst>
</pc:chgInfo>
</file>

<file path=ppt/diagrams/_rels/data11.xml.rels><?xml version="1.0" encoding="UTF-8" standalone="yes"?>
<Relationships xmlns="http://schemas.openxmlformats.org/package/2006/relationships"><Relationship Id="rId1" Type="http://schemas.openxmlformats.org/officeDocument/2006/relationships/hyperlink" Target="mailto:warrants@co.larimer.co.us"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diagrams/_rels/data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diagrams/_rels/data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diagrams/_rels/data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diagrams/_rels/data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diagrams/_rels/drawing11.xml.rels><?xml version="1.0" encoding="UTF-8" standalone="yes"?>
<Relationships xmlns="http://schemas.openxmlformats.org/package/2006/relationships"><Relationship Id="rId1" Type="http://schemas.openxmlformats.org/officeDocument/2006/relationships/hyperlink" Target="mailto:warrants@co.larimer.co.us"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87588-EB2E-4105-B5AE-21B3C414F1A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DC4A628-33AB-44FF-8DF0-AE3BDC0FF3FC}">
      <dgm:prSet/>
      <dgm:spPr/>
      <dgm:t>
        <a:bodyPr/>
        <a:lstStyle/>
        <a:p>
          <a:r>
            <a:rPr lang="en-US" dirty="0"/>
            <a:t>Back To Basics</a:t>
          </a:r>
        </a:p>
      </dgm:t>
    </dgm:pt>
    <dgm:pt modelId="{66D35468-BA12-4027-9146-D281EE0FB8D2}" type="parTrans" cxnId="{E8BD15EA-D948-47D8-8FDE-CDE6D5FCC4AF}">
      <dgm:prSet/>
      <dgm:spPr/>
      <dgm:t>
        <a:bodyPr/>
        <a:lstStyle/>
        <a:p>
          <a:endParaRPr lang="en-US"/>
        </a:p>
      </dgm:t>
    </dgm:pt>
    <dgm:pt modelId="{25FC4A8F-9CF3-4734-BEF5-14538835DB29}" type="sibTrans" cxnId="{E8BD15EA-D948-47D8-8FDE-CDE6D5FCC4AF}">
      <dgm:prSet/>
      <dgm:spPr/>
      <dgm:t>
        <a:bodyPr/>
        <a:lstStyle/>
        <a:p>
          <a:endParaRPr lang="en-US"/>
        </a:p>
      </dgm:t>
    </dgm:pt>
    <dgm:pt modelId="{EC830640-5A75-4A9C-8ACC-21C472C5FC92}">
      <dgm:prSet/>
      <dgm:spPr/>
      <dgm:t>
        <a:bodyPr/>
        <a:lstStyle/>
        <a:p>
          <a:r>
            <a:rPr lang="en-US" dirty="0"/>
            <a:t>Process, Process, Process</a:t>
          </a:r>
        </a:p>
      </dgm:t>
    </dgm:pt>
    <dgm:pt modelId="{E68EF040-00EB-4FF3-925E-8D31F7884AAD}" type="parTrans" cxnId="{1C6E5DD1-3E5A-4E34-A402-2090D2DE927A}">
      <dgm:prSet/>
      <dgm:spPr/>
      <dgm:t>
        <a:bodyPr/>
        <a:lstStyle/>
        <a:p>
          <a:endParaRPr lang="en-US"/>
        </a:p>
      </dgm:t>
    </dgm:pt>
    <dgm:pt modelId="{BA3E01EE-DDA0-4102-ADA3-28F06C15F52E}" type="sibTrans" cxnId="{1C6E5DD1-3E5A-4E34-A402-2090D2DE927A}">
      <dgm:prSet/>
      <dgm:spPr/>
      <dgm:t>
        <a:bodyPr/>
        <a:lstStyle/>
        <a:p>
          <a:endParaRPr lang="en-US"/>
        </a:p>
      </dgm:t>
    </dgm:pt>
    <dgm:pt modelId="{E57AEB5C-8CED-4182-861D-D18088EFBBD1}">
      <dgm:prSet/>
      <dgm:spPr/>
      <dgm:t>
        <a:bodyPr/>
        <a:lstStyle/>
        <a:p>
          <a:r>
            <a:rPr lang="en-US" dirty="0"/>
            <a:t>Digital Evidence</a:t>
          </a:r>
        </a:p>
      </dgm:t>
    </dgm:pt>
    <dgm:pt modelId="{5DDC00FC-092F-42C4-A46D-E1B7F15D0739}" type="parTrans" cxnId="{3FC6114E-A069-4689-BAD7-E1B012DE294E}">
      <dgm:prSet/>
      <dgm:spPr/>
      <dgm:t>
        <a:bodyPr/>
        <a:lstStyle/>
        <a:p>
          <a:endParaRPr lang="en-US"/>
        </a:p>
      </dgm:t>
    </dgm:pt>
    <dgm:pt modelId="{8B8CF5BF-97DB-46B9-BB5E-A5F15A6CA323}" type="sibTrans" cxnId="{3FC6114E-A069-4689-BAD7-E1B012DE294E}">
      <dgm:prSet/>
      <dgm:spPr/>
      <dgm:t>
        <a:bodyPr/>
        <a:lstStyle/>
        <a:p>
          <a:endParaRPr lang="en-US"/>
        </a:p>
      </dgm:t>
    </dgm:pt>
    <dgm:pt modelId="{31D19BDF-DB23-4877-92F7-AF9A64BE6C0F}">
      <dgm:prSet/>
      <dgm:spPr/>
      <dgm:t>
        <a:bodyPr/>
        <a:lstStyle/>
        <a:p>
          <a:r>
            <a:rPr lang="en-US" dirty="0"/>
            <a:t>State of the Law</a:t>
          </a:r>
        </a:p>
      </dgm:t>
    </dgm:pt>
    <dgm:pt modelId="{19550CA6-9AF3-4E5A-821F-F1933080A348}" type="parTrans" cxnId="{4DB194BC-588D-4ADC-8E05-02316F74B82D}">
      <dgm:prSet/>
      <dgm:spPr/>
      <dgm:t>
        <a:bodyPr/>
        <a:lstStyle/>
        <a:p>
          <a:endParaRPr lang="en-US"/>
        </a:p>
      </dgm:t>
    </dgm:pt>
    <dgm:pt modelId="{5A34A0E5-8249-434C-AE7E-1269B88DB929}" type="sibTrans" cxnId="{4DB194BC-588D-4ADC-8E05-02316F74B82D}">
      <dgm:prSet/>
      <dgm:spPr/>
      <dgm:t>
        <a:bodyPr/>
        <a:lstStyle/>
        <a:p>
          <a:endParaRPr lang="en-US"/>
        </a:p>
      </dgm:t>
    </dgm:pt>
    <dgm:pt modelId="{B47E7ABE-BDBA-4B5F-A43A-EEFF49DC06B6}" type="pres">
      <dgm:prSet presAssocID="{8A987588-EB2E-4105-B5AE-21B3C414F1A5}" presName="vert0" presStyleCnt="0">
        <dgm:presLayoutVars>
          <dgm:dir/>
          <dgm:animOne val="branch"/>
          <dgm:animLvl val="lvl"/>
        </dgm:presLayoutVars>
      </dgm:prSet>
      <dgm:spPr/>
    </dgm:pt>
    <dgm:pt modelId="{4B25CC7B-56E5-4882-B181-1B8C4089F357}" type="pres">
      <dgm:prSet presAssocID="{31D19BDF-DB23-4877-92F7-AF9A64BE6C0F}" presName="thickLine" presStyleLbl="alignNode1" presStyleIdx="0" presStyleCnt="4"/>
      <dgm:spPr/>
    </dgm:pt>
    <dgm:pt modelId="{7826042E-EAC6-4E3E-8952-8F83B3EB26A5}" type="pres">
      <dgm:prSet presAssocID="{31D19BDF-DB23-4877-92F7-AF9A64BE6C0F}" presName="horz1" presStyleCnt="0"/>
      <dgm:spPr/>
    </dgm:pt>
    <dgm:pt modelId="{F1EF255E-2BA1-4B6F-8EBB-1EB232253C25}" type="pres">
      <dgm:prSet presAssocID="{31D19BDF-DB23-4877-92F7-AF9A64BE6C0F}" presName="tx1" presStyleLbl="revTx" presStyleIdx="0" presStyleCnt="4"/>
      <dgm:spPr/>
    </dgm:pt>
    <dgm:pt modelId="{B6A10103-75A4-4583-A670-523944C228C8}" type="pres">
      <dgm:prSet presAssocID="{31D19BDF-DB23-4877-92F7-AF9A64BE6C0F}" presName="vert1" presStyleCnt="0"/>
      <dgm:spPr/>
    </dgm:pt>
    <dgm:pt modelId="{78748FF5-04F4-4FBD-A4D3-781FC20E7039}" type="pres">
      <dgm:prSet presAssocID="{5DC4A628-33AB-44FF-8DF0-AE3BDC0FF3FC}" presName="thickLine" presStyleLbl="alignNode1" presStyleIdx="1" presStyleCnt="4"/>
      <dgm:spPr/>
    </dgm:pt>
    <dgm:pt modelId="{7AB9730D-D8DC-40B4-AD20-F6E41EBBA195}" type="pres">
      <dgm:prSet presAssocID="{5DC4A628-33AB-44FF-8DF0-AE3BDC0FF3FC}" presName="horz1" presStyleCnt="0"/>
      <dgm:spPr/>
    </dgm:pt>
    <dgm:pt modelId="{7635F424-4D26-42DE-BFAA-2ED8AC4697DB}" type="pres">
      <dgm:prSet presAssocID="{5DC4A628-33AB-44FF-8DF0-AE3BDC0FF3FC}" presName="tx1" presStyleLbl="revTx" presStyleIdx="1" presStyleCnt="4"/>
      <dgm:spPr/>
    </dgm:pt>
    <dgm:pt modelId="{086441C6-E6D6-4581-8C84-907B54D932B0}" type="pres">
      <dgm:prSet presAssocID="{5DC4A628-33AB-44FF-8DF0-AE3BDC0FF3FC}" presName="vert1" presStyleCnt="0"/>
      <dgm:spPr/>
    </dgm:pt>
    <dgm:pt modelId="{8BA0599C-FFFD-4ACA-B5E8-69D6B5508BDE}" type="pres">
      <dgm:prSet presAssocID="{E57AEB5C-8CED-4182-861D-D18088EFBBD1}" presName="thickLine" presStyleLbl="alignNode1" presStyleIdx="2" presStyleCnt="4"/>
      <dgm:spPr/>
    </dgm:pt>
    <dgm:pt modelId="{6748F802-D9E1-4826-A9B5-899D2C38568B}" type="pres">
      <dgm:prSet presAssocID="{E57AEB5C-8CED-4182-861D-D18088EFBBD1}" presName="horz1" presStyleCnt="0"/>
      <dgm:spPr/>
    </dgm:pt>
    <dgm:pt modelId="{A7CD6494-DCA9-4988-A1FD-F98C436C8686}" type="pres">
      <dgm:prSet presAssocID="{E57AEB5C-8CED-4182-861D-D18088EFBBD1}" presName="tx1" presStyleLbl="revTx" presStyleIdx="2" presStyleCnt="4"/>
      <dgm:spPr/>
    </dgm:pt>
    <dgm:pt modelId="{D255C29C-01F9-4A72-9453-E8CBBDF0D2DB}" type="pres">
      <dgm:prSet presAssocID="{E57AEB5C-8CED-4182-861D-D18088EFBBD1}" presName="vert1" presStyleCnt="0"/>
      <dgm:spPr/>
    </dgm:pt>
    <dgm:pt modelId="{2AA28DD5-76AC-4A25-BCAF-B504FBC5547E}" type="pres">
      <dgm:prSet presAssocID="{EC830640-5A75-4A9C-8ACC-21C472C5FC92}" presName="thickLine" presStyleLbl="alignNode1" presStyleIdx="3" presStyleCnt="4"/>
      <dgm:spPr/>
    </dgm:pt>
    <dgm:pt modelId="{EE1D3455-9ACF-4857-842D-5DBDFFB582A2}" type="pres">
      <dgm:prSet presAssocID="{EC830640-5A75-4A9C-8ACC-21C472C5FC92}" presName="horz1" presStyleCnt="0"/>
      <dgm:spPr/>
    </dgm:pt>
    <dgm:pt modelId="{05690B57-10D2-4296-AEC1-EA981F17C8B6}" type="pres">
      <dgm:prSet presAssocID="{EC830640-5A75-4A9C-8ACC-21C472C5FC92}" presName="tx1" presStyleLbl="revTx" presStyleIdx="3" presStyleCnt="4"/>
      <dgm:spPr/>
    </dgm:pt>
    <dgm:pt modelId="{0E79F357-BA54-4C20-8601-765253F4DF63}" type="pres">
      <dgm:prSet presAssocID="{EC830640-5A75-4A9C-8ACC-21C472C5FC92}" presName="vert1" presStyleCnt="0"/>
      <dgm:spPr/>
    </dgm:pt>
  </dgm:ptLst>
  <dgm:cxnLst>
    <dgm:cxn modelId="{4995D929-6119-433E-93C5-0EB8AC8A6954}" type="presOf" srcId="{EC830640-5A75-4A9C-8ACC-21C472C5FC92}" destId="{05690B57-10D2-4296-AEC1-EA981F17C8B6}" srcOrd="0" destOrd="0" presId="urn:microsoft.com/office/officeart/2008/layout/LinedList"/>
    <dgm:cxn modelId="{7C2B4C31-7962-4579-BAD7-F2978F67B55F}" type="presOf" srcId="{8A987588-EB2E-4105-B5AE-21B3C414F1A5}" destId="{B47E7ABE-BDBA-4B5F-A43A-EEFF49DC06B6}" srcOrd="0" destOrd="0" presId="urn:microsoft.com/office/officeart/2008/layout/LinedList"/>
    <dgm:cxn modelId="{3FC6114E-A069-4689-BAD7-E1B012DE294E}" srcId="{8A987588-EB2E-4105-B5AE-21B3C414F1A5}" destId="{E57AEB5C-8CED-4182-861D-D18088EFBBD1}" srcOrd="2" destOrd="0" parTransId="{5DDC00FC-092F-42C4-A46D-E1B7F15D0739}" sibTransId="{8B8CF5BF-97DB-46B9-BB5E-A5F15A6CA323}"/>
    <dgm:cxn modelId="{659A5F58-2A0F-451F-97D8-22137D1F5785}" type="presOf" srcId="{31D19BDF-DB23-4877-92F7-AF9A64BE6C0F}" destId="{F1EF255E-2BA1-4B6F-8EBB-1EB232253C25}" srcOrd="0" destOrd="0" presId="urn:microsoft.com/office/officeart/2008/layout/LinedList"/>
    <dgm:cxn modelId="{450BB178-5D61-4B8D-B464-1CE065B72EA8}" type="presOf" srcId="{E57AEB5C-8CED-4182-861D-D18088EFBBD1}" destId="{A7CD6494-DCA9-4988-A1FD-F98C436C8686}" srcOrd="0" destOrd="0" presId="urn:microsoft.com/office/officeart/2008/layout/LinedList"/>
    <dgm:cxn modelId="{2B280EB2-3BB8-4148-B41D-87788AE0806B}" type="presOf" srcId="{5DC4A628-33AB-44FF-8DF0-AE3BDC0FF3FC}" destId="{7635F424-4D26-42DE-BFAA-2ED8AC4697DB}" srcOrd="0" destOrd="0" presId="urn:microsoft.com/office/officeart/2008/layout/LinedList"/>
    <dgm:cxn modelId="{4DB194BC-588D-4ADC-8E05-02316F74B82D}" srcId="{8A987588-EB2E-4105-B5AE-21B3C414F1A5}" destId="{31D19BDF-DB23-4877-92F7-AF9A64BE6C0F}" srcOrd="0" destOrd="0" parTransId="{19550CA6-9AF3-4E5A-821F-F1933080A348}" sibTransId="{5A34A0E5-8249-434C-AE7E-1269B88DB929}"/>
    <dgm:cxn modelId="{1C6E5DD1-3E5A-4E34-A402-2090D2DE927A}" srcId="{8A987588-EB2E-4105-B5AE-21B3C414F1A5}" destId="{EC830640-5A75-4A9C-8ACC-21C472C5FC92}" srcOrd="3" destOrd="0" parTransId="{E68EF040-00EB-4FF3-925E-8D31F7884AAD}" sibTransId="{BA3E01EE-DDA0-4102-ADA3-28F06C15F52E}"/>
    <dgm:cxn modelId="{E8BD15EA-D948-47D8-8FDE-CDE6D5FCC4AF}" srcId="{8A987588-EB2E-4105-B5AE-21B3C414F1A5}" destId="{5DC4A628-33AB-44FF-8DF0-AE3BDC0FF3FC}" srcOrd="1" destOrd="0" parTransId="{66D35468-BA12-4027-9146-D281EE0FB8D2}" sibTransId="{25FC4A8F-9CF3-4734-BEF5-14538835DB29}"/>
    <dgm:cxn modelId="{5DD0421C-7174-464A-8952-18AA3FB7D570}" type="presParOf" srcId="{B47E7ABE-BDBA-4B5F-A43A-EEFF49DC06B6}" destId="{4B25CC7B-56E5-4882-B181-1B8C4089F357}" srcOrd="0" destOrd="0" presId="urn:microsoft.com/office/officeart/2008/layout/LinedList"/>
    <dgm:cxn modelId="{0D9CC705-A57E-453F-A98F-EF02275E938C}" type="presParOf" srcId="{B47E7ABE-BDBA-4B5F-A43A-EEFF49DC06B6}" destId="{7826042E-EAC6-4E3E-8952-8F83B3EB26A5}" srcOrd="1" destOrd="0" presId="urn:microsoft.com/office/officeart/2008/layout/LinedList"/>
    <dgm:cxn modelId="{BB0883CC-6896-4C76-9384-7BB3AC48514F}" type="presParOf" srcId="{7826042E-EAC6-4E3E-8952-8F83B3EB26A5}" destId="{F1EF255E-2BA1-4B6F-8EBB-1EB232253C25}" srcOrd="0" destOrd="0" presId="urn:microsoft.com/office/officeart/2008/layout/LinedList"/>
    <dgm:cxn modelId="{9A7F6354-235C-48D4-BE0F-000DAB17436D}" type="presParOf" srcId="{7826042E-EAC6-4E3E-8952-8F83B3EB26A5}" destId="{B6A10103-75A4-4583-A670-523944C228C8}" srcOrd="1" destOrd="0" presId="urn:microsoft.com/office/officeart/2008/layout/LinedList"/>
    <dgm:cxn modelId="{56295D7E-3381-4844-A93C-72B00B86C5BA}" type="presParOf" srcId="{B47E7ABE-BDBA-4B5F-A43A-EEFF49DC06B6}" destId="{78748FF5-04F4-4FBD-A4D3-781FC20E7039}" srcOrd="2" destOrd="0" presId="urn:microsoft.com/office/officeart/2008/layout/LinedList"/>
    <dgm:cxn modelId="{8FBA1E50-45C9-432A-BCC0-2CBB9F72F5F5}" type="presParOf" srcId="{B47E7ABE-BDBA-4B5F-A43A-EEFF49DC06B6}" destId="{7AB9730D-D8DC-40B4-AD20-F6E41EBBA195}" srcOrd="3" destOrd="0" presId="urn:microsoft.com/office/officeart/2008/layout/LinedList"/>
    <dgm:cxn modelId="{0FFA0ACD-EEE2-4B0F-AE41-6F3617412EC0}" type="presParOf" srcId="{7AB9730D-D8DC-40B4-AD20-F6E41EBBA195}" destId="{7635F424-4D26-42DE-BFAA-2ED8AC4697DB}" srcOrd="0" destOrd="0" presId="urn:microsoft.com/office/officeart/2008/layout/LinedList"/>
    <dgm:cxn modelId="{910DEF71-B76A-4AE0-B953-549292F59E37}" type="presParOf" srcId="{7AB9730D-D8DC-40B4-AD20-F6E41EBBA195}" destId="{086441C6-E6D6-4581-8C84-907B54D932B0}" srcOrd="1" destOrd="0" presId="urn:microsoft.com/office/officeart/2008/layout/LinedList"/>
    <dgm:cxn modelId="{A0B01FA9-1512-4750-AB29-875D35E318DE}" type="presParOf" srcId="{B47E7ABE-BDBA-4B5F-A43A-EEFF49DC06B6}" destId="{8BA0599C-FFFD-4ACA-B5E8-69D6B5508BDE}" srcOrd="4" destOrd="0" presId="urn:microsoft.com/office/officeart/2008/layout/LinedList"/>
    <dgm:cxn modelId="{CC0311BD-E351-46F4-8DE6-E3CA4AD53337}" type="presParOf" srcId="{B47E7ABE-BDBA-4B5F-A43A-EEFF49DC06B6}" destId="{6748F802-D9E1-4826-A9B5-899D2C38568B}" srcOrd="5" destOrd="0" presId="urn:microsoft.com/office/officeart/2008/layout/LinedList"/>
    <dgm:cxn modelId="{5B2FB4B9-249C-400C-94CD-7DF7AF064152}" type="presParOf" srcId="{6748F802-D9E1-4826-A9B5-899D2C38568B}" destId="{A7CD6494-DCA9-4988-A1FD-F98C436C8686}" srcOrd="0" destOrd="0" presId="urn:microsoft.com/office/officeart/2008/layout/LinedList"/>
    <dgm:cxn modelId="{B7028B49-81A5-445A-B0CB-A068C281B034}" type="presParOf" srcId="{6748F802-D9E1-4826-A9B5-899D2C38568B}" destId="{D255C29C-01F9-4A72-9453-E8CBBDF0D2DB}" srcOrd="1" destOrd="0" presId="urn:microsoft.com/office/officeart/2008/layout/LinedList"/>
    <dgm:cxn modelId="{FBC8470D-CA08-4274-B43A-9DBE272B6D1E}" type="presParOf" srcId="{B47E7ABE-BDBA-4B5F-A43A-EEFF49DC06B6}" destId="{2AA28DD5-76AC-4A25-BCAF-B504FBC5547E}" srcOrd="6" destOrd="0" presId="urn:microsoft.com/office/officeart/2008/layout/LinedList"/>
    <dgm:cxn modelId="{9D94F6D6-7279-4D62-BC3C-6C6A18C54B10}" type="presParOf" srcId="{B47E7ABE-BDBA-4B5F-A43A-EEFF49DC06B6}" destId="{EE1D3455-9ACF-4857-842D-5DBDFFB582A2}" srcOrd="7" destOrd="0" presId="urn:microsoft.com/office/officeart/2008/layout/LinedList"/>
    <dgm:cxn modelId="{9056D412-5538-45C5-9D46-D7104A85215A}" type="presParOf" srcId="{EE1D3455-9ACF-4857-842D-5DBDFFB582A2}" destId="{05690B57-10D2-4296-AEC1-EA981F17C8B6}" srcOrd="0" destOrd="0" presId="urn:microsoft.com/office/officeart/2008/layout/LinedList"/>
    <dgm:cxn modelId="{A39739C3-6285-4E9E-B2D6-8E054E5E62FB}" type="presParOf" srcId="{EE1D3455-9ACF-4857-842D-5DBDFFB582A2}" destId="{0E79F357-BA54-4C20-8601-765253F4DF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F80AAB-15FC-4852-916C-A1509CA3C960}" type="doc">
      <dgm:prSet loTypeId="urn:microsoft.com/office/officeart/2005/8/layout/pyramid2" loCatId="list" qsTypeId="urn:microsoft.com/office/officeart/2005/8/quickstyle/3d7" qsCatId="3D" csTypeId="urn:microsoft.com/office/officeart/2005/8/colors/accent1_2" csCatId="accent1" phldr="1"/>
      <dgm:spPr/>
    </dgm:pt>
    <dgm:pt modelId="{F6651D24-CACA-41B6-AE2E-FB2A96ABFC66}">
      <dgm:prSet phldrT="[Text]"/>
      <dgm:spPr/>
      <dgm:t>
        <a:bodyPr/>
        <a:lstStyle/>
        <a:p>
          <a:r>
            <a:rPr lang="en-US" dirty="0"/>
            <a:t>Cavity Search</a:t>
          </a:r>
        </a:p>
      </dgm:t>
    </dgm:pt>
    <dgm:pt modelId="{7ECA13B2-A8C1-4BA1-AC56-FB608E09BE72}" type="parTrans" cxnId="{D9A2E292-921C-4E4F-BB94-78C03604115D}">
      <dgm:prSet/>
      <dgm:spPr/>
      <dgm:t>
        <a:bodyPr/>
        <a:lstStyle/>
        <a:p>
          <a:endParaRPr lang="en-US"/>
        </a:p>
      </dgm:t>
    </dgm:pt>
    <dgm:pt modelId="{6460093E-968E-4A9E-B23C-660C74C4374C}" type="sibTrans" cxnId="{D9A2E292-921C-4E4F-BB94-78C03604115D}">
      <dgm:prSet/>
      <dgm:spPr/>
      <dgm:t>
        <a:bodyPr/>
        <a:lstStyle/>
        <a:p>
          <a:endParaRPr lang="en-US"/>
        </a:p>
      </dgm:t>
    </dgm:pt>
    <dgm:pt modelId="{15D8931F-577F-4A92-A305-D9C6827E3E46}">
      <dgm:prSet phldrT="[Text]"/>
      <dgm:spPr/>
      <dgm:t>
        <a:bodyPr/>
        <a:lstStyle/>
        <a:p>
          <a:r>
            <a:rPr lang="en-US" dirty="0"/>
            <a:t>*Cell Phone*</a:t>
          </a:r>
        </a:p>
      </dgm:t>
    </dgm:pt>
    <dgm:pt modelId="{2EE4E6F4-F741-4BDA-8085-BDDC6481C031}" type="parTrans" cxnId="{689DC5D0-555E-41F6-81F9-CCDAE6CF029B}">
      <dgm:prSet/>
      <dgm:spPr/>
      <dgm:t>
        <a:bodyPr/>
        <a:lstStyle/>
        <a:p>
          <a:endParaRPr lang="en-US"/>
        </a:p>
      </dgm:t>
    </dgm:pt>
    <dgm:pt modelId="{AEBCD4C8-D4B3-4CC8-B221-0C34FF25FF6B}" type="sibTrans" cxnId="{689DC5D0-555E-41F6-81F9-CCDAE6CF029B}">
      <dgm:prSet/>
      <dgm:spPr/>
      <dgm:t>
        <a:bodyPr/>
        <a:lstStyle/>
        <a:p>
          <a:endParaRPr lang="en-US"/>
        </a:p>
      </dgm:t>
    </dgm:pt>
    <dgm:pt modelId="{04B4EEF2-42B7-4E78-B600-03304108772D}">
      <dgm:prSet phldrT="[Text]"/>
      <dgm:spPr/>
      <dgm:t>
        <a:bodyPr/>
        <a:lstStyle/>
        <a:p>
          <a:r>
            <a:rPr lang="en-US" dirty="0"/>
            <a:t>Home</a:t>
          </a:r>
        </a:p>
      </dgm:t>
    </dgm:pt>
    <dgm:pt modelId="{AE3ED8AC-07A6-41E7-AAC5-534DEFC507C3}" type="parTrans" cxnId="{FE09B290-7CCB-462A-BC44-4BD17C2764D7}">
      <dgm:prSet/>
      <dgm:spPr/>
      <dgm:t>
        <a:bodyPr/>
        <a:lstStyle/>
        <a:p>
          <a:endParaRPr lang="en-US"/>
        </a:p>
      </dgm:t>
    </dgm:pt>
    <dgm:pt modelId="{AA3A2C7D-FD4B-4838-87FC-1278BA278C8D}" type="sibTrans" cxnId="{FE09B290-7CCB-462A-BC44-4BD17C2764D7}">
      <dgm:prSet/>
      <dgm:spPr/>
      <dgm:t>
        <a:bodyPr/>
        <a:lstStyle/>
        <a:p>
          <a:endParaRPr lang="en-US"/>
        </a:p>
      </dgm:t>
    </dgm:pt>
    <dgm:pt modelId="{1C767A5A-B1D3-4729-A772-91F0CD523664}">
      <dgm:prSet phldrT="[Text]"/>
      <dgm:spPr/>
      <dgm:t>
        <a:bodyPr/>
        <a:lstStyle/>
        <a:p>
          <a:r>
            <a:rPr lang="en-US" dirty="0"/>
            <a:t>Vehicle</a:t>
          </a:r>
        </a:p>
      </dgm:t>
    </dgm:pt>
    <dgm:pt modelId="{BF37A5D5-5ACB-43D0-9781-501C97641F3F}" type="parTrans" cxnId="{1EBD2AB4-26C0-415C-A4C3-B63B82D63B1E}">
      <dgm:prSet/>
      <dgm:spPr/>
      <dgm:t>
        <a:bodyPr/>
        <a:lstStyle/>
        <a:p>
          <a:endParaRPr lang="en-US"/>
        </a:p>
      </dgm:t>
    </dgm:pt>
    <dgm:pt modelId="{D1AD7AB1-D703-4082-8C42-96CD00A092DD}" type="sibTrans" cxnId="{1EBD2AB4-26C0-415C-A4C3-B63B82D63B1E}">
      <dgm:prSet/>
      <dgm:spPr/>
      <dgm:t>
        <a:bodyPr/>
        <a:lstStyle/>
        <a:p>
          <a:endParaRPr lang="en-US"/>
        </a:p>
      </dgm:t>
    </dgm:pt>
    <dgm:pt modelId="{CFA27E13-1534-48AD-A164-F0D3E359D77C}">
      <dgm:prSet phldrT="[Text]"/>
      <dgm:spPr/>
      <dgm:t>
        <a:bodyPr/>
        <a:lstStyle/>
        <a:p>
          <a:r>
            <a:rPr lang="en-US" dirty="0"/>
            <a:t>Abandoned Property</a:t>
          </a:r>
        </a:p>
      </dgm:t>
    </dgm:pt>
    <dgm:pt modelId="{0248A7DE-5F01-4723-9982-BEE591E2A26D}" type="parTrans" cxnId="{6A1638CC-E1DC-4A2B-AD4A-955C1261BFE9}">
      <dgm:prSet/>
      <dgm:spPr/>
      <dgm:t>
        <a:bodyPr/>
        <a:lstStyle/>
        <a:p>
          <a:endParaRPr lang="en-US"/>
        </a:p>
      </dgm:t>
    </dgm:pt>
    <dgm:pt modelId="{90EA5C9F-A180-4224-839A-6E056A8C8155}" type="sibTrans" cxnId="{6A1638CC-E1DC-4A2B-AD4A-955C1261BFE9}">
      <dgm:prSet/>
      <dgm:spPr/>
      <dgm:t>
        <a:bodyPr/>
        <a:lstStyle/>
        <a:p>
          <a:endParaRPr lang="en-US"/>
        </a:p>
      </dgm:t>
    </dgm:pt>
    <dgm:pt modelId="{1DB49EFC-CC79-4FBE-8D96-B2F3A25EDC30}" type="pres">
      <dgm:prSet presAssocID="{76F80AAB-15FC-4852-916C-A1509CA3C960}" presName="compositeShape" presStyleCnt="0">
        <dgm:presLayoutVars>
          <dgm:dir/>
          <dgm:resizeHandles/>
        </dgm:presLayoutVars>
      </dgm:prSet>
      <dgm:spPr/>
    </dgm:pt>
    <dgm:pt modelId="{7A102763-B27C-4002-B395-766F3AE6C6A8}" type="pres">
      <dgm:prSet presAssocID="{76F80AAB-15FC-4852-916C-A1509CA3C960}" presName="pyramid" presStyleLbl="node1" presStyleIdx="0" presStyleCnt="1"/>
      <dgm:spPr/>
    </dgm:pt>
    <dgm:pt modelId="{87B4E36B-DA6C-46B7-AB5F-2D1E1D836B43}" type="pres">
      <dgm:prSet presAssocID="{76F80AAB-15FC-4852-916C-A1509CA3C960}" presName="theList" presStyleCnt="0"/>
      <dgm:spPr/>
    </dgm:pt>
    <dgm:pt modelId="{D71366A8-F6F8-42FF-B79F-EF68FD3103BB}" type="pres">
      <dgm:prSet presAssocID="{F6651D24-CACA-41B6-AE2E-FB2A96ABFC66}" presName="aNode" presStyleLbl="fgAcc1" presStyleIdx="0" presStyleCnt="5">
        <dgm:presLayoutVars>
          <dgm:bulletEnabled val="1"/>
        </dgm:presLayoutVars>
      </dgm:prSet>
      <dgm:spPr/>
    </dgm:pt>
    <dgm:pt modelId="{4FD50BEE-8619-4046-B0C2-327B0B0F1583}" type="pres">
      <dgm:prSet presAssocID="{F6651D24-CACA-41B6-AE2E-FB2A96ABFC66}" presName="aSpace" presStyleCnt="0"/>
      <dgm:spPr/>
    </dgm:pt>
    <dgm:pt modelId="{F18ECC92-C09A-45F1-AB13-8CD2EF6654A3}" type="pres">
      <dgm:prSet presAssocID="{15D8931F-577F-4A92-A305-D9C6827E3E46}" presName="aNode" presStyleLbl="fgAcc1" presStyleIdx="1" presStyleCnt="5">
        <dgm:presLayoutVars>
          <dgm:bulletEnabled val="1"/>
        </dgm:presLayoutVars>
      </dgm:prSet>
      <dgm:spPr/>
    </dgm:pt>
    <dgm:pt modelId="{FBF6100D-23FF-4626-85AC-60A21F902679}" type="pres">
      <dgm:prSet presAssocID="{15D8931F-577F-4A92-A305-D9C6827E3E46}" presName="aSpace" presStyleCnt="0"/>
      <dgm:spPr/>
    </dgm:pt>
    <dgm:pt modelId="{6C5DB9F9-9E7E-4402-B6A6-7D03B62EFE72}" type="pres">
      <dgm:prSet presAssocID="{04B4EEF2-42B7-4E78-B600-03304108772D}" presName="aNode" presStyleLbl="fgAcc1" presStyleIdx="2" presStyleCnt="5">
        <dgm:presLayoutVars>
          <dgm:bulletEnabled val="1"/>
        </dgm:presLayoutVars>
      </dgm:prSet>
      <dgm:spPr/>
    </dgm:pt>
    <dgm:pt modelId="{AF8DA9EE-A4D1-418D-AE62-478F7D99836D}" type="pres">
      <dgm:prSet presAssocID="{04B4EEF2-42B7-4E78-B600-03304108772D}" presName="aSpace" presStyleCnt="0"/>
      <dgm:spPr/>
    </dgm:pt>
    <dgm:pt modelId="{15D68D92-B908-4201-9946-D8311CC6AA1E}" type="pres">
      <dgm:prSet presAssocID="{1C767A5A-B1D3-4729-A772-91F0CD523664}" presName="aNode" presStyleLbl="fgAcc1" presStyleIdx="3" presStyleCnt="5">
        <dgm:presLayoutVars>
          <dgm:bulletEnabled val="1"/>
        </dgm:presLayoutVars>
      </dgm:prSet>
      <dgm:spPr/>
    </dgm:pt>
    <dgm:pt modelId="{30FD6807-DF27-4162-8B6A-B4294B7CD6AD}" type="pres">
      <dgm:prSet presAssocID="{1C767A5A-B1D3-4729-A772-91F0CD523664}" presName="aSpace" presStyleCnt="0"/>
      <dgm:spPr/>
    </dgm:pt>
    <dgm:pt modelId="{E86BF30F-8EA0-469E-92A0-0DAA612974C0}" type="pres">
      <dgm:prSet presAssocID="{CFA27E13-1534-48AD-A164-F0D3E359D77C}" presName="aNode" presStyleLbl="fgAcc1" presStyleIdx="4" presStyleCnt="5">
        <dgm:presLayoutVars>
          <dgm:bulletEnabled val="1"/>
        </dgm:presLayoutVars>
      </dgm:prSet>
      <dgm:spPr/>
    </dgm:pt>
    <dgm:pt modelId="{8601FDD9-DB0B-48AB-94F4-F28AD31244F5}" type="pres">
      <dgm:prSet presAssocID="{CFA27E13-1534-48AD-A164-F0D3E359D77C}" presName="aSpace" presStyleCnt="0"/>
      <dgm:spPr/>
    </dgm:pt>
  </dgm:ptLst>
  <dgm:cxnLst>
    <dgm:cxn modelId="{B374F05F-1CE5-41F7-B9EC-58F662139495}" type="presOf" srcId="{76F80AAB-15FC-4852-916C-A1509CA3C960}" destId="{1DB49EFC-CC79-4FBE-8D96-B2F3A25EDC30}" srcOrd="0" destOrd="0" presId="urn:microsoft.com/office/officeart/2005/8/layout/pyramid2"/>
    <dgm:cxn modelId="{B2C08B6B-FB93-4D44-BC37-37B000DE2388}" type="presOf" srcId="{04B4EEF2-42B7-4E78-B600-03304108772D}" destId="{6C5DB9F9-9E7E-4402-B6A6-7D03B62EFE72}" srcOrd="0" destOrd="0" presId="urn:microsoft.com/office/officeart/2005/8/layout/pyramid2"/>
    <dgm:cxn modelId="{E878B74F-D33E-49DD-9A7B-9B3AE943E5CF}" type="presOf" srcId="{1C767A5A-B1D3-4729-A772-91F0CD523664}" destId="{15D68D92-B908-4201-9946-D8311CC6AA1E}" srcOrd="0" destOrd="0" presId="urn:microsoft.com/office/officeart/2005/8/layout/pyramid2"/>
    <dgm:cxn modelId="{E6550279-4CD0-466E-804A-EE5F7BC8D4BE}" type="presOf" srcId="{CFA27E13-1534-48AD-A164-F0D3E359D77C}" destId="{E86BF30F-8EA0-469E-92A0-0DAA612974C0}" srcOrd="0" destOrd="0" presId="urn:microsoft.com/office/officeart/2005/8/layout/pyramid2"/>
    <dgm:cxn modelId="{FE09B290-7CCB-462A-BC44-4BD17C2764D7}" srcId="{76F80AAB-15FC-4852-916C-A1509CA3C960}" destId="{04B4EEF2-42B7-4E78-B600-03304108772D}" srcOrd="2" destOrd="0" parTransId="{AE3ED8AC-07A6-41E7-AAC5-534DEFC507C3}" sibTransId="{AA3A2C7D-FD4B-4838-87FC-1278BA278C8D}"/>
    <dgm:cxn modelId="{D9A2E292-921C-4E4F-BB94-78C03604115D}" srcId="{76F80AAB-15FC-4852-916C-A1509CA3C960}" destId="{F6651D24-CACA-41B6-AE2E-FB2A96ABFC66}" srcOrd="0" destOrd="0" parTransId="{7ECA13B2-A8C1-4BA1-AC56-FB608E09BE72}" sibTransId="{6460093E-968E-4A9E-B23C-660C74C4374C}"/>
    <dgm:cxn modelId="{CA0E80AC-776E-4B72-88B8-192A4E45E48F}" type="presOf" srcId="{15D8931F-577F-4A92-A305-D9C6827E3E46}" destId="{F18ECC92-C09A-45F1-AB13-8CD2EF6654A3}" srcOrd="0" destOrd="0" presId="urn:microsoft.com/office/officeart/2005/8/layout/pyramid2"/>
    <dgm:cxn modelId="{1EBD2AB4-26C0-415C-A4C3-B63B82D63B1E}" srcId="{76F80AAB-15FC-4852-916C-A1509CA3C960}" destId="{1C767A5A-B1D3-4729-A772-91F0CD523664}" srcOrd="3" destOrd="0" parTransId="{BF37A5D5-5ACB-43D0-9781-501C97641F3F}" sibTransId="{D1AD7AB1-D703-4082-8C42-96CD00A092DD}"/>
    <dgm:cxn modelId="{6A1638CC-E1DC-4A2B-AD4A-955C1261BFE9}" srcId="{76F80AAB-15FC-4852-916C-A1509CA3C960}" destId="{CFA27E13-1534-48AD-A164-F0D3E359D77C}" srcOrd="4" destOrd="0" parTransId="{0248A7DE-5F01-4723-9982-BEE591E2A26D}" sibTransId="{90EA5C9F-A180-4224-839A-6E056A8C8155}"/>
    <dgm:cxn modelId="{689DC5D0-555E-41F6-81F9-CCDAE6CF029B}" srcId="{76F80AAB-15FC-4852-916C-A1509CA3C960}" destId="{15D8931F-577F-4A92-A305-D9C6827E3E46}" srcOrd="1" destOrd="0" parTransId="{2EE4E6F4-F741-4BDA-8085-BDDC6481C031}" sibTransId="{AEBCD4C8-D4B3-4CC8-B221-0C34FF25FF6B}"/>
    <dgm:cxn modelId="{E0ABA3D1-646D-49BA-887E-A7096386DFD0}" type="presOf" srcId="{F6651D24-CACA-41B6-AE2E-FB2A96ABFC66}" destId="{D71366A8-F6F8-42FF-B79F-EF68FD3103BB}" srcOrd="0" destOrd="0" presId="urn:microsoft.com/office/officeart/2005/8/layout/pyramid2"/>
    <dgm:cxn modelId="{99853E96-846C-4402-B43E-5166370B70F9}" type="presParOf" srcId="{1DB49EFC-CC79-4FBE-8D96-B2F3A25EDC30}" destId="{7A102763-B27C-4002-B395-766F3AE6C6A8}" srcOrd="0" destOrd="0" presId="urn:microsoft.com/office/officeart/2005/8/layout/pyramid2"/>
    <dgm:cxn modelId="{F00371CC-FF85-4ECB-A92F-B90F7A8EC043}" type="presParOf" srcId="{1DB49EFC-CC79-4FBE-8D96-B2F3A25EDC30}" destId="{87B4E36B-DA6C-46B7-AB5F-2D1E1D836B43}" srcOrd="1" destOrd="0" presId="urn:microsoft.com/office/officeart/2005/8/layout/pyramid2"/>
    <dgm:cxn modelId="{5A1DCF59-A76C-49E1-93D3-CD531DA9FF78}" type="presParOf" srcId="{87B4E36B-DA6C-46B7-AB5F-2D1E1D836B43}" destId="{D71366A8-F6F8-42FF-B79F-EF68FD3103BB}" srcOrd="0" destOrd="0" presId="urn:microsoft.com/office/officeart/2005/8/layout/pyramid2"/>
    <dgm:cxn modelId="{E1A9D9B0-C9DC-461A-9560-D5F0D688136A}" type="presParOf" srcId="{87B4E36B-DA6C-46B7-AB5F-2D1E1D836B43}" destId="{4FD50BEE-8619-4046-B0C2-327B0B0F1583}" srcOrd="1" destOrd="0" presId="urn:microsoft.com/office/officeart/2005/8/layout/pyramid2"/>
    <dgm:cxn modelId="{D76CB576-5086-481A-B7DF-F0C8A34254AF}" type="presParOf" srcId="{87B4E36B-DA6C-46B7-AB5F-2D1E1D836B43}" destId="{F18ECC92-C09A-45F1-AB13-8CD2EF6654A3}" srcOrd="2" destOrd="0" presId="urn:microsoft.com/office/officeart/2005/8/layout/pyramid2"/>
    <dgm:cxn modelId="{882B81A3-49A3-421C-8182-7A914B75F8B2}" type="presParOf" srcId="{87B4E36B-DA6C-46B7-AB5F-2D1E1D836B43}" destId="{FBF6100D-23FF-4626-85AC-60A21F902679}" srcOrd="3" destOrd="0" presId="urn:microsoft.com/office/officeart/2005/8/layout/pyramid2"/>
    <dgm:cxn modelId="{81F2DC5E-6374-466E-A62B-C462DB87A6AF}" type="presParOf" srcId="{87B4E36B-DA6C-46B7-AB5F-2D1E1D836B43}" destId="{6C5DB9F9-9E7E-4402-B6A6-7D03B62EFE72}" srcOrd="4" destOrd="0" presId="urn:microsoft.com/office/officeart/2005/8/layout/pyramid2"/>
    <dgm:cxn modelId="{C8136BCF-E083-48B8-83CA-1A50D3544B6B}" type="presParOf" srcId="{87B4E36B-DA6C-46B7-AB5F-2D1E1D836B43}" destId="{AF8DA9EE-A4D1-418D-AE62-478F7D99836D}" srcOrd="5" destOrd="0" presId="urn:microsoft.com/office/officeart/2005/8/layout/pyramid2"/>
    <dgm:cxn modelId="{BFFC4758-544F-4633-B4DA-DBAFE330E09E}" type="presParOf" srcId="{87B4E36B-DA6C-46B7-AB5F-2D1E1D836B43}" destId="{15D68D92-B908-4201-9946-D8311CC6AA1E}" srcOrd="6" destOrd="0" presId="urn:microsoft.com/office/officeart/2005/8/layout/pyramid2"/>
    <dgm:cxn modelId="{4586EBA4-DDD5-4DEF-9C04-8F5D36FFA54F}" type="presParOf" srcId="{87B4E36B-DA6C-46B7-AB5F-2D1E1D836B43}" destId="{30FD6807-DF27-4162-8B6A-B4294B7CD6AD}" srcOrd="7" destOrd="0" presId="urn:microsoft.com/office/officeart/2005/8/layout/pyramid2"/>
    <dgm:cxn modelId="{0CA31243-6568-4334-A0C0-880A98C40FC9}" type="presParOf" srcId="{87B4E36B-DA6C-46B7-AB5F-2D1E1D836B43}" destId="{E86BF30F-8EA0-469E-92A0-0DAA612974C0}" srcOrd="8" destOrd="0" presId="urn:microsoft.com/office/officeart/2005/8/layout/pyramid2"/>
    <dgm:cxn modelId="{8CD9684B-60CB-4E58-AD4F-F3229098C03C}" type="presParOf" srcId="{87B4E36B-DA6C-46B7-AB5F-2D1E1D836B43}" destId="{8601FDD9-DB0B-48AB-94F4-F28AD31244F5}"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97D68F-26C2-44F7-AC72-2E740B7049B5}" type="doc">
      <dgm:prSet loTypeId="urn:microsoft.com/office/officeart/2005/8/layout/hProcess4" loCatId="process" qsTypeId="urn:microsoft.com/office/officeart/2005/8/quickstyle/3d1" qsCatId="3D" csTypeId="urn:microsoft.com/office/officeart/2005/8/colors/colorful1" csCatId="colorful" phldr="1"/>
      <dgm:spPr/>
      <dgm:t>
        <a:bodyPr/>
        <a:lstStyle/>
        <a:p>
          <a:endParaRPr lang="en-US"/>
        </a:p>
      </dgm:t>
    </dgm:pt>
    <dgm:pt modelId="{541A8E84-1FE0-4511-8D72-2E3FCF2186DD}">
      <dgm:prSet phldrT="[Text]"/>
      <dgm:spPr/>
      <dgm:t>
        <a:bodyPr/>
        <a:lstStyle/>
        <a:p>
          <a:r>
            <a:rPr lang="en-US" dirty="0"/>
            <a:t>Submit Warrant</a:t>
          </a:r>
        </a:p>
      </dgm:t>
    </dgm:pt>
    <dgm:pt modelId="{9253C17E-F293-4944-9E27-674A6F6FAFAF}" type="parTrans" cxnId="{3F6E4B8E-42E4-47EE-B536-7AEE0806543D}">
      <dgm:prSet/>
      <dgm:spPr/>
      <dgm:t>
        <a:bodyPr/>
        <a:lstStyle/>
        <a:p>
          <a:endParaRPr lang="en-US"/>
        </a:p>
      </dgm:t>
    </dgm:pt>
    <dgm:pt modelId="{BDC18376-570C-45DB-9513-730DCAB4D849}" type="sibTrans" cxnId="{3F6E4B8E-42E4-47EE-B536-7AEE0806543D}">
      <dgm:prSet/>
      <dgm:spPr/>
      <dgm:t>
        <a:bodyPr/>
        <a:lstStyle/>
        <a:p>
          <a:endParaRPr lang="en-US"/>
        </a:p>
      </dgm:t>
    </dgm:pt>
    <dgm:pt modelId="{228D2930-8433-4670-8AEA-D1EF2350EDD8}">
      <dgm:prSet phldrT="[Text]"/>
      <dgm:spPr/>
      <dgm:t>
        <a:bodyPr/>
        <a:lstStyle/>
        <a:p>
          <a:r>
            <a:rPr lang="en-US"/>
            <a:t>Day Urgent Warrants: </a:t>
          </a:r>
          <a:r>
            <a:rPr kumimoji="0" lang="en-US" altLang="en-US" b="0" i="0" u="none" strike="noStrike" cap="none" normalizeH="0" baseline="0">
              <a:ln/>
              <a:effectLst/>
              <a:latin typeface="Arial" panose="020B0604020202020204" pitchFamily="34" charset="0"/>
              <a:hlinkClick xmlns:r="http://schemas.openxmlformats.org/officeDocument/2006/relationships" r:id="rId1"/>
            </a:rPr>
            <a:t>warrants@co.larimer.co.us</a:t>
          </a:r>
          <a:endParaRPr lang="en-US" dirty="0"/>
        </a:p>
      </dgm:t>
    </dgm:pt>
    <dgm:pt modelId="{28E5E1F3-4149-464F-ACB4-4381B461FCAC}" type="parTrans" cxnId="{D4F9184A-8A49-4681-986B-D94F3A5E97F7}">
      <dgm:prSet/>
      <dgm:spPr/>
      <dgm:t>
        <a:bodyPr/>
        <a:lstStyle/>
        <a:p>
          <a:endParaRPr lang="en-US"/>
        </a:p>
      </dgm:t>
    </dgm:pt>
    <dgm:pt modelId="{2198DBA2-845F-4A53-BF23-FD86D724E568}" type="sibTrans" cxnId="{D4F9184A-8A49-4681-986B-D94F3A5E97F7}">
      <dgm:prSet/>
      <dgm:spPr/>
      <dgm:t>
        <a:bodyPr/>
        <a:lstStyle/>
        <a:p>
          <a:endParaRPr lang="en-US"/>
        </a:p>
      </dgm:t>
    </dgm:pt>
    <dgm:pt modelId="{E4C14B32-0ABF-4C23-9842-5340575636AA}">
      <dgm:prSet phldrT="[Text]"/>
      <dgm:spPr/>
      <dgm:t>
        <a:bodyPr/>
        <a:lstStyle/>
        <a:p>
          <a:r>
            <a:rPr lang="en-US"/>
            <a:t>Night Non-Urgent Warrants: </a:t>
          </a:r>
          <a:r>
            <a:rPr kumimoji="0" lang="en-US" altLang="en-US" b="0" i="0" u="none" strike="noStrike" cap="none" normalizeH="0" baseline="0">
              <a:ln/>
              <a:effectLst/>
              <a:latin typeface="Arial" panose="020B0604020202020204" pitchFamily="34" charset="0"/>
              <a:hlinkClick xmlns:r="http://schemas.openxmlformats.org/officeDocument/2006/relationships" r:id="rId1"/>
            </a:rPr>
            <a:t>warrants@co.larimer.co.us</a:t>
          </a:r>
          <a:endParaRPr lang="en-US" dirty="0"/>
        </a:p>
      </dgm:t>
    </dgm:pt>
    <dgm:pt modelId="{BC37E0E2-E802-407D-879B-03C4237E4918}" type="parTrans" cxnId="{46DC4736-02BA-415B-BD93-5ABD46D3D924}">
      <dgm:prSet/>
      <dgm:spPr/>
      <dgm:t>
        <a:bodyPr/>
        <a:lstStyle/>
        <a:p>
          <a:endParaRPr lang="en-US"/>
        </a:p>
      </dgm:t>
    </dgm:pt>
    <dgm:pt modelId="{A7779BC6-AB57-4CB8-AD06-7E33F6C24CFE}" type="sibTrans" cxnId="{46DC4736-02BA-415B-BD93-5ABD46D3D924}">
      <dgm:prSet/>
      <dgm:spPr/>
      <dgm:t>
        <a:bodyPr/>
        <a:lstStyle/>
        <a:p>
          <a:endParaRPr lang="en-US"/>
        </a:p>
      </dgm:t>
    </dgm:pt>
    <dgm:pt modelId="{B7405F1C-299D-4405-935D-526416E5B4CB}">
      <dgm:prSet phldrT="[Text]"/>
      <dgm:spPr/>
      <dgm:t>
        <a:bodyPr/>
        <a:lstStyle/>
        <a:p>
          <a:r>
            <a:rPr lang="en-US" dirty="0"/>
            <a:t>Confer</a:t>
          </a:r>
        </a:p>
      </dgm:t>
    </dgm:pt>
    <dgm:pt modelId="{D9E4A46D-12CC-4D15-9465-D5B129C82E91}" type="parTrans" cxnId="{9B667B90-5BD9-4C29-8972-A5471E9BCC28}">
      <dgm:prSet/>
      <dgm:spPr/>
      <dgm:t>
        <a:bodyPr/>
        <a:lstStyle/>
        <a:p>
          <a:endParaRPr lang="en-US"/>
        </a:p>
      </dgm:t>
    </dgm:pt>
    <dgm:pt modelId="{A2E27F4A-9E40-4301-868F-00D3900F0F59}" type="sibTrans" cxnId="{9B667B90-5BD9-4C29-8972-A5471E9BCC28}">
      <dgm:prSet/>
      <dgm:spPr/>
      <dgm:t>
        <a:bodyPr/>
        <a:lstStyle/>
        <a:p>
          <a:endParaRPr lang="en-US"/>
        </a:p>
      </dgm:t>
    </dgm:pt>
    <dgm:pt modelId="{771471D8-DD5E-44D7-A1AD-6CA75FDEA200}">
      <dgm:prSet phldrT="[Text]"/>
      <dgm:spPr/>
      <dgm:t>
        <a:bodyPr/>
        <a:lstStyle/>
        <a:p>
          <a:r>
            <a:rPr lang="en-US" dirty="0"/>
            <a:t>DA will review warrant</a:t>
          </a:r>
        </a:p>
      </dgm:t>
    </dgm:pt>
    <dgm:pt modelId="{84234142-8A09-4028-ABE9-B681FE29F4D5}" type="parTrans" cxnId="{0E1C404D-6F4F-423F-921B-1738A48E7513}">
      <dgm:prSet/>
      <dgm:spPr/>
      <dgm:t>
        <a:bodyPr/>
        <a:lstStyle/>
        <a:p>
          <a:endParaRPr lang="en-US"/>
        </a:p>
      </dgm:t>
    </dgm:pt>
    <dgm:pt modelId="{E6A9FC97-DBE4-4820-B523-7E8E61FBC03B}" type="sibTrans" cxnId="{0E1C404D-6F4F-423F-921B-1738A48E7513}">
      <dgm:prSet/>
      <dgm:spPr/>
      <dgm:t>
        <a:bodyPr/>
        <a:lstStyle/>
        <a:p>
          <a:endParaRPr lang="en-US"/>
        </a:p>
      </dgm:t>
    </dgm:pt>
    <dgm:pt modelId="{27F50DE0-1D67-4855-B169-7D7F1503C500}">
      <dgm:prSet phldrT="[Text]"/>
      <dgm:spPr/>
      <dgm:t>
        <a:bodyPr/>
        <a:lstStyle/>
        <a:p>
          <a:r>
            <a:rPr lang="en-US" dirty="0"/>
            <a:t>Call or Email, discuss changes or edit</a:t>
          </a:r>
        </a:p>
      </dgm:t>
    </dgm:pt>
    <dgm:pt modelId="{B3159CC5-234D-4C13-9738-CE9615CBB43A}" type="parTrans" cxnId="{3CA6B251-EE83-4487-A814-87631A54954A}">
      <dgm:prSet/>
      <dgm:spPr/>
      <dgm:t>
        <a:bodyPr/>
        <a:lstStyle/>
        <a:p>
          <a:endParaRPr lang="en-US"/>
        </a:p>
      </dgm:t>
    </dgm:pt>
    <dgm:pt modelId="{83AA5165-115C-4CF6-A2BF-73339F60460A}" type="sibTrans" cxnId="{3CA6B251-EE83-4487-A814-87631A54954A}">
      <dgm:prSet/>
      <dgm:spPr/>
      <dgm:t>
        <a:bodyPr/>
        <a:lstStyle/>
        <a:p>
          <a:endParaRPr lang="en-US"/>
        </a:p>
      </dgm:t>
    </dgm:pt>
    <dgm:pt modelId="{64D3CEA6-3294-44F2-A18E-59DD6F5DF6AB}">
      <dgm:prSet phldrT="[Text]"/>
      <dgm:spPr/>
      <dgm:t>
        <a:bodyPr/>
        <a:lstStyle/>
        <a:p>
          <a:r>
            <a:rPr lang="en-US" dirty="0"/>
            <a:t>Final  Approval</a:t>
          </a:r>
        </a:p>
      </dgm:t>
    </dgm:pt>
    <dgm:pt modelId="{7FB150AB-0F5E-4F81-B12C-39DF6FB9F28F}" type="parTrans" cxnId="{96BED3DC-D2F2-498F-9E56-C57BFC642BE5}">
      <dgm:prSet/>
      <dgm:spPr/>
      <dgm:t>
        <a:bodyPr/>
        <a:lstStyle/>
        <a:p>
          <a:endParaRPr lang="en-US"/>
        </a:p>
      </dgm:t>
    </dgm:pt>
    <dgm:pt modelId="{4B8BF6D6-AD90-49C1-95CF-27AF9D5CDF7C}" type="sibTrans" cxnId="{96BED3DC-D2F2-498F-9E56-C57BFC642BE5}">
      <dgm:prSet/>
      <dgm:spPr/>
      <dgm:t>
        <a:bodyPr/>
        <a:lstStyle/>
        <a:p>
          <a:endParaRPr lang="en-US"/>
        </a:p>
      </dgm:t>
    </dgm:pt>
    <dgm:pt modelId="{362A1F07-3997-4C5B-B16D-2E6C8D1CACB4}">
      <dgm:prSet phldrT="[Text]"/>
      <dgm:spPr/>
      <dgm:t>
        <a:bodyPr/>
        <a:lstStyle/>
        <a:p>
          <a:r>
            <a:rPr lang="en-US" dirty="0"/>
            <a:t>DA must review final draft</a:t>
          </a:r>
        </a:p>
      </dgm:t>
    </dgm:pt>
    <dgm:pt modelId="{E430490A-D3B2-43CC-B867-8CCBBD75FEA6}" type="parTrans" cxnId="{601C5BE9-5205-4961-884A-F5C51A42E28F}">
      <dgm:prSet/>
      <dgm:spPr/>
      <dgm:t>
        <a:bodyPr/>
        <a:lstStyle/>
        <a:p>
          <a:endParaRPr lang="en-US"/>
        </a:p>
      </dgm:t>
    </dgm:pt>
    <dgm:pt modelId="{11669E66-4533-417E-9AD9-3800CB95649C}" type="sibTrans" cxnId="{601C5BE9-5205-4961-884A-F5C51A42E28F}">
      <dgm:prSet/>
      <dgm:spPr/>
      <dgm:t>
        <a:bodyPr/>
        <a:lstStyle/>
        <a:p>
          <a:endParaRPr lang="en-US"/>
        </a:p>
      </dgm:t>
    </dgm:pt>
    <dgm:pt modelId="{411763B1-6B01-4B47-B2AF-721479DACCE1}">
      <dgm:prSet phldrT="[Text]"/>
      <dgm:spPr/>
      <dgm:t>
        <a:bodyPr/>
        <a:lstStyle/>
        <a:p>
          <a:r>
            <a:rPr lang="en-US" dirty="0"/>
            <a:t>Night Urgent Warrants: Contact On Call DA</a:t>
          </a:r>
        </a:p>
      </dgm:t>
    </dgm:pt>
    <dgm:pt modelId="{E3F2B0C0-4764-44BC-9CE7-6F209CEFD663}" type="parTrans" cxnId="{A06FD259-7525-4E96-A6D7-9E34051859C5}">
      <dgm:prSet/>
      <dgm:spPr/>
      <dgm:t>
        <a:bodyPr/>
        <a:lstStyle/>
        <a:p>
          <a:endParaRPr lang="en-US"/>
        </a:p>
      </dgm:t>
    </dgm:pt>
    <dgm:pt modelId="{4A3A2396-0284-4F8A-B1CD-F26E0DC7F33D}" type="sibTrans" cxnId="{A06FD259-7525-4E96-A6D7-9E34051859C5}">
      <dgm:prSet/>
      <dgm:spPr/>
      <dgm:t>
        <a:bodyPr/>
        <a:lstStyle/>
        <a:p>
          <a:endParaRPr lang="en-US"/>
        </a:p>
      </dgm:t>
    </dgm:pt>
    <dgm:pt modelId="{2684EC2B-7CF2-4D58-A762-A2096FD72922}">
      <dgm:prSet phldrT="[Text]"/>
      <dgm:spPr/>
      <dgm:t>
        <a:bodyPr/>
        <a:lstStyle/>
        <a:p>
          <a:r>
            <a:rPr lang="en-US" dirty="0"/>
            <a:t>Inform DA, if warrant has previous been submitted</a:t>
          </a:r>
        </a:p>
      </dgm:t>
    </dgm:pt>
    <dgm:pt modelId="{154EDDED-19F3-48B6-A76C-0F785A5F5E08}" type="parTrans" cxnId="{106306ED-72FD-4D67-89EB-D6282AA0948E}">
      <dgm:prSet/>
      <dgm:spPr/>
      <dgm:t>
        <a:bodyPr/>
        <a:lstStyle/>
        <a:p>
          <a:endParaRPr lang="en-US"/>
        </a:p>
      </dgm:t>
    </dgm:pt>
    <dgm:pt modelId="{B82C138F-078F-4C95-BB50-5D9CE80C63C7}" type="sibTrans" cxnId="{106306ED-72FD-4D67-89EB-D6282AA0948E}">
      <dgm:prSet/>
      <dgm:spPr/>
      <dgm:t>
        <a:bodyPr/>
        <a:lstStyle/>
        <a:p>
          <a:endParaRPr lang="en-US"/>
        </a:p>
      </dgm:t>
    </dgm:pt>
    <dgm:pt modelId="{7277DD8F-AFFB-444D-849B-147C423517E4}">
      <dgm:prSet phldrT="[Text]"/>
      <dgm:spPr/>
      <dgm:t>
        <a:bodyPr/>
        <a:lstStyle/>
        <a:p>
          <a:r>
            <a:rPr lang="en-US" dirty="0"/>
            <a:t>Advise Court of DA review</a:t>
          </a:r>
        </a:p>
      </dgm:t>
    </dgm:pt>
    <dgm:pt modelId="{3580E09B-0EB1-4CC4-9B62-FB5F0D0C2360}" type="parTrans" cxnId="{40BF6673-89D4-46A0-A886-119E0A6FC7A4}">
      <dgm:prSet/>
      <dgm:spPr/>
      <dgm:t>
        <a:bodyPr/>
        <a:lstStyle/>
        <a:p>
          <a:endParaRPr lang="en-US"/>
        </a:p>
      </dgm:t>
    </dgm:pt>
    <dgm:pt modelId="{A8465A4C-89F3-47BE-8AEF-0A94DF84C8C8}" type="sibTrans" cxnId="{40BF6673-89D4-46A0-A886-119E0A6FC7A4}">
      <dgm:prSet/>
      <dgm:spPr/>
      <dgm:t>
        <a:bodyPr/>
        <a:lstStyle/>
        <a:p>
          <a:endParaRPr lang="en-US"/>
        </a:p>
      </dgm:t>
    </dgm:pt>
    <dgm:pt modelId="{0178B3D7-59D9-4C98-8446-35BBDA29BCCA}">
      <dgm:prSet phldrT="[Text]"/>
      <dgm:spPr/>
      <dgm:t>
        <a:bodyPr/>
        <a:lstStyle/>
        <a:p>
          <a:r>
            <a:rPr lang="en-US" dirty="0"/>
            <a:t>Final affidavit language, 1) is accurate and within officer’s knowledge and 2) officer can defend if they are ever examined in court.</a:t>
          </a:r>
        </a:p>
      </dgm:t>
    </dgm:pt>
    <dgm:pt modelId="{930602E7-211B-45B7-9F23-D8C891F4263B}" type="parTrans" cxnId="{66CD4164-15E9-466C-B38A-2AE699DA9CAC}">
      <dgm:prSet/>
      <dgm:spPr/>
      <dgm:t>
        <a:bodyPr/>
        <a:lstStyle/>
        <a:p>
          <a:endParaRPr lang="en-US"/>
        </a:p>
      </dgm:t>
    </dgm:pt>
    <dgm:pt modelId="{EE9807F3-B54B-4BC6-B6E8-4688EE1719F7}" type="sibTrans" cxnId="{66CD4164-15E9-466C-B38A-2AE699DA9CAC}">
      <dgm:prSet/>
      <dgm:spPr/>
      <dgm:t>
        <a:bodyPr/>
        <a:lstStyle/>
        <a:p>
          <a:endParaRPr lang="en-US"/>
        </a:p>
      </dgm:t>
    </dgm:pt>
    <dgm:pt modelId="{A726123A-F5BC-414F-9B6D-F41E6EF2ED15}">
      <dgm:prSet phldrT="[Text]"/>
      <dgm:spPr/>
      <dgm:t>
        <a:bodyPr/>
        <a:lstStyle/>
        <a:p>
          <a:r>
            <a:rPr lang="en-US" dirty="0"/>
            <a:t>Aftermath</a:t>
          </a:r>
        </a:p>
      </dgm:t>
    </dgm:pt>
    <dgm:pt modelId="{92DCD668-1BCC-4C8D-9D2A-B65653856EBF}" type="parTrans" cxnId="{176FB487-DF16-4180-9347-F4F808ECC82E}">
      <dgm:prSet/>
      <dgm:spPr/>
      <dgm:t>
        <a:bodyPr/>
        <a:lstStyle/>
        <a:p>
          <a:endParaRPr lang="en-US"/>
        </a:p>
      </dgm:t>
    </dgm:pt>
    <dgm:pt modelId="{479D8461-3016-4DDA-BC3C-1F5E3ADA2799}" type="sibTrans" cxnId="{176FB487-DF16-4180-9347-F4F808ECC82E}">
      <dgm:prSet/>
      <dgm:spPr/>
      <dgm:t>
        <a:bodyPr/>
        <a:lstStyle/>
        <a:p>
          <a:endParaRPr lang="en-US"/>
        </a:p>
      </dgm:t>
    </dgm:pt>
    <dgm:pt modelId="{CBE5135F-F9D6-46B3-897C-678ED9C3BD47}">
      <dgm:prSet phldrT="[Text]"/>
      <dgm:spPr/>
      <dgm:t>
        <a:bodyPr/>
        <a:lstStyle/>
        <a:p>
          <a:r>
            <a:rPr lang="en-US" dirty="0"/>
            <a:t>Let DA know what happens</a:t>
          </a:r>
        </a:p>
      </dgm:t>
    </dgm:pt>
    <dgm:pt modelId="{F82ED311-8E79-47AD-98CA-F826DC9A1D9C}" type="parTrans" cxnId="{B733E964-036F-4B7C-B1BD-A5EA6217C295}">
      <dgm:prSet/>
      <dgm:spPr/>
      <dgm:t>
        <a:bodyPr/>
        <a:lstStyle/>
        <a:p>
          <a:endParaRPr lang="en-US"/>
        </a:p>
      </dgm:t>
    </dgm:pt>
    <dgm:pt modelId="{0E04F01E-B7DC-479C-8F66-FCA77AC848FE}" type="sibTrans" cxnId="{B733E964-036F-4B7C-B1BD-A5EA6217C295}">
      <dgm:prSet/>
      <dgm:spPr/>
      <dgm:t>
        <a:bodyPr/>
        <a:lstStyle/>
        <a:p>
          <a:endParaRPr lang="en-US"/>
        </a:p>
      </dgm:t>
    </dgm:pt>
    <dgm:pt modelId="{A24ED49A-3AF9-4FB1-AC3B-46FA8C2D476F}">
      <dgm:prSet phldrT="[Text]"/>
      <dgm:spPr/>
      <dgm:t>
        <a:bodyPr/>
        <a:lstStyle/>
        <a:p>
          <a:r>
            <a:rPr lang="en-US" dirty="0"/>
            <a:t>If rejected, contact DA to discuss changes</a:t>
          </a:r>
        </a:p>
      </dgm:t>
    </dgm:pt>
    <dgm:pt modelId="{1B5560C3-7AB6-4FB7-98FE-089BA92E9E50}" type="parTrans" cxnId="{F5E411ED-8846-4D1A-B618-6036F1448265}">
      <dgm:prSet/>
      <dgm:spPr/>
      <dgm:t>
        <a:bodyPr/>
        <a:lstStyle/>
        <a:p>
          <a:endParaRPr lang="en-US"/>
        </a:p>
      </dgm:t>
    </dgm:pt>
    <dgm:pt modelId="{1EFE6D6A-DB09-4F73-B014-2B9F088943D9}" type="sibTrans" cxnId="{F5E411ED-8846-4D1A-B618-6036F1448265}">
      <dgm:prSet/>
      <dgm:spPr/>
      <dgm:t>
        <a:bodyPr/>
        <a:lstStyle/>
        <a:p>
          <a:endParaRPr lang="en-US"/>
        </a:p>
      </dgm:t>
    </dgm:pt>
    <dgm:pt modelId="{EF3C851C-779B-4FB5-B9F8-BD1BB448352B}">
      <dgm:prSet phldrT="[Text]"/>
      <dgm:spPr/>
      <dgm:t>
        <a:bodyPr/>
        <a:lstStyle/>
        <a:p>
          <a:r>
            <a:rPr lang="en-US" dirty="0"/>
            <a:t>If rejected, let DA know what comments the Judge made</a:t>
          </a:r>
        </a:p>
      </dgm:t>
    </dgm:pt>
    <dgm:pt modelId="{B7210616-8F07-476F-9330-1D71877F0B19}" type="parTrans" cxnId="{C62C0DE8-8CE1-40CB-BB67-C87F5601C5C7}">
      <dgm:prSet/>
      <dgm:spPr/>
      <dgm:t>
        <a:bodyPr/>
        <a:lstStyle/>
        <a:p>
          <a:endParaRPr lang="en-US"/>
        </a:p>
      </dgm:t>
    </dgm:pt>
    <dgm:pt modelId="{0AFB6D0E-D7D3-4BE2-A187-9054B2D02BD6}" type="sibTrans" cxnId="{C62C0DE8-8CE1-40CB-BB67-C87F5601C5C7}">
      <dgm:prSet/>
      <dgm:spPr/>
      <dgm:t>
        <a:bodyPr/>
        <a:lstStyle/>
        <a:p>
          <a:endParaRPr lang="en-US"/>
        </a:p>
      </dgm:t>
    </dgm:pt>
    <dgm:pt modelId="{77FD21E6-E08D-43EE-8116-BCE5A73A6A67}">
      <dgm:prSet phldrT="[Text]"/>
      <dgm:spPr/>
      <dgm:t>
        <a:bodyPr/>
        <a:lstStyle/>
        <a:p>
          <a:r>
            <a:rPr lang="en-US" dirty="0"/>
            <a:t>Blood Draw Warrants (N/A)</a:t>
          </a:r>
        </a:p>
      </dgm:t>
    </dgm:pt>
    <dgm:pt modelId="{E993214D-1142-42F0-B38E-89AC03A3025A}" type="parTrans" cxnId="{F885E04E-42B2-474C-AC45-3ACD5624717A}">
      <dgm:prSet/>
      <dgm:spPr/>
    </dgm:pt>
    <dgm:pt modelId="{34F06F78-0752-472D-A2EB-D79DA3AB6F56}" type="sibTrans" cxnId="{F885E04E-42B2-474C-AC45-3ACD5624717A}">
      <dgm:prSet/>
      <dgm:spPr/>
    </dgm:pt>
    <dgm:pt modelId="{1C403A03-4CB7-42F5-980D-5569D862E3D1}" type="pres">
      <dgm:prSet presAssocID="{FD97D68F-26C2-44F7-AC72-2E740B7049B5}" presName="Name0" presStyleCnt="0">
        <dgm:presLayoutVars>
          <dgm:dir/>
          <dgm:animLvl val="lvl"/>
          <dgm:resizeHandles val="exact"/>
        </dgm:presLayoutVars>
      </dgm:prSet>
      <dgm:spPr/>
    </dgm:pt>
    <dgm:pt modelId="{42B07DB2-FED8-41FD-A63F-94F3FDAA223A}" type="pres">
      <dgm:prSet presAssocID="{FD97D68F-26C2-44F7-AC72-2E740B7049B5}" presName="tSp" presStyleCnt="0"/>
      <dgm:spPr/>
    </dgm:pt>
    <dgm:pt modelId="{E9E03B8C-32B2-48C9-852B-CE06381E4506}" type="pres">
      <dgm:prSet presAssocID="{FD97D68F-26C2-44F7-AC72-2E740B7049B5}" presName="bSp" presStyleCnt="0"/>
      <dgm:spPr/>
    </dgm:pt>
    <dgm:pt modelId="{7C61A378-2A8C-4EA3-B367-93B169830190}" type="pres">
      <dgm:prSet presAssocID="{FD97D68F-26C2-44F7-AC72-2E740B7049B5}" presName="process" presStyleCnt="0"/>
      <dgm:spPr/>
    </dgm:pt>
    <dgm:pt modelId="{D5152B7B-B851-4493-862C-9F301B3951E2}" type="pres">
      <dgm:prSet presAssocID="{541A8E84-1FE0-4511-8D72-2E3FCF2186DD}" presName="composite1" presStyleCnt="0"/>
      <dgm:spPr/>
    </dgm:pt>
    <dgm:pt modelId="{D93D775E-9BCC-4C56-AA0D-E5C481A8A42F}" type="pres">
      <dgm:prSet presAssocID="{541A8E84-1FE0-4511-8D72-2E3FCF2186DD}" presName="dummyNode1" presStyleLbl="node1" presStyleIdx="0" presStyleCnt="4"/>
      <dgm:spPr/>
    </dgm:pt>
    <dgm:pt modelId="{3BAA8B61-700F-4DC1-8537-5818C575ABD2}" type="pres">
      <dgm:prSet presAssocID="{541A8E84-1FE0-4511-8D72-2E3FCF2186DD}" presName="childNode1" presStyleLbl="bgAcc1" presStyleIdx="0" presStyleCnt="4">
        <dgm:presLayoutVars>
          <dgm:bulletEnabled val="1"/>
        </dgm:presLayoutVars>
      </dgm:prSet>
      <dgm:spPr/>
    </dgm:pt>
    <dgm:pt modelId="{6BDF8D9D-F485-43D5-A7C5-368F952AEC42}" type="pres">
      <dgm:prSet presAssocID="{541A8E84-1FE0-4511-8D72-2E3FCF2186DD}" presName="childNode1tx" presStyleLbl="bgAcc1" presStyleIdx="0" presStyleCnt="4">
        <dgm:presLayoutVars>
          <dgm:bulletEnabled val="1"/>
        </dgm:presLayoutVars>
      </dgm:prSet>
      <dgm:spPr/>
    </dgm:pt>
    <dgm:pt modelId="{22024EF1-90E3-4FC1-AB77-0D1FFAE0CE5A}" type="pres">
      <dgm:prSet presAssocID="{541A8E84-1FE0-4511-8D72-2E3FCF2186DD}" presName="parentNode1" presStyleLbl="node1" presStyleIdx="0" presStyleCnt="4">
        <dgm:presLayoutVars>
          <dgm:chMax val="1"/>
          <dgm:bulletEnabled val="1"/>
        </dgm:presLayoutVars>
      </dgm:prSet>
      <dgm:spPr/>
    </dgm:pt>
    <dgm:pt modelId="{47A62795-7070-4F4C-8009-79BCDBB97716}" type="pres">
      <dgm:prSet presAssocID="{541A8E84-1FE0-4511-8D72-2E3FCF2186DD}" presName="connSite1" presStyleCnt="0"/>
      <dgm:spPr/>
    </dgm:pt>
    <dgm:pt modelId="{8088EEAB-1EB5-4E3D-AB24-67A8F96AF3DD}" type="pres">
      <dgm:prSet presAssocID="{BDC18376-570C-45DB-9513-730DCAB4D849}" presName="Name9" presStyleLbl="sibTrans2D1" presStyleIdx="0" presStyleCnt="3"/>
      <dgm:spPr/>
    </dgm:pt>
    <dgm:pt modelId="{7290579A-68A4-4D69-9B8E-491FE57B3306}" type="pres">
      <dgm:prSet presAssocID="{B7405F1C-299D-4405-935D-526416E5B4CB}" presName="composite2" presStyleCnt="0"/>
      <dgm:spPr/>
    </dgm:pt>
    <dgm:pt modelId="{878724B8-208A-438C-8D4C-89DD4BE76DED}" type="pres">
      <dgm:prSet presAssocID="{B7405F1C-299D-4405-935D-526416E5B4CB}" presName="dummyNode2" presStyleLbl="node1" presStyleIdx="0" presStyleCnt="4"/>
      <dgm:spPr/>
    </dgm:pt>
    <dgm:pt modelId="{1D41CFB4-7F41-4C9A-8971-151C02A6D9D4}" type="pres">
      <dgm:prSet presAssocID="{B7405F1C-299D-4405-935D-526416E5B4CB}" presName="childNode2" presStyleLbl="bgAcc1" presStyleIdx="1" presStyleCnt="4">
        <dgm:presLayoutVars>
          <dgm:bulletEnabled val="1"/>
        </dgm:presLayoutVars>
      </dgm:prSet>
      <dgm:spPr/>
    </dgm:pt>
    <dgm:pt modelId="{C072F4D4-1E4A-4AC6-93F6-243398383E70}" type="pres">
      <dgm:prSet presAssocID="{B7405F1C-299D-4405-935D-526416E5B4CB}" presName="childNode2tx" presStyleLbl="bgAcc1" presStyleIdx="1" presStyleCnt="4">
        <dgm:presLayoutVars>
          <dgm:bulletEnabled val="1"/>
        </dgm:presLayoutVars>
      </dgm:prSet>
      <dgm:spPr/>
    </dgm:pt>
    <dgm:pt modelId="{B4EAFD1C-FCA2-4ABD-A609-A250548D7DCD}" type="pres">
      <dgm:prSet presAssocID="{B7405F1C-299D-4405-935D-526416E5B4CB}" presName="parentNode2" presStyleLbl="node1" presStyleIdx="1" presStyleCnt="4">
        <dgm:presLayoutVars>
          <dgm:chMax val="0"/>
          <dgm:bulletEnabled val="1"/>
        </dgm:presLayoutVars>
      </dgm:prSet>
      <dgm:spPr/>
    </dgm:pt>
    <dgm:pt modelId="{B588F39C-096A-4F07-9153-A100E12B25F3}" type="pres">
      <dgm:prSet presAssocID="{B7405F1C-299D-4405-935D-526416E5B4CB}" presName="connSite2" presStyleCnt="0"/>
      <dgm:spPr/>
    </dgm:pt>
    <dgm:pt modelId="{6C56B42B-F484-42AC-8955-B5D7B4AE091C}" type="pres">
      <dgm:prSet presAssocID="{A2E27F4A-9E40-4301-868F-00D3900F0F59}" presName="Name18" presStyleLbl="sibTrans2D1" presStyleIdx="1" presStyleCnt="3"/>
      <dgm:spPr/>
    </dgm:pt>
    <dgm:pt modelId="{2967DCD8-06D0-40F7-B174-FE30E8906444}" type="pres">
      <dgm:prSet presAssocID="{64D3CEA6-3294-44F2-A18E-59DD6F5DF6AB}" presName="composite1" presStyleCnt="0"/>
      <dgm:spPr/>
    </dgm:pt>
    <dgm:pt modelId="{14D6C01B-CA2F-4AFE-9548-060314A8986A}" type="pres">
      <dgm:prSet presAssocID="{64D3CEA6-3294-44F2-A18E-59DD6F5DF6AB}" presName="dummyNode1" presStyleLbl="node1" presStyleIdx="1" presStyleCnt="4"/>
      <dgm:spPr/>
    </dgm:pt>
    <dgm:pt modelId="{C9342560-83B3-47FA-BCBD-73D73F74CC8F}" type="pres">
      <dgm:prSet presAssocID="{64D3CEA6-3294-44F2-A18E-59DD6F5DF6AB}" presName="childNode1" presStyleLbl="bgAcc1" presStyleIdx="2" presStyleCnt="4">
        <dgm:presLayoutVars>
          <dgm:bulletEnabled val="1"/>
        </dgm:presLayoutVars>
      </dgm:prSet>
      <dgm:spPr/>
    </dgm:pt>
    <dgm:pt modelId="{E3635C8B-447B-4724-B5BA-751696B7A474}" type="pres">
      <dgm:prSet presAssocID="{64D3CEA6-3294-44F2-A18E-59DD6F5DF6AB}" presName="childNode1tx" presStyleLbl="bgAcc1" presStyleIdx="2" presStyleCnt="4">
        <dgm:presLayoutVars>
          <dgm:bulletEnabled val="1"/>
        </dgm:presLayoutVars>
      </dgm:prSet>
      <dgm:spPr/>
    </dgm:pt>
    <dgm:pt modelId="{8AE4C193-0765-4E3B-832F-0CD6D595ABB8}" type="pres">
      <dgm:prSet presAssocID="{64D3CEA6-3294-44F2-A18E-59DD6F5DF6AB}" presName="parentNode1" presStyleLbl="node1" presStyleIdx="2" presStyleCnt="4">
        <dgm:presLayoutVars>
          <dgm:chMax val="1"/>
          <dgm:bulletEnabled val="1"/>
        </dgm:presLayoutVars>
      </dgm:prSet>
      <dgm:spPr/>
    </dgm:pt>
    <dgm:pt modelId="{1F23A6AE-F00F-4B38-B1D5-DA9E88B3E32A}" type="pres">
      <dgm:prSet presAssocID="{64D3CEA6-3294-44F2-A18E-59DD6F5DF6AB}" presName="connSite1" presStyleCnt="0"/>
      <dgm:spPr/>
    </dgm:pt>
    <dgm:pt modelId="{12038E0B-42F9-4B46-A091-826FFEE17009}" type="pres">
      <dgm:prSet presAssocID="{4B8BF6D6-AD90-49C1-95CF-27AF9D5CDF7C}" presName="Name9" presStyleLbl="sibTrans2D1" presStyleIdx="2" presStyleCnt="3"/>
      <dgm:spPr/>
    </dgm:pt>
    <dgm:pt modelId="{9E37C6FC-8D95-4BF1-9AF9-14666E3FD901}" type="pres">
      <dgm:prSet presAssocID="{A726123A-F5BC-414F-9B6D-F41E6EF2ED15}" presName="composite2" presStyleCnt="0"/>
      <dgm:spPr/>
    </dgm:pt>
    <dgm:pt modelId="{BDE6F470-871B-429F-AB92-5E2F7DA3B899}" type="pres">
      <dgm:prSet presAssocID="{A726123A-F5BC-414F-9B6D-F41E6EF2ED15}" presName="dummyNode2" presStyleLbl="node1" presStyleIdx="2" presStyleCnt="4"/>
      <dgm:spPr/>
    </dgm:pt>
    <dgm:pt modelId="{E04D2E4F-F3BA-41E3-8FD9-CE2F7B3C5DF6}" type="pres">
      <dgm:prSet presAssocID="{A726123A-F5BC-414F-9B6D-F41E6EF2ED15}" presName="childNode2" presStyleLbl="bgAcc1" presStyleIdx="3" presStyleCnt="4">
        <dgm:presLayoutVars>
          <dgm:bulletEnabled val="1"/>
        </dgm:presLayoutVars>
      </dgm:prSet>
      <dgm:spPr/>
    </dgm:pt>
    <dgm:pt modelId="{3EFBACF3-1752-43E6-A26F-DD3FD0303470}" type="pres">
      <dgm:prSet presAssocID="{A726123A-F5BC-414F-9B6D-F41E6EF2ED15}" presName="childNode2tx" presStyleLbl="bgAcc1" presStyleIdx="3" presStyleCnt="4">
        <dgm:presLayoutVars>
          <dgm:bulletEnabled val="1"/>
        </dgm:presLayoutVars>
      </dgm:prSet>
      <dgm:spPr/>
    </dgm:pt>
    <dgm:pt modelId="{FAFB1F67-9118-4F4F-BC8F-04BD379B0951}" type="pres">
      <dgm:prSet presAssocID="{A726123A-F5BC-414F-9B6D-F41E6EF2ED15}" presName="parentNode2" presStyleLbl="node1" presStyleIdx="3" presStyleCnt="4">
        <dgm:presLayoutVars>
          <dgm:chMax val="0"/>
          <dgm:bulletEnabled val="1"/>
        </dgm:presLayoutVars>
      </dgm:prSet>
      <dgm:spPr/>
    </dgm:pt>
    <dgm:pt modelId="{49284DA5-4832-4AF3-88FA-6663355D75D4}" type="pres">
      <dgm:prSet presAssocID="{A726123A-F5BC-414F-9B6D-F41E6EF2ED15}" presName="connSite2" presStyleCnt="0"/>
      <dgm:spPr/>
    </dgm:pt>
  </dgm:ptLst>
  <dgm:cxnLst>
    <dgm:cxn modelId="{E8D78204-CB68-421E-9762-2FE39B8F3DBA}" type="presOf" srcId="{64D3CEA6-3294-44F2-A18E-59DD6F5DF6AB}" destId="{8AE4C193-0765-4E3B-832F-0CD6D595ABB8}" srcOrd="0" destOrd="0" presId="urn:microsoft.com/office/officeart/2005/8/layout/hProcess4"/>
    <dgm:cxn modelId="{8A46CB08-4430-4237-ACCB-7C885373F13C}" type="presOf" srcId="{27F50DE0-1D67-4855-B169-7D7F1503C500}" destId="{C072F4D4-1E4A-4AC6-93F6-243398383E70}" srcOrd="1" destOrd="2" presId="urn:microsoft.com/office/officeart/2005/8/layout/hProcess4"/>
    <dgm:cxn modelId="{16E63C09-6B98-445F-8BBD-6DA0065C9B8A}" type="presOf" srcId="{0178B3D7-59D9-4C98-8446-35BBDA29BCCA}" destId="{C9342560-83B3-47FA-BCBD-73D73F74CC8F}" srcOrd="0" destOrd="0" presId="urn:microsoft.com/office/officeart/2005/8/layout/hProcess4"/>
    <dgm:cxn modelId="{8A3EE009-1FA1-49FC-BE27-3C434EB1BBB0}" type="presOf" srcId="{7277DD8F-AFFB-444D-849B-147C423517E4}" destId="{C9342560-83B3-47FA-BCBD-73D73F74CC8F}" srcOrd="0" destOrd="2" presId="urn:microsoft.com/office/officeart/2005/8/layout/hProcess4"/>
    <dgm:cxn modelId="{25D22D0D-7A08-47C7-B66F-95AA5A0E3EED}" type="presOf" srcId="{27F50DE0-1D67-4855-B169-7D7F1503C500}" destId="{1D41CFB4-7F41-4C9A-8971-151C02A6D9D4}" srcOrd="0" destOrd="2" presId="urn:microsoft.com/office/officeart/2005/8/layout/hProcess4"/>
    <dgm:cxn modelId="{6907080E-13F3-417D-AD6F-19C0EA204658}" type="presOf" srcId="{A726123A-F5BC-414F-9B6D-F41E6EF2ED15}" destId="{FAFB1F67-9118-4F4F-BC8F-04BD379B0951}" srcOrd="0" destOrd="0" presId="urn:microsoft.com/office/officeart/2005/8/layout/hProcess4"/>
    <dgm:cxn modelId="{CD7A4710-569B-466E-B5F2-97D45BFCD5EF}" type="presOf" srcId="{541A8E84-1FE0-4511-8D72-2E3FCF2186DD}" destId="{22024EF1-90E3-4FC1-AB77-0D1FFAE0CE5A}" srcOrd="0" destOrd="0" presId="urn:microsoft.com/office/officeart/2005/8/layout/hProcess4"/>
    <dgm:cxn modelId="{1B279410-7F17-4AC8-B2A4-A5717CDA429D}" type="presOf" srcId="{2684EC2B-7CF2-4D58-A762-A2096FD72922}" destId="{C072F4D4-1E4A-4AC6-93F6-243398383E70}" srcOrd="1" destOrd="1" presId="urn:microsoft.com/office/officeart/2005/8/layout/hProcess4"/>
    <dgm:cxn modelId="{88160811-03FB-49B1-A672-2E4559C4C8F7}" type="presOf" srcId="{771471D8-DD5E-44D7-A1AD-6CA75FDEA200}" destId="{1D41CFB4-7F41-4C9A-8971-151C02A6D9D4}" srcOrd="0" destOrd="0" presId="urn:microsoft.com/office/officeart/2005/8/layout/hProcess4"/>
    <dgm:cxn modelId="{8076A412-A7D9-4011-929A-8EFD77010FCB}" type="presOf" srcId="{362A1F07-3997-4C5B-B16D-2E6C8D1CACB4}" destId="{E3635C8B-447B-4724-B5BA-751696B7A474}" srcOrd="1" destOrd="1" presId="urn:microsoft.com/office/officeart/2005/8/layout/hProcess4"/>
    <dgm:cxn modelId="{8757B715-01E5-41A7-98AD-7721F7CDC5A2}" type="presOf" srcId="{77FD21E6-E08D-43EE-8116-BCE5A73A6A67}" destId="{6BDF8D9D-F485-43D5-A7C5-368F952AEC42}" srcOrd="1" destOrd="3" presId="urn:microsoft.com/office/officeart/2005/8/layout/hProcess4"/>
    <dgm:cxn modelId="{CABED22F-E36F-4AA8-8843-35C69F7771C1}" type="presOf" srcId="{77FD21E6-E08D-43EE-8116-BCE5A73A6A67}" destId="{3BAA8B61-700F-4DC1-8537-5818C575ABD2}" srcOrd="0" destOrd="3" presId="urn:microsoft.com/office/officeart/2005/8/layout/hProcess4"/>
    <dgm:cxn modelId="{46DC4736-02BA-415B-BD93-5ABD46D3D924}" srcId="{541A8E84-1FE0-4511-8D72-2E3FCF2186DD}" destId="{E4C14B32-0ABF-4C23-9842-5340575636AA}" srcOrd="1" destOrd="0" parTransId="{BC37E0E2-E802-407D-879B-03C4237E4918}" sibTransId="{A7779BC6-AB57-4CB8-AD06-7E33F6C24CFE}"/>
    <dgm:cxn modelId="{ABE01038-B6FA-4679-B669-A6F12BA6DE38}" type="presOf" srcId="{BDC18376-570C-45DB-9513-730DCAB4D849}" destId="{8088EEAB-1EB5-4E3D-AB24-67A8F96AF3DD}" srcOrd="0" destOrd="0" presId="urn:microsoft.com/office/officeart/2005/8/layout/hProcess4"/>
    <dgm:cxn modelId="{9DD57E42-5AD1-4BC6-B8E7-70046CB33EB0}" type="presOf" srcId="{2684EC2B-7CF2-4D58-A762-A2096FD72922}" destId="{1D41CFB4-7F41-4C9A-8971-151C02A6D9D4}" srcOrd="0" destOrd="1" presId="urn:microsoft.com/office/officeart/2005/8/layout/hProcess4"/>
    <dgm:cxn modelId="{66CD4164-15E9-466C-B38A-2AE699DA9CAC}" srcId="{64D3CEA6-3294-44F2-A18E-59DD6F5DF6AB}" destId="{0178B3D7-59D9-4C98-8446-35BBDA29BCCA}" srcOrd="0" destOrd="0" parTransId="{930602E7-211B-45B7-9F23-D8C891F4263B}" sibTransId="{EE9807F3-B54B-4BC6-B6E8-4688EE1719F7}"/>
    <dgm:cxn modelId="{B733E964-036F-4B7C-B1BD-A5EA6217C295}" srcId="{A726123A-F5BC-414F-9B6D-F41E6EF2ED15}" destId="{CBE5135F-F9D6-46B3-897C-678ED9C3BD47}" srcOrd="0" destOrd="0" parTransId="{F82ED311-8E79-47AD-98CA-F826DC9A1D9C}" sibTransId="{0E04F01E-B7DC-479C-8F66-FCA77AC848FE}"/>
    <dgm:cxn modelId="{90E35866-B5E1-4A5C-9374-465A417BB73D}" type="presOf" srcId="{CBE5135F-F9D6-46B3-897C-678ED9C3BD47}" destId="{E04D2E4F-F3BA-41E3-8FD9-CE2F7B3C5DF6}" srcOrd="0" destOrd="0" presId="urn:microsoft.com/office/officeart/2005/8/layout/hProcess4"/>
    <dgm:cxn modelId="{D4F9184A-8A49-4681-986B-D94F3A5E97F7}" srcId="{541A8E84-1FE0-4511-8D72-2E3FCF2186DD}" destId="{228D2930-8433-4670-8AEA-D1EF2350EDD8}" srcOrd="0" destOrd="0" parTransId="{28E5E1F3-4149-464F-ACB4-4381B461FCAC}" sibTransId="{2198DBA2-845F-4A53-BF23-FD86D724E568}"/>
    <dgm:cxn modelId="{A1FEB94A-F42E-4977-9F5B-B5D57A5E3DA8}" type="presOf" srcId="{7277DD8F-AFFB-444D-849B-147C423517E4}" destId="{E3635C8B-447B-4724-B5BA-751696B7A474}" srcOrd="1" destOrd="2" presId="urn:microsoft.com/office/officeart/2005/8/layout/hProcess4"/>
    <dgm:cxn modelId="{DBE0296D-918E-4CCD-8412-8E9F2472C79A}" type="presOf" srcId="{A24ED49A-3AF9-4FB1-AC3B-46FA8C2D476F}" destId="{E04D2E4F-F3BA-41E3-8FD9-CE2F7B3C5DF6}" srcOrd="0" destOrd="1" presId="urn:microsoft.com/office/officeart/2005/8/layout/hProcess4"/>
    <dgm:cxn modelId="{0E1C404D-6F4F-423F-921B-1738A48E7513}" srcId="{B7405F1C-299D-4405-935D-526416E5B4CB}" destId="{771471D8-DD5E-44D7-A1AD-6CA75FDEA200}" srcOrd="0" destOrd="0" parTransId="{84234142-8A09-4028-ABE9-B681FE29F4D5}" sibTransId="{E6A9FC97-DBE4-4820-B523-7E8E61FBC03B}"/>
    <dgm:cxn modelId="{E4665D6E-3D6B-469F-AD64-2A19A84C590B}" type="presOf" srcId="{411763B1-6B01-4B47-B2AF-721479DACCE1}" destId="{6BDF8D9D-F485-43D5-A7C5-368F952AEC42}" srcOrd="1" destOrd="2" presId="urn:microsoft.com/office/officeart/2005/8/layout/hProcess4"/>
    <dgm:cxn modelId="{F885E04E-42B2-474C-AC45-3ACD5624717A}" srcId="{541A8E84-1FE0-4511-8D72-2E3FCF2186DD}" destId="{77FD21E6-E08D-43EE-8116-BCE5A73A6A67}" srcOrd="3" destOrd="0" parTransId="{E993214D-1142-42F0-B38E-89AC03A3025A}" sibTransId="{34F06F78-0752-472D-A2EB-D79DA3AB6F56}"/>
    <dgm:cxn modelId="{3CA6B251-EE83-4487-A814-87631A54954A}" srcId="{B7405F1C-299D-4405-935D-526416E5B4CB}" destId="{27F50DE0-1D67-4855-B169-7D7F1503C500}" srcOrd="2" destOrd="0" parTransId="{B3159CC5-234D-4C13-9738-CE9615CBB43A}" sibTransId="{83AA5165-115C-4CF6-A2BF-73339F60460A}"/>
    <dgm:cxn modelId="{40BF6673-89D4-46A0-A886-119E0A6FC7A4}" srcId="{64D3CEA6-3294-44F2-A18E-59DD6F5DF6AB}" destId="{7277DD8F-AFFB-444D-849B-147C423517E4}" srcOrd="2" destOrd="0" parTransId="{3580E09B-0EB1-4CC4-9B62-FB5F0D0C2360}" sibTransId="{A8465A4C-89F3-47BE-8AEF-0A94DF84C8C8}"/>
    <dgm:cxn modelId="{9E998F74-BC1B-4915-AEF0-9911DF1BA270}" type="presOf" srcId="{FD97D68F-26C2-44F7-AC72-2E740B7049B5}" destId="{1C403A03-4CB7-42F5-980D-5569D862E3D1}" srcOrd="0" destOrd="0" presId="urn:microsoft.com/office/officeart/2005/8/layout/hProcess4"/>
    <dgm:cxn modelId="{FED31455-5E58-4D53-BA21-CB0CA22FC966}" type="presOf" srcId="{228D2930-8433-4670-8AEA-D1EF2350EDD8}" destId="{3BAA8B61-700F-4DC1-8537-5818C575ABD2}" srcOrd="0" destOrd="0" presId="urn:microsoft.com/office/officeart/2005/8/layout/hProcess4"/>
    <dgm:cxn modelId="{A06FD259-7525-4E96-A6D7-9E34051859C5}" srcId="{541A8E84-1FE0-4511-8D72-2E3FCF2186DD}" destId="{411763B1-6B01-4B47-B2AF-721479DACCE1}" srcOrd="2" destOrd="0" parTransId="{E3F2B0C0-4764-44BC-9CE7-6F209CEFD663}" sibTransId="{4A3A2396-0284-4F8A-B1CD-F26E0DC7F33D}"/>
    <dgm:cxn modelId="{6C16A487-B514-41AF-A5D3-25504277236D}" type="presOf" srcId="{EF3C851C-779B-4FB5-B9F8-BD1BB448352B}" destId="{3EFBACF3-1752-43E6-A26F-DD3FD0303470}" srcOrd="1" destOrd="2" presId="urn:microsoft.com/office/officeart/2005/8/layout/hProcess4"/>
    <dgm:cxn modelId="{176FB487-DF16-4180-9347-F4F808ECC82E}" srcId="{FD97D68F-26C2-44F7-AC72-2E740B7049B5}" destId="{A726123A-F5BC-414F-9B6D-F41E6EF2ED15}" srcOrd="3" destOrd="0" parTransId="{92DCD668-1BCC-4C8D-9D2A-B65653856EBF}" sibTransId="{479D8461-3016-4DDA-BC3C-1F5E3ADA2799}"/>
    <dgm:cxn modelId="{4B87CB8B-C7E6-4E07-A4F0-86E8419C2A57}" type="presOf" srcId="{EF3C851C-779B-4FB5-B9F8-BD1BB448352B}" destId="{E04D2E4F-F3BA-41E3-8FD9-CE2F7B3C5DF6}" srcOrd="0" destOrd="2" presId="urn:microsoft.com/office/officeart/2005/8/layout/hProcess4"/>
    <dgm:cxn modelId="{8E3F708C-50F5-43DB-8392-777818109141}" type="presOf" srcId="{E4C14B32-0ABF-4C23-9842-5340575636AA}" destId="{3BAA8B61-700F-4DC1-8537-5818C575ABD2}" srcOrd="0" destOrd="1" presId="urn:microsoft.com/office/officeart/2005/8/layout/hProcess4"/>
    <dgm:cxn modelId="{3F6E4B8E-42E4-47EE-B536-7AEE0806543D}" srcId="{FD97D68F-26C2-44F7-AC72-2E740B7049B5}" destId="{541A8E84-1FE0-4511-8D72-2E3FCF2186DD}" srcOrd="0" destOrd="0" parTransId="{9253C17E-F293-4944-9E27-674A6F6FAFAF}" sibTransId="{BDC18376-570C-45DB-9513-730DCAB4D849}"/>
    <dgm:cxn modelId="{9B667B90-5BD9-4C29-8972-A5471E9BCC28}" srcId="{FD97D68F-26C2-44F7-AC72-2E740B7049B5}" destId="{B7405F1C-299D-4405-935D-526416E5B4CB}" srcOrd="1" destOrd="0" parTransId="{D9E4A46D-12CC-4D15-9465-D5B129C82E91}" sibTransId="{A2E27F4A-9E40-4301-868F-00D3900F0F59}"/>
    <dgm:cxn modelId="{2E6718B1-E349-4B65-9050-1929CB0BB5C4}" type="presOf" srcId="{CBE5135F-F9D6-46B3-897C-678ED9C3BD47}" destId="{3EFBACF3-1752-43E6-A26F-DD3FD0303470}" srcOrd="1" destOrd="0" presId="urn:microsoft.com/office/officeart/2005/8/layout/hProcess4"/>
    <dgm:cxn modelId="{97A8B8B2-56D2-445C-B665-BA11008592ED}" type="presOf" srcId="{411763B1-6B01-4B47-B2AF-721479DACCE1}" destId="{3BAA8B61-700F-4DC1-8537-5818C575ABD2}" srcOrd="0" destOrd="2" presId="urn:microsoft.com/office/officeart/2005/8/layout/hProcess4"/>
    <dgm:cxn modelId="{3C13F2B8-C4BD-4B55-B546-AE93123D6858}" type="presOf" srcId="{E4C14B32-0ABF-4C23-9842-5340575636AA}" destId="{6BDF8D9D-F485-43D5-A7C5-368F952AEC42}" srcOrd="1" destOrd="1" presId="urn:microsoft.com/office/officeart/2005/8/layout/hProcess4"/>
    <dgm:cxn modelId="{8830C4BD-E47F-4C66-B433-AC7595B8B673}" type="presOf" srcId="{771471D8-DD5E-44D7-A1AD-6CA75FDEA200}" destId="{C072F4D4-1E4A-4AC6-93F6-243398383E70}" srcOrd="1" destOrd="0" presId="urn:microsoft.com/office/officeart/2005/8/layout/hProcess4"/>
    <dgm:cxn modelId="{516A9AC9-1E33-422E-B05B-639C82EE9970}" type="presOf" srcId="{A2E27F4A-9E40-4301-868F-00D3900F0F59}" destId="{6C56B42B-F484-42AC-8955-B5D7B4AE091C}" srcOrd="0" destOrd="0" presId="urn:microsoft.com/office/officeart/2005/8/layout/hProcess4"/>
    <dgm:cxn modelId="{98C016CB-51BA-4A88-B3BA-EABE626840BA}" type="presOf" srcId="{0178B3D7-59D9-4C98-8446-35BBDA29BCCA}" destId="{E3635C8B-447B-4724-B5BA-751696B7A474}" srcOrd="1" destOrd="0" presId="urn:microsoft.com/office/officeart/2005/8/layout/hProcess4"/>
    <dgm:cxn modelId="{E39DEED5-AF8F-4732-8024-7270A48210BF}" type="presOf" srcId="{4B8BF6D6-AD90-49C1-95CF-27AF9D5CDF7C}" destId="{12038E0B-42F9-4B46-A091-826FFEE17009}" srcOrd="0" destOrd="0" presId="urn:microsoft.com/office/officeart/2005/8/layout/hProcess4"/>
    <dgm:cxn modelId="{96BED3DC-D2F2-498F-9E56-C57BFC642BE5}" srcId="{FD97D68F-26C2-44F7-AC72-2E740B7049B5}" destId="{64D3CEA6-3294-44F2-A18E-59DD6F5DF6AB}" srcOrd="2" destOrd="0" parTransId="{7FB150AB-0F5E-4F81-B12C-39DF6FB9F28F}" sibTransId="{4B8BF6D6-AD90-49C1-95CF-27AF9D5CDF7C}"/>
    <dgm:cxn modelId="{432C08E2-795B-49CB-B41F-D82CFC4A89A3}" type="presOf" srcId="{362A1F07-3997-4C5B-B16D-2E6C8D1CACB4}" destId="{C9342560-83B3-47FA-BCBD-73D73F74CC8F}" srcOrd="0" destOrd="1" presId="urn:microsoft.com/office/officeart/2005/8/layout/hProcess4"/>
    <dgm:cxn modelId="{C62C0DE8-8CE1-40CB-BB67-C87F5601C5C7}" srcId="{A726123A-F5BC-414F-9B6D-F41E6EF2ED15}" destId="{EF3C851C-779B-4FB5-B9F8-BD1BB448352B}" srcOrd="2" destOrd="0" parTransId="{B7210616-8F07-476F-9330-1D71877F0B19}" sibTransId="{0AFB6D0E-D7D3-4BE2-A187-9054B2D02BD6}"/>
    <dgm:cxn modelId="{601C5BE9-5205-4961-884A-F5C51A42E28F}" srcId="{64D3CEA6-3294-44F2-A18E-59DD6F5DF6AB}" destId="{362A1F07-3997-4C5B-B16D-2E6C8D1CACB4}" srcOrd="1" destOrd="0" parTransId="{E430490A-D3B2-43CC-B867-8CCBBD75FEA6}" sibTransId="{11669E66-4533-417E-9AD9-3800CB95649C}"/>
    <dgm:cxn modelId="{106306ED-72FD-4D67-89EB-D6282AA0948E}" srcId="{B7405F1C-299D-4405-935D-526416E5B4CB}" destId="{2684EC2B-7CF2-4D58-A762-A2096FD72922}" srcOrd="1" destOrd="0" parTransId="{154EDDED-19F3-48B6-A76C-0F785A5F5E08}" sibTransId="{B82C138F-078F-4C95-BB50-5D9CE80C63C7}"/>
    <dgm:cxn modelId="{F5E411ED-8846-4D1A-B618-6036F1448265}" srcId="{A726123A-F5BC-414F-9B6D-F41E6EF2ED15}" destId="{A24ED49A-3AF9-4FB1-AC3B-46FA8C2D476F}" srcOrd="1" destOrd="0" parTransId="{1B5560C3-7AB6-4FB7-98FE-089BA92E9E50}" sibTransId="{1EFE6D6A-DB09-4F73-B014-2B9F088943D9}"/>
    <dgm:cxn modelId="{953472F0-DD5A-486F-9FD5-A20D332F049A}" type="presOf" srcId="{B7405F1C-299D-4405-935D-526416E5B4CB}" destId="{B4EAFD1C-FCA2-4ABD-A609-A250548D7DCD}" srcOrd="0" destOrd="0" presId="urn:microsoft.com/office/officeart/2005/8/layout/hProcess4"/>
    <dgm:cxn modelId="{8A226AF7-FB1B-465F-A99E-3B256F982DC9}" type="presOf" srcId="{228D2930-8433-4670-8AEA-D1EF2350EDD8}" destId="{6BDF8D9D-F485-43D5-A7C5-368F952AEC42}" srcOrd="1" destOrd="0" presId="urn:microsoft.com/office/officeart/2005/8/layout/hProcess4"/>
    <dgm:cxn modelId="{A62114F9-E875-4842-AE96-E88F8227C206}" type="presOf" srcId="{A24ED49A-3AF9-4FB1-AC3B-46FA8C2D476F}" destId="{3EFBACF3-1752-43E6-A26F-DD3FD0303470}" srcOrd="1" destOrd="1" presId="urn:microsoft.com/office/officeart/2005/8/layout/hProcess4"/>
    <dgm:cxn modelId="{8C98FBED-4C85-4A51-B18F-7EAF918719CA}" type="presParOf" srcId="{1C403A03-4CB7-42F5-980D-5569D862E3D1}" destId="{42B07DB2-FED8-41FD-A63F-94F3FDAA223A}" srcOrd="0" destOrd="0" presId="urn:microsoft.com/office/officeart/2005/8/layout/hProcess4"/>
    <dgm:cxn modelId="{47148D69-F415-4A3F-A493-61B7A750CC6E}" type="presParOf" srcId="{1C403A03-4CB7-42F5-980D-5569D862E3D1}" destId="{E9E03B8C-32B2-48C9-852B-CE06381E4506}" srcOrd="1" destOrd="0" presId="urn:microsoft.com/office/officeart/2005/8/layout/hProcess4"/>
    <dgm:cxn modelId="{F848AC87-A1FD-4806-876E-200846956FFF}" type="presParOf" srcId="{1C403A03-4CB7-42F5-980D-5569D862E3D1}" destId="{7C61A378-2A8C-4EA3-B367-93B169830190}" srcOrd="2" destOrd="0" presId="urn:microsoft.com/office/officeart/2005/8/layout/hProcess4"/>
    <dgm:cxn modelId="{FC285586-AFF6-467E-B59F-458EC723821C}" type="presParOf" srcId="{7C61A378-2A8C-4EA3-B367-93B169830190}" destId="{D5152B7B-B851-4493-862C-9F301B3951E2}" srcOrd="0" destOrd="0" presId="urn:microsoft.com/office/officeart/2005/8/layout/hProcess4"/>
    <dgm:cxn modelId="{3FE71F45-854A-4C15-9437-950FEA4E5483}" type="presParOf" srcId="{D5152B7B-B851-4493-862C-9F301B3951E2}" destId="{D93D775E-9BCC-4C56-AA0D-E5C481A8A42F}" srcOrd="0" destOrd="0" presId="urn:microsoft.com/office/officeart/2005/8/layout/hProcess4"/>
    <dgm:cxn modelId="{1A3C3A42-AA65-4441-B530-8F290A003326}" type="presParOf" srcId="{D5152B7B-B851-4493-862C-9F301B3951E2}" destId="{3BAA8B61-700F-4DC1-8537-5818C575ABD2}" srcOrd="1" destOrd="0" presId="urn:microsoft.com/office/officeart/2005/8/layout/hProcess4"/>
    <dgm:cxn modelId="{CEB17403-9E0F-4EAE-98B2-7DB863609EB2}" type="presParOf" srcId="{D5152B7B-B851-4493-862C-9F301B3951E2}" destId="{6BDF8D9D-F485-43D5-A7C5-368F952AEC42}" srcOrd="2" destOrd="0" presId="urn:microsoft.com/office/officeart/2005/8/layout/hProcess4"/>
    <dgm:cxn modelId="{F88AF9BA-ED83-4E3A-A28A-49A2F050E20C}" type="presParOf" srcId="{D5152B7B-B851-4493-862C-9F301B3951E2}" destId="{22024EF1-90E3-4FC1-AB77-0D1FFAE0CE5A}" srcOrd="3" destOrd="0" presId="urn:microsoft.com/office/officeart/2005/8/layout/hProcess4"/>
    <dgm:cxn modelId="{D7AF3739-4AD4-4C98-8899-E12D18A4FCED}" type="presParOf" srcId="{D5152B7B-B851-4493-862C-9F301B3951E2}" destId="{47A62795-7070-4F4C-8009-79BCDBB97716}" srcOrd="4" destOrd="0" presId="urn:microsoft.com/office/officeart/2005/8/layout/hProcess4"/>
    <dgm:cxn modelId="{E0D69BB4-6074-4D1A-85AD-CC8B986C15BC}" type="presParOf" srcId="{7C61A378-2A8C-4EA3-B367-93B169830190}" destId="{8088EEAB-1EB5-4E3D-AB24-67A8F96AF3DD}" srcOrd="1" destOrd="0" presId="urn:microsoft.com/office/officeart/2005/8/layout/hProcess4"/>
    <dgm:cxn modelId="{FFB2507C-71CE-4878-90D2-C775F9ADC63B}" type="presParOf" srcId="{7C61A378-2A8C-4EA3-B367-93B169830190}" destId="{7290579A-68A4-4D69-9B8E-491FE57B3306}" srcOrd="2" destOrd="0" presId="urn:microsoft.com/office/officeart/2005/8/layout/hProcess4"/>
    <dgm:cxn modelId="{A5B74F52-B4C6-4220-9E71-785074A07AEF}" type="presParOf" srcId="{7290579A-68A4-4D69-9B8E-491FE57B3306}" destId="{878724B8-208A-438C-8D4C-89DD4BE76DED}" srcOrd="0" destOrd="0" presId="urn:microsoft.com/office/officeart/2005/8/layout/hProcess4"/>
    <dgm:cxn modelId="{340AB26E-FBBB-4DAE-8BF8-9D9B34C31877}" type="presParOf" srcId="{7290579A-68A4-4D69-9B8E-491FE57B3306}" destId="{1D41CFB4-7F41-4C9A-8971-151C02A6D9D4}" srcOrd="1" destOrd="0" presId="urn:microsoft.com/office/officeart/2005/8/layout/hProcess4"/>
    <dgm:cxn modelId="{BF9FB78D-7FA1-499C-BF65-88334C33B6FE}" type="presParOf" srcId="{7290579A-68A4-4D69-9B8E-491FE57B3306}" destId="{C072F4D4-1E4A-4AC6-93F6-243398383E70}" srcOrd="2" destOrd="0" presId="urn:microsoft.com/office/officeart/2005/8/layout/hProcess4"/>
    <dgm:cxn modelId="{307D5CE4-6479-4FFF-973C-C8FD3F08D6E0}" type="presParOf" srcId="{7290579A-68A4-4D69-9B8E-491FE57B3306}" destId="{B4EAFD1C-FCA2-4ABD-A609-A250548D7DCD}" srcOrd="3" destOrd="0" presId="urn:microsoft.com/office/officeart/2005/8/layout/hProcess4"/>
    <dgm:cxn modelId="{E43309AD-A011-4E13-88E8-EC641D4DCA6A}" type="presParOf" srcId="{7290579A-68A4-4D69-9B8E-491FE57B3306}" destId="{B588F39C-096A-4F07-9153-A100E12B25F3}" srcOrd="4" destOrd="0" presId="urn:microsoft.com/office/officeart/2005/8/layout/hProcess4"/>
    <dgm:cxn modelId="{9826149F-A118-4C73-9E14-EEACB9841874}" type="presParOf" srcId="{7C61A378-2A8C-4EA3-B367-93B169830190}" destId="{6C56B42B-F484-42AC-8955-B5D7B4AE091C}" srcOrd="3" destOrd="0" presId="urn:microsoft.com/office/officeart/2005/8/layout/hProcess4"/>
    <dgm:cxn modelId="{901587FA-04E9-4518-AA39-AE2F3E99DDB2}" type="presParOf" srcId="{7C61A378-2A8C-4EA3-B367-93B169830190}" destId="{2967DCD8-06D0-40F7-B174-FE30E8906444}" srcOrd="4" destOrd="0" presId="urn:microsoft.com/office/officeart/2005/8/layout/hProcess4"/>
    <dgm:cxn modelId="{8F0F19FB-1D34-4B63-AD5D-FE3E35D7F2FF}" type="presParOf" srcId="{2967DCD8-06D0-40F7-B174-FE30E8906444}" destId="{14D6C01B-CA2F-4AFE-9548-060314A8986A}" srcOrd="0" destOrd="0" presId="urn:microsoft.com/office/officeart/2005/8/layout/hProcess4"/>
    <dgm:cxn modelId="{D343BE9A-F3BF-449E-BC7D-BBBD703DEE1B}" type="presParOf" srcId="{2967DCD8-06D0-40F7-B174-FE30E8906444}" destId="{C9342560-83B3-47FA-BCBD-73D73F74CC8F}" srcOrd="1" destOrd="0" presId="urn:microsoft.com/office/officeart/2005/8/layout/hProcess4"/>
    <dgm:cxn modelId="{D8733397-050B-4FE6-B63C-29D70348C040}" type="presParOf" srcId="{2967DCD8-06D0-40F7-B174-FE30E8906444}" destId="{E3635C8B-447B-4724-B5BA-751696B7A474}" srcOrd="2" destOrd="0" presId="urn:microsoft.com/office/officeart/2005/8/layout/hProcess4"/>
    <dgm:cxn modelId="{37D96786-7FEC-4025-A368-6E93175DB393}" type="presParOf" srcId="{2967DCD8-06D0-40F7-B174-FE30E8906444}" destId="{8AE4C193-0765-4E3B-832F-0CD6D595ABB8}" srcOrd="3" destOrd="0" presId="urn:microsoft.com/office/officeart/2005/8/layout/hProcess4"/>
    <dgm:cxn modelId="{EEC326A3-295F-45C6-BED7-BD421A781F23}" type="presParOf" srcId="{2967DCD8-06D0-40F7-B174-FE30E8906444}" destId="{1F23A6AE-F00F-4B38-B1D5-DA9E88B3E32A}" srcOrd="4" destOrd="0" presId="urn:microsoft.com/office/officeart/2005/8/layout/hProcess4"/>
    <dgm:cxn modelId="{5E6FAE92-8D6B-4658-BA13-0DC178595C3B}" type="presParOf" srcId="{7C61A378-2A8C-4EA3-B367-93B169830190}" destId="{12038E0B-42F9-4B46-A091-826FFEE17009}" srcOrd="5" destOrd="0" presId="urn:microsoft.com/office/officeart/2005/8/layout/hProcess4"/>
    <dgm:cxn modelId="{CC279FF6-40CB-4287-A427-3C0D63CEEE54}" type="presParOf" srcId="{7C61A378-2A8C-4EA3-B367-93B169830190}" destId="{9E37C6FC-8D95-4BF1-9AF9-14666E3FD901}" srcOrd="6" destOrd="0" presId="urn:microsoft.com/office/officeart/2005/8/layout/hProcess4"/>
    <dgm:cxn modelId="{649261B9-42CD-43FE-B140-A17E88B5DE0F}" type="presParOf" srcId="{9E37C6FC-8D95-4BF1-9AF9-14666E3FD901}" destId="{BDE6F470-871B-429F-AB92-5E2F7DA3B899}" srcOrd="0" destOrd="0" presId="urn:microsoft.com/office/officeart/2005/8/layout/hProcess4"/>
    <dgm:cxn modelId="{3572E521-C8C2-44C9-9756-7DB2C2490253}" type="presParOf" srcId="{9E37C6FC-8D95-4BF1-9AF9-14666E3FD901}" destId="{E04D2E4F-F3BA-41E3-8FD9-CE2F7B3C5DF6}" srcOrd="1" destOrd="0" presId="urn:microsoft.com/office/officeart/2005/8/layout/hProcess4"/>
    <dgm:cxn modelId="{A82C17E6-5E76-45E0-959F-131893FDA09F}" type="presParOf" srcId="{9E37C6FC-8D95-4BF1-9AF9-14666E3FD901}" destId="{3EFBACF3-1752-43E6-A26F-DD3FD0303470}" srcOrd="2" destOrd="0" presId="urn:microsoft.com/office/officeart/2005/8/layout/hProcess4"/>
    <dgm:cxn modelId="{626DB063-0675-4246-B9BC-481432366B04}" type="presParOf" srcId="{9E37C6FC-8D95-4BF1-9AF9-14666E3FD901}" destId="{FAFB1F67-9118-4F4F-BC8F-04BD379B0951}" srcOrd="3" destOrd="0" presId="urn:microsoft.com/office/officeart/2005/8/layout/hProcess4"/>
    <dgm:cxn modelId="{EC5237E3-282A-4D6D-B101-4FC00655A887}" type="presParOf" srcId="{9E37C6FC-8D95-4BF1-9AF9-14666E3FD901}" destId="{49284DA5-4832-4AF3-88FA-6663355D75D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6F73A0-0A9A-46D3-8E56-BC396BF2753E}" type="doc">
      <dgm:prSet loTypeId="urn:microsoft.com/office/officeart/2005/8/layout/vProcess5" loCatId="process" qsTypeId="urn:microsoft.com/office/officeart/2005/8/quickstyle/3d2" qsCatId="3D" csTypeId="urn:microsoft.com/office/officeart/2005/8/colors/colorful2" csCatId="colorful" phldr="1"/>
      <dgm:spPr/>
      <dgm:t>
        <a:bodyPr/>
        <a:lstStyle/>
        <a:p>
          <a:endParaRPr lang="en-US"/>
        </a:p>
      </dgm:t>
    </dgm:pt>
    <dgm:pt modelId="{47F6BD1A-93A0-4089-BC65-D66425937092}">
      <dgm:prSet phldrT="[Text]" custT="1"/>
      <dgm:spPr/>
      <dgm:t>
        <a:bodyPr/>
        <a:lstStyle/>
        <a:p>
          <a:pPr algn="l"/>
          <a:r>
            <a:rPr lang="en-US" sz="3100" dirty="0"/>
            <a:t>All Warrantless Arrest </a:t>
          </a:r>
        </a:p>
        <a:p>
          <a:pPr algn="r"/>
          <a:r>
            <a:rPr lang="en-US" sz="1800" dirty="0"/>
            <a:t>*Starting June 7, 2021</a:t>
          </a:r>
        </a:p>
      </dgm:t>
    </dgm:pt>
    <dgm:pt modelId="{A0332DE6-A67A-46A3-86CD-C3C06A7C66AF}" type="parTrans" cxnId="{D7798A45-2C1D-46A8-9C0A-9500BB481E15}">
      <dgm:prSet/>
      <dgm:spPr/>
      <dgm:t>
        <a:bodyPr/>
        <a:lstStyle/>
        <a:p>
          <a:endParaRPr lang="en-US"/>
        </a:p>
      </dgm:t>
    </dgm:pt>
    <dgm:pt modelId="{43928107-5409-4EC3-AEB0-169D566B1E29}" type="sibTrans" cxnId="{D7798A45-2C1D-46A8-9C0A-9500BB481E15}">
      <dgm:prSet/>
      <dgm:spPr/>
      <dgm:t>
        <a:bodyPr/>
        <a:lstStyle/>
        <a:p>
          <a:endParaRPr lang="en-US"/>
        </a:p>
      </dgm:t>
    </dgm:pt>
    <dgm:pt modelId="{066E0A1C-2860-4C6D-AB3D-1220469D5A62}">
      <dgm:prSet phldrT="[Text]"/>
      <dgm:spPr/>
      <dgm:t>
        <a:bodyPr/>
        <a:lstStyle/>
        <a:p>
          <a:r>
            <a:rPr lang="en-US" dirty="0"/>
            <a:t>Contact DA’s Office</a:t>
          </a:r>
        </a:p>
      </dgm:t>
    </dgm:pt>
    <dgm:pt modelId="{9E9B0000-278C-465B-A15C-B390EC94FA81}" type="parTrans" cxnId="{2B692B6E-1B64-4AD4-8780-EC50FC2EC318}">
      <dgm:prSet/>
      <dgm:spPr/>
      <dgm:t>
        <a:bodyPr/>
        <a:lstStyle/>
        <a:p>
          <a:endParaRPr lang="en-US"/>
        </a:p>
      </dgm:t>
    </dgm:pt>
    <dgm:pt modelId="{B083DBBC-A870-47B5-B471-9A00F8440F41}" type="sibTrans" cxnId="{2B692B6E-1B64-4AD4-8780-EC50FC2EC318}">
      <dgm:prSet/>
      <dgm:spPr/>
      <dgm:t>
        <a:bodyPr/>
        <a:lstStyle/>
        <a:p>
          <a:endParaRPr lang="en-US"/>
        </a:p>
      </dgm:t>
    </dgm:pt>
    <dgm:pt modelId="{6A87B1DB-7E84-4750-9803-FAF9A4E03A9E}">
      <dgm:prSet phldrT="[Text]"/>
      <dgm:spPr/>
      <dgm:t>
        <a:bodyPr/>
        <a:lstStyle/>
        <a:p>
          <a:r>
            <a:rPr lang="en-US" dirty="0"/>
            <a:t>Provide Contact Information and Availability</a:t>
          </a:r>
        </a:p>
      </dgm:t>
    </dgm:pt>
    <dgm:pt modelId="{FB4088DA-889B-4285-9053-D0BF684CA78C}" type="parTrans" cxnId="{489F09B1-CDB1-4D31-B3E0-E22F73262B88}">
      <dgm:prSet/>
      <dgm:spPr/>
      <dgm:t>
        <a:bodyPr/>
        <a:lstStyle/>
        <a:p>
          <a:endParaRPr lang="en-US"/>
        </a:p>
      </dgm:t>
    </dgm:pt>
    <dgm:pt modelId="{DF926FEA-1D9B-4980-81A4-F78CD8B478F5}" type="sibTrans" cxnId="{489F09B1-CDB1-4D31-B3E0-E22F73262B88}">
      <dgm:prSet/>
      <dgm:spPr/>
      <dgm:t>
        <a:bodyPr/>
        <a:lstStyle/>
        <a:p>
          <a:endParaRPr lang="en-US"/>
        </a:p>
      </dgm:t>
    </dgm:pt>
    <dgm:pt modelId="{6C06A35F-3DEC-4B25-B145-96FA44222D2D}">
      <dgm:prSet phldrT="[Text]"/>
      <dgm:spPr/>
      <dgm:t>
        <a:bodyPr/>
        <a:lstStyle/>
        <a:p>
          <a:r>
            <a:rPr lang="en-US" dirty="0"/>
            <a:t>DDA will contact you to screen/file case</a:t>
          </a:r>
        </a:p>
      </dgm:t>
    </dgm:pt>
    <dgm:pt modelId="{2184D07D-3B7C-4750-908B-E32E557F40BA}" type="parTrans" cxnId="{53B6B48F-744B-4900-A408-0A3958EFC327}">
      <dgm:prSet/>
      <dgm:spPr/>
      <dgm:t>
        <a:bodyPr/>
        <a:lstStyle/>
        <a:p>
          <a:endParaRPr lang="en-US"/>
        </a:p>
      </dgm:t>
    </dgm:pt>
    <dgm:pt modelId="{EB4E3B0C-647C-413C-9E30-B980128EC894}" type="sibTrans" cxnId="{53B6B48F-744B-4900-A408-0A3958EFC327}">
      <dgm:prSet/>
      <dgm:spPr/>
      <dgm:t>
        <a:bodyPr/>
        <a:lstStyle/>
        <a:p>
          <a:endParaRPr lang="en-US"/>
        </a:p>
      </dgm:t>
    </dgm:pt>
    <dgm:pt modelId="{8706E46F-8CA0-4730-A5B5-E33FB2E632EA}" type="pres">
      <dgm:prSet presAssocID="{5C6F73A0-0A9A-46D3-8E56-BC396BF2753E}" presName="outerComposite" presStyleCnt="0">
        <dgm:presLayoutVars>
          <dgm:chMax val="5"/>
          <dgm:dir/>
          <dgm:resizeHandles val="exact"/>
        </dgm:presLayoutVars>
      </dgm:prSet>
      <dgm:spPr/>
    </dgm:pt>
    <dgm:pt modelId="{BFCF26BF-D717-4DE5-8F3A-08F5462A9746}" type="pres">
      <dgm:prSet presAssocID="{5C6F73A0-0A9A-46D3-8E56-BC396BF2753E}" presName="dummyMaxCanvas" presStyleCnt="0">
        <dgm:presLayoutVars/>
      </dgm:prSet>
      <dgm:spPr/>
    </dgm:pt>
    <dgm:pt modelId="{BC85F4C2-5E1F-4136-9D5C-D2BE46DF0A79}" type="pres">
      <dgm:prSet presAssocID="{5C6F73A0-0A9A-46D3-8E56-BC396BF2753E}" presName="FourNodes_1" presStyleLbl="node1" presStyleIdx="0" presStyleCnt="4">
        <dgm:presLayoutVars>
          <dgm:bulletEnabled val="1"/>
        </dgm:presLayoutVars>
      </dgm:prSet>
      <dgm:spPr/>
    </dgm:pt>
    <dgm:pt modelId="{937DF2A4-FF76-4B88-AFD0-C8176F967796}" type="pres">
      <dgm:prSet presAssocID="{5C6F73A0-0A9A-46D3-8E56-BC396BF2753E}" presName="FourNodes_2" presStyleLbl="node1" presStyleIdx="1" presStyleCnt="4">
        <dgm:presLayoutVars>
          <dgm:bulletEnabled val="1"/>
        </dgm:presLayoutVars>
      </dgm:prSet>
      <dgm:spPr/>
    </dgm:pt>
    <dgm:pt modelId="{4EC13ACF-5821-4548-82F4-578D69844D0D}" type="pres">
      <dgm:prSet presAssocID="{5C6F73A0-0A9A-46D3-8E56-BC396BF2753E}" presName="FourNodes_3" presStyleLbl="node1" presStyleIdx="2" presStyleCnt="4">
        <dgm:presLayoutVars>
          <dgm:bulletEnabled val="1"/>
        </dgm:presLayoutVars>
      </dgm:prSet>
      <dgm:spPr/>
    </dgm:pt>
    <dgm:pt modelId="{5CC8912D-48C9-49AB-B108-9B50C31ACB4B}" type="pres">
      <dgm:prSet presAssocID="{5C6F73A0-0A9A-46D3-8E56-BC396BF2753E}" presName="FourNodes_4" presStyleLbl="node1" presStyleIdx="3" presStyleCnt="4">
        <dgm:presLayoutVars>
          <dgm:bulletEnabled val="1"/>
        </dgm:presLayoutVars>
      </dgm:prSet>
      <dgm:spPr/>
    </dgm:pt>
    <dgm:pt modelId="{227247BA-FFDA-4A57-8179-DBC764D63396}" type="pres">
      <dgm:prSet presAssocID="{5C6F73A0-0A9A-46D3-8E56-BC396BF2753E}" presName="FourConn_1-2" presStyleLbl="fgAccFollowNode1" presStyleIdx="0" presStyleCnt="3">
        <dgm:presLayoutVars>
          <dgm:bulletEnabled val="1"/>
        </dgm:presLayoutVars>
      </dgm:prSet>
      <dgm:spPr/>
    </dgm:pt>
    <dgm:pt modelId="{31C52709-485E-4456-AA6B-E3FFF4F0E347}" type="pres">
      <dgm:prSet presAssocID="{5C6F73A0-0A9A-46D3-8E56-BC396BF2753E}" presName="FourConn_2-3" presStyleLbl="fgAccFollowNode1" presStyleIdx="1" presStyleCnt="3">
        <dgm:presLayoutVars>
          <dgm:bulletEnabled val="1"/>
        </dgm:presLayoutVars>
      </dgm:prSet>
      <dgm:spPr/>
    </dgm:pt>
    <dgm:pt modelId="{847A32A9-F4FA-4503-8DF5-6978BE19102C}" type="pres">
      <dgm:prSet presAssocID="{5C6F73A0-0A9A-46D3-8E56-BC396BF2753E}" presName="FourConn_3-4" presStyleLbl="fgAccFollowNode1" presStyleIdx="2" presStyleCnt="3">
        <dgm:presLayoutVars>
          <dgm:bulletEnabled val="1"/>
        </dgm:presLayoutVars>
      </dgm:prSet>
      <dgm:spPr/>
    </dgm:pt>
    <dgm:pt modelId="{B75878AB-AA36-47A9-8671-53981C6B7E3B}" type="pres">
      <dgm:prSet presAssocID="{5C6F73A0-0A9A-46D3-8E56-BC396BF2753E}" presName="FourNodes_1_text" presStyleLbl="node1" presStyleIdx="3" presStyleCnt="4">
        <dgm:presLayoutVars>
          <dgm:bulletEnabled val="1"/>
        </dgm:presLayoutVars>
      </dgm:prSet>
      <dgm:spPr/>
    </dgm:pt>
    <dgm:pt modelId="{3F09658A-0D1B-48E0-A092-3F5716C696B4}" type="pres">
      <dgm:prSet presAssocID="{5C6F73A0-0A9A-46D3-8E56-BC396BF2753E}" presName="FourNodes_2_text" presStyleLbl="node1" presStyleIdx="3" presStyleCnt="4">
        <dgm:presLayoutVars>
          <dgm:bulletEnabled val="1"/>
        </dgm:presLayoutVars>
      </dgm:prSet>
      <dgm:spPr/>
    </dgm:pt>
    <dgm:pt modelId="{53798F10-4F15-4C52-9BBF-F1424D90AAB5}" type="pres">
      <dgm:prSet presAssocID="{5C6F73A0-0A9A-46D3-8E56-BC396BF2753E}" presName="FourNodes_3_text" presStyleLbl="node1" presStyleIdx="3" presStyleCnt="4">
        <dgm:presLayoutVars>
          <dgm:bulletEnabled val="1"/>
        </dgm:presLayoutVars>
      </dgm:prSet>
      <dgm:spPr/>
    </dgm:pt>
    <dgm:pt modelId="{883B9266-E8BD-40D5-A985-343D11494A45}" type="pres">
      <dgm:prSet presAssocID="{5C6F73A0-0A9A-46D3-8E56-BC396BF2753E}" presName="FourNodes_4_text" presStyleLbl="node1" presStyleIdx="3" presStyleCnt="4">
        <dgm:presLayoutVars>
          <dgm:bulletEnabled val="1"/>
        </dgm:presLayoutVars>
      </dgm:prSet>
      <dgm:spPr/>
    </dgm:pt>
  </dgm:ptLst>
  <dgm:cxnLst>
    <dgm:cxn modelId="{2C04C609-C940-48B0-902F-C887C92FE053}" type="presOf" srcId="{6C06A35F-3DEC-4B25-B145-96FA44222D2D}" destId="{883B9266-E8BD-40D5-A985-343D11494A45}" srcOrd="1" destOrd="0" presId="urn:microsoft.com/office/officeart/2005/8/layout/vProcess5"/>
    <dgm:cxn modelId="{3B10660E-F042-40B5-9A6E-8597E5798C53}" type="presOf" srcId="{B083DBBC-A870-47B5-B471-9A00F8440F41}" destId="{31C52709-485E-4456-AA6B-E3FFF4F0E347}" srcOrd="0" destOrd="0" presId="urn:microsoft.com/office/officeart/2005/8/layout/vProcess5"/>
    <dgm:cxn modelId="{1637BC26-F4F4-49B2-80EE-9E2A5004FAA1}" type="presOf" srcId="{6C06A35F-3DEC-4B25-B145-96FA44222D2D}" destId="{5CC8912D-48C9-49AB-B108-9B50C31ACB4B}" srcOrd="0" destOrd="0" presId="urn:microsoft.com/office/officeart/2005/8/layout/vProcess5"/>
    <dgm:cxn modelId="{59BED63A-BBBD-4B0A-9BFB-29841CD96A93}" type="presOf" srcId="{DF926FEA-1D9B-4980-81A4-F78CD8B478F5}" destId="{847A32A9-F4FA-4503-8DF5-6978BE19102C}" srcOrd="0" destOrd="0" presId="urn:microsoft.com/office/officeart/2005/8/layout/vProcess5"/>
    <dgm:cxn modelId="{2418A840-C51E-4D6B-BFEC-07A711F0842C}" type="presOf" srcId="{5C6F73A0-0A9A-46D3-8E56-BC396BF2753E}" destId="{8706E46F-8CA0-4730-A5B5-E33FB2E632EA}" srcOrd="0" destOrd="0" presId="urn:microsoft.com/office/officeart/2005/8/layout/vProcess5"/>
    <dgm:cxn modelId="{BC54EA40-6A37-49B6-83D3-DD597652E08D}" type="presOf" srcId="{47F6BD1A-93A0-4089-BC65-D66425937092}" destId="{B75878AB-AA36-47A9-8671-53981C6B7E3B}" srcOrd="1" destOrd="0" presId="urn:microsoft.com/office/officeart/2005/8/layout/vProcess5"/>
    <dgm:cxn modelId="{8B0B2062-56BA-49B5-AAF0-8CC31884FBE3}" type="presOf" srcId="{43928107-5409-4EC3-AEB0-169D566B1E29}" destId="{227247BA-FFDA-4A57-8179-DBC764D63396}" srcOrd="0" destOrd="0" presId="urn:microsoft.com/office/officeart/2005/8/layout/vProcess5"/>
    <dgm:cxn modelId="{A2D22445-357E-40D2-8A3B-1F2A770418FF}" type="presOf" srcId="{47F6BD1A-93A0-4089-BC65-D66425937092}" destId="{BC85F4C2-5E1F-4136-9D5C-D2BE46DF0A79}" srcOrd="0" destOrd="0" presId="urn:microsoft.com/office/officeart/2005/8/layout/vProcess5"/>
    <dgm:cxn modelId="{D7798A45-2C1D-46A8-9C0A-9500BB481E15}" srcId="{5C6F73A0-0A9A-46D3-8E56-BC396BF2753E}" destId="{47F6BD1A-93A0-4089-BC65-D66425937092}" srcOrd="0" destOrd="0" parTransId="{A0332DE6-A67A-46A3-86CD-C3C06A7C66AF}" sibTransId="{43928107-5409-4EC3-AEB0-169D566B1E29}"/>
    <dgm:cxn modelId="{2B692B6E-1B64-4AD4-8780-EC50FC2EC318}" srcId="{5C6F73A0-0A9A-46D3-8E56-BC396BF2753E}" destId="{066E0A1C-2860-4C6D-AB3D-1220469D5A62}" srcOrd="1" destOrd="0" parTransId="{9E9B0000-278C-465B-A15C-B390EC94FA81}" sibTransId="{B083DBBC-A870-47B5-B471-9A00F8440F41}"/>
    <dgm:cxn modelId="{53B6B48F-744B-4900-A408-0A3958EFC327}" srcId="{5C6F73A0-0A9A-46D3-8E56-BC396BF2753E}" destId="{6C06A35F-3DEC-4B25-B145-96FA44222D2D}" srcOrd="3" destOrd="0" parTransId="{2184D07D-3B7C-4750-908B-E32E557F40BA}" sibTransId="{EB4E3B0C-647C-413C-9E30-B980128EC894}"/>
    <dgm:cxn modelId="{36C328AF-4DB2-47A0-9E99-0D2C3C86B075}" type="presOf" srcId="{6A87B1DB-7E84-4750-9803-FAF9A4E03A9E}" destId="{53798F10-4F15-4C52-9BBF-F1424D90AAB5}" srcOrd="1" destOrd="0" presId="urn:microsoft.com/office/officeart/2005/8/layout/vProcess5"/>
    <dgm:cxn modelId="{489F09B1-CDB1-4D31-B3E0-E22F73262B88}" srcId="{5C6F73A0-0A9A-46D3-8E56-BC396BF2753E}" destId="{6A87B1DB-7E84-4750-9803-FAF9A4E03A9E}" srcOrd="2" destOrd="0" parTransId="{FB4088DA-889B-4285-9053-D0BF684CA78C}" sibTransId="{DF926FEA-1D9B-4980-81A4-F78CD8B478F5}"/>
    <dgm:cxn modelId="{1C84A1E1-F4F9-4E3F-951A-2B62D0994245}" type="presOf" srcId="{066E0A1C-2860-4C6D-AB3D-1220469D5A62}" destId="{3F09658A-0D1B-48E0-A092-3F5716C696B4}" srcOrd="1" destOrd="0" presId="urn:microsoft.com/office/officeart/2005/8/layout/vProcess5"/>
    <dgm:cxn modelId="{4327BDE1-7FD9-48E2-9651-38DA823A794D}" type="presOf" srcId="{6A87B1DB-7E84-4750-9803-FAF9A4E03A9E}" destId="{4EC13ACF-5821-4548-82F4-578D69844D0D}" srcOrd="0" destOrd="0" presId="urn:microsoft.com/office/officeart/2005/8/layout/vProcess5"/>
    <dgm:cxn modelId="{3FF478E7-44F3-4E7F-816A-1F563FBB48D5}" type="presOf" srcId="{066E0A1C-2860-4C6D-AB3D-1220469D5A62}" destId="{937DF2A4-FF76-4B88-AFD0-C8176F967796}" srcOrd="0" destOrd="0" presId="urn:microsoft.com/office/officeart/2005/8/layout/vProcess5"/>
    <dgm:cxn modelId="{6F602A0D-D766-444B-B823-86A9EB95AE80}" type="presParOf" srcId="{8706E46F-8CA0-4730-A5B5-E33FB2E632EA}" destId="{BFCF26BF-D717-4DE5-8F3A-08F5462A9746}" srcOrd="0" destOrd="0" presId="urn:microsoft.com/office/officeart/2005/8/layout/vProcess5"/>
    <dgm:cxn modelId="{131A85F3-37DC-4E7D-BD44-EADD9688C535}" type="presParOf" srcId="{8706E46F-8CA0-4730-A5B5-E33FB2E632EA}" destId="{BC85F4C2-5E1F-4136-9D5C-D2BE46DF0A79}" srcOrd="1" destOrd="0" presId="urn:microsoft.com/office/officeart/2005/8/layout/vProcess5"/>
    <dgm:cxn modelId="{98A6F893-BEF9-47D7-A6A0-10519665D52D}" type="presParOf" srcId="{8706E46F-8CA0-4730-A5B5-E33FB2E632EA}" destId="{937DF2A4-FF76-4B88-AFD0-C8176F967796}" srcOrd="2" destOrd="0" presId="urn:microsoft.com/office/officeart/2005/8/layout/vProcess5"/>
    <dgm:cxn modelId="{A026E410-DAE1-44F8-8F53-8E61AC9804FC}" type="presParOf" srcId="{8706E46F-8CA0-4730-A5B5-E33FB2E632EA}" destId="{4EC13ACF-5821-4548-82F4-578D69844D0D}" srcOrd="3" destOrd="0" presId="urn:microsoft.com/office/officeart/2005/8/layout/vProcess5"/>
    <dgm:cxn modelId="{3481233D-7BB7-4813-8822-6B5127F4DE29}" type="presParOf" srcId="{8706E46F-8CA0-4730-A5B5-E33FB2E632EA}" destId="{5CC8912D-48C9-49AB-B108-9B50C31ACB4B}" srcOrd="4" destOrd="0" presId="urn:microsoft.com/office/officeart/2005/8/layout/vProcess5"/>
    <dgm:cxn modelId="{EE94E1B6-4451-42E8-8A1A-AA01F0EAA549}" type="presParOf" srcId="{8706E46F-8CA0-4730-A5B5-E33FB2E632EA}" destId="{227247BA-FFDA-4A57-8179-DBC764D63396}" srcOrd="5" destOrd="0" presId="urn:microsoft.com/office/officeart/2005/8/layout/vProcess5"/>
    <dgm:cxn modelId="{B84899E6-EDDD-45B9-9605-78994F12EDEA}" type="presParOf" srcId="{8706E46F-8CA0-4730-A5B5-E33FB2E632EA}" destId="{31C52709-485E-4456-AA6B-E3FFF4F0E347}" srcOrd="6" destOrd="0" presId="urn:microsoft.com/office/officeart/2005/8/layout/vProcess5"/>
    <dgm:cxn modelId="{0823B354-16FE-4153-8A0E-EEFEF8DAC49B}" type="presParOf" srcId="{8706E46F-8CA0-4730-A5B5-E33FB2E632EA}" destId="{847A32A9-F4FA-4503-8DF5-6978BE19102C}" srcOrd="7" destOrd="0" presId="urn:microsoft.com/office/officeart/2005/8/layout/vProcess5"/>
    <dgm:cxn modelId="{578F5338-2A93-4995-A417-ADABC32FD7CA}" type="presParOf" srcId="{8706E46F-8CA0-4730-A5B5-E33FB2E632EA}" destId="{B75878AB-AA36-47A9-8671-53981C6B7E3B}" srcOrd="8" destOrd="0" presId="urn:microsoft.com/office/officeart/2005/8/layout/vProcess5"/>
    <dgm:cxn modelId="{44A5FC56-6ACE-4646-9425-1171D43287E6}" type="presParOf" srcId="{8706E46F-8CA0-4730-A5B5-E33FB2E632EA}" destId="{3F09658A-0D1B-48E0-A092-3F5716C696B4}" srcOrd="9" destOrd="0" presId="urn:microsoft.com/office/officeart/2005/8/layout/vProcess5"/>
    <dgm:cxn modelId="{8D42B5FB-1F8F-440D-A561-7BAE0F95374F}" type="presParOf" srcId="{8706E46F-8CA0-4730-A5B5-E33FB2E632EA}" destId="{53798F10-4F15-4C52-9BBF-F1424D90AAB5}" srcOrd="10" destOrd="0" presId="urn:microsoft.com/office/officeart/2005/8/layout/vProcess5"/>
    <dgm:cxn modelId="{1D9695F6-F76E-4A1D-A47C-D7609D1B3BB6}" type="presParOf" srcId="{8706E46F-8CA0-4730-A5B5-E33FB2E632EA}" destId="{883B9266-E8BD-40D5-A985-343D11494A4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D58879-F35F-4F04-B5A7-025FEFBF0F9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2C037880-1EAF-4F2C-8298-F27B44CAE11E}">
      <dgm:prSet/>
      <dgm:spPr/>
      <dgm:t>
        <a:bodyPr/>
        <a:lstStyle/>
        <a:p>
          <a:r>
            <a:rPr lang="en-US" dirty="0"/>
            <a:t>Particularity in the location to be searched</a:t>
          </a:r>
        </a:p>
      </dgm:t>
    </dgm:pt>
    <dgm:pt modelId="{C0794CBE-F26B-465B-B93A-D08E5360A7C6}" type="parTrans" cxnId="{6CB45305-6A8F-4B55-A8CB-4748EF1099BA}">
      <dgm:prSet/>
      <dgm:spPr/>
      <dgm:t>
        <a:bodyPr/>
        <a:lstStyle/>
        <a:p>
          <a:endParaRPr lang="en-US"/>
        </a:p>
      </dgm:t>
    </dgm:pt>
    <dgm:pt modelId="{DE876186-F587-4AE8-A554-43CE7632590A}" type="sibTrans" cxnId="{6CB45305-6A8F-4B55-A8CB-4748EF1099BA}">
      <dgm:prSet phldrT="01" phldr="0"/>
      <dgm:spPr/>
      <dgm:t>
        <a:bodyPr/>
        <a:lstStyle/>
        <a:p>
          <a:r>
            <a:rPr lang="en-US" dirty="0"/>
            <a:t>01</a:t>
          </a:r>
        </a:p>
      </dgm:t>
    </dgm:pt>
    <dgm:pt modelId="{26348FB7-D29C-4C32-927A-75E2E1CC2420}">
      <dgm:prSet/>
      <dgm:spPr/>
      <dgm:t>
        <a:bodyPr/>
        <a:lstStyle/>
        <a:p>
          <a:r>
            <a:rPr lang="en-US" dirty="0"/>
            <a:t>Particularity in the items to be seized</a:t>
          </a:r>
        </a:p>
      </dgm:t>
    </dgm:pt>
    <dgm:pt modelId="{8C4F37B4-3E12-4B82-AC86-6A4CA4C7A74E}" type="parTrans" cxnId="{E10D1266-5D1B-4473-BC2A-D415B80CF019}">
      <dgm:prSet/>
      <dgm:spPr/>
      <dgm:t>
        <a:bodyPr/>
        <a:lstStyle/>
        <a:p>
          <a:endParaRPr lang="en-US"/>
        </a:p>
      </dgm:t>
    </dgm:pt>
    <dgm:pt modelId="{518514F5-05B8-42F4-B0FF-C5D7E205D758}" type="sibTrans" cxnId="{E10D1266-5D1B-4473-BC2A-D415B80CF019}">
      <dgm:prSet phldrT="02" phldr="0"/>
      <dgm:spPr/>
      <dgm:t>
        <a:bodyPr/>
        <a:lstStyle/>
        <a:p>
          <a:r>
            <a:rPr lang="en-US" dirty="0"/>
            <a:t>02</a:t>
          </a:r>
        </a:p>
      </dgm:t>
    </dgm:pt>
    <dgm:pt modelId="{51C4EF82-66A4-4642-A6E6-5397C02C8FBE}">
      <dgm:prSet/>
      <dgm:spPr/>
      <dgm:t>
        <a:bodyPr/>
        <a:lstStyle/>
        <a:p>
          <a:r>
            <a:rPr lang="en-US" dirty="0"/>
            <a:t>Probable cause to believe that the items to be seized are in the location to be searched</a:t>
          </a:r>
        </a:p>
      </dgm:t>
    </dgm:pt>
    <dgm:pt modelId="{1660A2D6-CDE6-4293-A16E-FA53F77432A7}" type="parTrans" cxnId="{CBFB61A1-98C8-4DE6-93B5-85655FF8D1A5}">
      <dgm:prSet/>
      <dgm:spPr/>
      <dgm:t>
        <a:bodyPr/>
        <a:lstStyle/>
        <a:p>
          <a:endParaRPr lang="en-US"/>
        </a:p>
      </dgm:t>
    </dgm:pt>
    <dgm:pt modelId="{7DF65BFF-4C0D-4F9F-BED7-88475B66C917}" type="sibTrans" cxnId="{CBFB61A1-98C8-4DE6-93B5-85655FF8D1A5}">
      <dgm:prSet phldrT="03" phldr="0"/>
      <dgm:spPr/>
      <dgm:t>
        <a:bodyPr/>
        <a:lstStyle/>
        <a:p>
          <a:r>
            <a:rPr lang="en-US" dirty="0"/>
            <a:t>03</a:t>
          </a:r>
        </a:p>
      </dgm:t>
    </dgm:pt>
    <dgm:pt modelId="{6C481868-9A0B-46B8-9BE1-FE0D4FF3F35C}" type="pres">
      <dgm:prSet presAssocID="{02D58879-F35F-4F04-B5A7-025FEFBF0F91}" presName="Name0" presStyleCnt="0">
        <dgm:presLayoutVars>
          <dgm:animLvl val="lvl"/>
          <dgm:resizeHandles val="exact"/>
        </dgm:presLayoutVars>
      </dgm:prSet>
      <dgm:spPr/>
    </dgm:pt>
    <dgm:pt modelId="{75FFFB93-9E72-4B60-AF1D-AE8737173397}" type="pres">
      <dgm:prSet presAssocID="{2C037880-1EAF-4F2C-8298-F27B44CAE11E}" presName="compositeNode" presStyleCnt="0">
        <dgm:presLayoutVars>
          <dgm:bulletEnabled val="1"/>
        </dgm:presLayoutVars>
      </dgm:prSet>
      <dgm:spPr/>
    </dgm:pt>
    <dgm:pt modelId="{C1A4899A-856B-46D8-B711-9BD3670357F4}" type="pres">
      <dgm:prSet presAssocID="{2C037880-1EAF-4F2C-8298-F27B44CAE11E}" presName="bgRect" presStyleLbl="alignNode1" presStyleIdx="0" presStyleCnt="3"/>
      <dgm:spPr/>
    </dgm:pt>
    <dgm:pt modelId="{C52C36AF-9E98-444A-BE38-FA00F4AAB6E1}" type="pres">
      <dgm:prSet presAssocID="{DE876186-F587-4AE8-A554-43CE7632590A}" presName="sibTransNodeRect" presStyleLbl="alignNode1" presStyleIdx="0" presStyleCnt="3">
        <dgm:presLayoutVars>
          <dgm:chMax val="0"/>
          <dgm:bulletEnabled val="1"/>
        </dgm:presLayoutVars>
      </dgm:prSet>
      <dgm:spPr/>
    </dgm:pt>
    <dgm:pt modelId="{A2BB5AC9-1BF8-49FE-B31F-ED36AB36FD91}" type="pres">
      <dgm:prSet presAssocID="{2C037880-1EAF-4F2C-8298-F27B44CAE11E}" presName="nodeRect" presStyleLbl="alignNode1" presStyleIdx="0" presStyleCnt="3">
        <dgm:presLayoutVars>
          <dgm:bulletEnabled val="1"/>
        </dgm:presLayoutVars>
      </dgm:prSet>
      <dgm:spPr/>
    </dgm:pt>
    <dgm:pt modelId="{3E3D2741-B667-4388-9665-4BFD186375FF}" type="pres">
      <dgm:prSet presAssocID="{DE876186-F587-4AE8-A554-43CE7632590A}" presName="sibTrans" presStyleCnt="0"/>
      <dgm:spPr/>
    </dgm:pt>
    <dgm:pt modelId="{1353A233-DBCE-456E-BC0B-1CBDE8CD610C}" type="pres">
      <dgm:prSet presAssocID="{26348FB7-D29C-4C32-927A-75E2E1CC2420}" presName="compositeNode" presStyleCnt="0">
        <dgm:presLayoutVars>
          <dgm:bulletEnabled val="1"/>
        </dgm:presLayoutVars>
      </dgm:prSet>
      <dgm:spPr/>
    </dgm:pt>
    <dgm:pt modelId="{1F40B82E-C77E-4032-8B45-C276C96BAC8E}" type="pres">
      <dgm:prSet presAssocID="{26348FB7-D29C-4C32-927A-75E2E1CC2420}" presName="bgRect" presStyleLbl="alignNode1" presStyleIdx="1" presStyleCnt="3"/>
      <dgm:spPr/>
    </dgm:pt>
    <dgm:pt modelId="{17E7CB15-AF57-46CD-A78A-6287D04FA915}" type="pres">
      <dgm:prSet presAssocID="{518514F5-05B8-42F4-B0FF-C5D7E205D758}" presName="sibTransNodeRect" presStyleLbl="alignNode1" presStyleIdx="1" presStyleCnt="3">
        <dgm:presLayoutVars>
          <dgm:chMax val="0"/>
          <dgm:bulletEnabled val="1"/>
        </dgm:presLayoutVars>
      </dgm:prSet>
      <dgm:spPr/>
    </dgm:pt>
    <dgm:pt modelId="{BA1703C6-D3BE-4663-94BB-1885D404E0EC}" type="pres">
      <dgm:prSet presAssocID="{26348FB7-D29C-4C32-927A-75E2E1CC2420}" presName="nodeRect" presStyleLbl="alignNode1" presStyleIdx="1" presStyleCnt="3">
        <dgm:presLayoutVars>
          <dgm:bulletEnabled val="1"/>
        </dgm:presLayoutVars>
      </dgm:prSet>
      <dgm:spPr/>
    </dgm:pt>
    <dgm:pt modelId="{DAE68D16-AC66-45BC-B59B-8430292D446E}" type="pres">
      <dgm:prSet presAssocID="{518514F5-05B8-42F4-B0FF-C5D7E205D758}" presName="sibTrans" presStyleCnt="0"/>
      <dgm:spPr/>
    </dgm:pt>
    <dgm:pt modelId="{42512FF0-C14C-4F0D-B4BA-E74672FD04DC}" type="pres">
      <dgm:prSet presAssocID="{51C4EF82-66A4-4642-A6E6-5397C02C8FBE}" presName="compositeNode" presStyleCnt="0">
        <dgm:presLayoutVars>
          <dgm:bulletEnabled val="1"/>
        </dgm:presLayoutVars>
      </dgm:prSet>
      <dgm:spPr/>
    </dgm:pt>
    <dgm:pt modelId="{AADC1E51-0913-4209-8BB4-FACC88789F3A}" type="pres">
      <dgm:prSet presAssocID="{51C4EF82-66A4-4642-A6E6-5397C02C8FBE}" presName="bgRect" presStyleLbl="alignNode1" presStyleIdx="2" presStyleCnt="3"/>
      <dgm:spPr/>
    </dgm:pt>
    <dgm:pt modelId="{BB1ED1F7-79CA-4BD7-AC59-B0D4E2592B4B}" type="pres">
      <dgm:prSet presAssocID="{7DF65BFF-4C0D-4F9F-BED7-88475B66C917}" presName="sibTransNodeRect" presStyleLbl="alignNode1" presStyleIdx="2" presStyleCnt="3">
        <dgm:presLayoutVars>
          <dgm:chMax val="0"/>
          <dgm:bulletEnabled val="1"/>
        </dgm:presLayoutVars>
      </dgm:prSet>
      <dgm:spPr/>
    </dgm:pt>
    <dgm:pt modelId="{F7AEE8CB-E60F-4B37-90CD-FEF8D3319C09}" type="pres">
      <dgm:prSet presAssocID="{51C4EF82-66A4-4642-A6E6-5397C02C8FBE}" presName="nodeRect" presStyleLbl="alignNode1" presStyleIdx="2" presStyleCnt="3">
        <dgm:presLayoutVars>
          <dgm:bulletEnabled val="1"/>
        </dgm:presLayoutVars>
      </dgm:prSet>
      <dgm:spPr/>
    </dgm:pt>
  </dgm:ptLst>
  <dgm:cxnLst>
    <dgm:cxn modelId="{6CB45305-6A8F-4B55-A8CB-4748EF1099BA}" srcId="{02D58879-F35F-4F04-B5A7-025FEFBF0F91}" destId="{2C037880-1EAF-4F2C-8298-F27B44CAE11E}" srcOrd="0" destOrd="0" parTransId="{C0794CBE-F26B-465B-B93A-D08E5360A7C6}" sibTransId="{DE876186-F587-4AE8-A554-43CE7632590A}"/>
    <dgm:cxn modelId="{EA6EEE43-F1E4-4C50-818A-E6D9B6669352}" type="presOf" srcId="{2C037880-1EAF-4F2C-8298-F27B44CAE11E}" destId="{C1A4899A-856B-46D8-B711-9BD3670357F4}" srcOrd="0" destOrd="0" presId="urn:microsoft.com/office/officeart/2016/7/layout/LinearBlockProcessNumbered"/>
    <dgm:cxn modelId="{C1E9E864-FFB5-4684-9169-7C113343E3F0}" type="presOf" srcId="{51C4EF82-66A4-4642-A6E6-5397C02C8FBE}" destId="{F7AEE8CB-E60F-4B37-90CD-FEF8D3319C09}" srcOrd="1" destOrd="0" presId="urn:microsoft.com/office/officeart/2016/7/layout/LinearBlockProcessNumbered"/>
    <dgm:cxn modelId="{E10D1266-5D1B-4473-BC2A-D415B80CF019}" srcId="{02D58879-F35F-4F04-B5A7-025FEFBF0F91}" destId="{26348FB7-D29C-4C32-927A-75E2E1CC2420}" srcOrd="1" destOrd="0" parTransId="{8C4F37B4-3E12-4B82-AC86-6A4CA4C7A74E}" sibTransId="{518514F5-05B8-42F4-B0FF-C5D7E205D758}"/>
    <dgm:cxn modelId="{675E1647-825C-42D3-B0C8-CB1ADA645B7C}" type="presOf" srcId="{26348FB7-D29C-4C32-927A-75E2E1CC2420}" destId="{1F40B82E-C77E-4032-8B45-C276C96BAC8E}" srcOrd="0" destOrd="0" presId="urn:microsoft.com/office/officeart/2016/7/layout/LinearBlockProcessNumbered"/>
    <dgm:cxn modelId="{DB13386A-4845-47B6-A14A-D63806E6BC6B}" type="presOf" srcId="{7DF65BFF-4C0D-4F9F-BED7-88475B66C917}" destId="{BB1ED1F7-79CA-4BD7-AC59-B0D4E2592B4B}" srcOrd="0" destOrd="0" presId="urn:microsoft.com/office/officeart/2016/7/layout/LinearBlockProcessNumbered"/>
    <dgm:cxn modelId="{67B2A17B-40E4-464A-8AAB-6D702EE56FA5}" type="presOf" srcId="{26348FB7-D29C-4C32-927A-75E2E1CC2420}" destId="{BA1703C6-D3BE-4663-94BB-1885D404E0EC}" srcOrd="1" destOrd="0" presId="urn:microsoft.com/office/officeart/2016/7/layout/LinearBlockProcessNumbered"/>
    <dgm:cxn modelId="{6E41358C-D5D1-423E-BD59-44EF081D980C}" type="presOf" srcId="{02D58879-F35F-4F04-B5A7-025FEFBF0F91}" destId="{6C481868-9A0B-46B8-9BE1-FE0D4FF3F35C}" srcOrd="0" destOrd="0" presId="urn:microsoft.com/office/officeart/2016/7/layout/LinearBlockProcessNumbered"/>
    <dgm:cxn modelId="{38900D92-102D-4315-9B01-531DC494F18C}" type="presOf" srcId="{DE876186-F587-4AE8-A554-43CE7632590A}" destId="{C52C36AF-9E98-444A-BE38-FA00F4AAB6E1}" srcOrd="0" destOrd="0" presId="urn:microsoft.com/office/officeart/2016/7/layout/LinearBlockProcessNumbered"/>
    <dgm:cxn modelId="{CBFB61A1-98C8-4DE6-93B5-85655FF8D1A5}" srcId="{02D58879-F35F-4F04-B5A7-025FEFBF0F91}" destId="{51C4EF82-66A4-4642-A6E6-5397C02C8FBE}" srcOrd="2" destOrd="0" parTransId="{1660A2D6-CDE6-4293-A16E-FA53F77432A7}" sibTransId="{7DF65BFF-4C0D-4F9F-BED7-88475B66C917}"/>
    <dgm:cxn modelId="{B0F0EDAB-471A-4B60-89B5-AFEE3189A6CF}" type="presOf" srcId="{51C4EF82-66A4-4642-A6E6-5397C02C8FBE}" destId="{AADC1E51-0913-4209-8BB4-FACC88789F3A}" srcOrd="0" destOrd="0" presId="urn:microsoft.com/office/officeart/2016/7/layout/LinearBlockProcessNumbered"/>
    <dgm:cxn modelId="{75A1B2C4-DF74-4065-8383-C72543F76F5D}" type="presOf" srcId="{518514F5-05B8-42F4-B0FF-C5D7E205D758}" destId="{17E7CB15-AF57-46CD-A78A-6287D04FA915}" srcOrd="0" destOrd="0" presId="urn:microsoft.com/office/officeart/2016/7/layout/LinearBlockProcessNumbered"/>
    <dgm:cxn modelId="{4664B7C7-64AB-41F2-964C-AFC975B8C4E3}" type="presOf" srcId="{2C037880-1EAF-4F2C-8298-F27B44CAE11E}" destId="{A2BB5AC9-1BF8-49FE-B31F-ED36AB36FD91}" srcOrd="1" destOrd="0" presId="urn:microsoft.com/office/officeart/2016/7/layout/LinearBlockProcessNumbered"/>
    <dgm:cxn modelId="{941EED30-E6C4-458B-A313-1E020F52AEAB}" type="presParOf" srcId="{6C481868-9A0B-46B8-9BE1-FE0D4FF3F35C}" destId="{75FFFB93-9E72-4B60-AF1D-AE8737173397}" srcOrd="0" destOrd="0" presId="urn:microsoft.com/office/officeart/2016/7/layout/LinearBlockProcessNumbered"/>
    <dgm:cxn modelId="{2C730915-C083-4FF6-8608-D3123664B6D2}" type="presParOf" srcId="{75FFFB93-9E72-4B60-AF1D-AE8737173397}" destId="{C1A4899A-856B-46D8-B711-9BD3670357F4}" srcOrd="0" destOrd="0" presId="urn:microsoft.com/office/officeart/2016/7/layout/LinearBlockProcessNumbered"/>
    <dgm:cxn modelId="{09F07BD1-C6AA-4128-B711-1B8DFF76DDA1}" type="presParOf" srcId="{75FFFB93-9E72-4B60-AF1D-AE8737173397}" destId="{C52C36AF-9E98-444A-BE38-FA00F4AAB6E1}" srcOrd="1" destOrd="0" presId="urn:microsoft.com/office/officeart/2016/7/layout/LinearBlockProcessNumbered"/>
    <dgm:cxn modelId="{47EEA07C-41AE-49AD-BB24-B3B216A5BBE8}" type="presParOf" srcId="{75FFFB93-9E72-4B60-AF1D-AE8737173397}" destId="{A2BB5AC9-1BF8-49FE-B31F-ED36AB36FD91}" srcOrd="2" destOrd="0" presId="urn:microsoft.com/office/officeart/2016/7/layout/LinearBlockProcessNumbered"/>
    <dgm:cxn modelId="{D059125A-DA34-408B-B37C-148B0A0F6218}" type="presParOf" srcId="{6C481868-9A0B-46B8-9BE1-FE0D4FF3F35C}" destId="{3E3D2741-B667-4388-9665-4BFD186375FF}" srcOrd="1" destOrd="0" presId="urn:microsoft.com/office/officeart/2016/7/layout/LinearBlockProcessNumbered"/>
    <dgm:cxn modelId="{BE024555-3A1C-41E1-88F6-A86A8BEA2DD5}" type="presParOf" srcId="{6C481868-9A0B-46B8-9BE1-FE0D4FF3F35C}" destId="{1353A233-DBCE-456E-BC0B-1CBDE8CD610C}" srcOrd="2" destOrd="0" presId="urn:microsoft.com/office/officeart/2016/7/layout/LinearBlockProcessNumbered"/>
    <dgm:cxn modelId="{DD8C17D1-E7C2-44EE-B218-420A64C6B619}" type="presParOf" srcId="{1353A233-DBCE-456E-BC0B-1CBDE8CD610C}" destId="{1F40B82E-C77E-4032-8B45-C276C96BAC8E}" srcOrd="0" destOrd="0" presId="urn:microsoft.com/office/officeart/2016/7/layout/LinearBlockProcessNumbered"/>
    <dgm:cxn modelId="{8353297E-2018-4DBC-984E-5AD1FC86273E}" type="presParOf" srcId="{1353A233-DBCE-456E-BC0B-1CBDE8CD610C}" destId="{17E7CB15-AF57-46CD-A78A-6287D04FA915}" srcOrd="1" destOrd="0" presId="urn:microsoft.com/office/officeart/2016/7/layout/LinearBlockProcessNumbered"/>
    <dgm:cxn modelId="{846DD88C-D2E8-4C70-B6AD-01C385F95EA9}" type="presParOf" srcId="{1353A233-DBCE-456E-BC0B-1CBDE8CD610C}" destId="{BA1703C6-D3BE-4663-94BB-1885D404E0EC}" srcOrd="2" destOrd="0" presId="urn:microsoft.com/office/officeart/2016/7/layout/LinearBlockProcessNumbered"/>
    <dgm:cxn modelId="{A9A41EDD-B185-452C-9C2B-D4665ABEC991}" type="presParOf" srcId="{6C481868-9A0B-46B8-9BE1-FE0D4FF3F35C}" destId="{DAE68D16-AC66-45BC-B59B-8430292D446E}" srcOrd="3" destOrd="0" presId="urn:microsoft.com/office/officeart/2016/7/layout/LinearBlockProcessNumbered"/>
    <dgm:cxn modelId="{B6974207-F552-4BF0-8632-3ABE63E0D068}" type="presParOf" srcId="{6C481868-9A0B-46B8-9BE1-FE0D4FF3F35C}" destId="{42512FF0-C14C-4F0D-B4BA-E74672FD04DC}" srcOrd="4" destOrd="0" presId="urn:microsoft.com/office/officeart/2016/7/layout/LinearBlockProcessNumbered"/>
    <dgm:cxn modelId="{D056AFBF-6E16-4C31-B5B6-553D02B30A8E}" type="presParOf" srcId="{42512FF0-C14C-4F0D-B4BA-E74672FD04DC}" destId="{AADC1E51-0913-4209-8BB4-FACC88789F3A}" srcOrd="0" destOrd="0" presId="urn:microsoft.com/office/officeart/2016/7/layout/LinearBlockProcessNumbered"/>
    <dgm:cxn modelId="{A8B944C1-2A06-49FD-970D-A07B98EA4394}" type="presParOf" srcId="{42512FF0-C14C-4F0D-B4BA-E74672FD04DC}" destId="{BB1ED1F7-79CA-4BD7-AC59-B0D4E2592B4B}" srcOrd="1" destOrd="0" presId="urn:microsoft.com/office/officeart/2016/7/layout/LinearBlockProcessNumbered"/>
    <dgm:cxn modelId="{EE979433-9558-4894-AEDB-9A289C837C43}" type="presParOf" srcId="{42512FF0-C14C-4F0D-B4BA-E74672FD04DC}" destId="{F7AEE8CB-E60F-4B37-90CD-FEF8D3319C09}"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903E1B-E2D8-467D-82BE-E1A843105171}"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12503CCC-4C34-4FE3-979B-BF9F9EBE2FE0}">
      <dgm:prSet/>
      <dgm:spPr/>
      <dgm:t>
        <a:bodyPr/>
        <a:lstStyle/>
        <a:p>
          <a:r>
            <a:rPr lang="en-US" dirty="0"/>
            <a:t>Fact</a:t>
          </a:r>
        </a:p>
      </dgm:t>
    </dgm:pt>
    <dgm:pt modelId="{AB858B8B-8669-4D33-9AE6-9AF3DC3374E2}" type="parTrans" cxnId="{E020EC97-C7F8-43BA-9E1D-C906D8B61F95}">
      <dgm:prSet/>
      <dgm:spPr/>
      <dgm:t>
        <a:bodyPr/>
        <a:lstStyle/>
        <a:p>
          <a:endParaRPr lang="en-US"/>
        </a:p>
      </dgm:t>
    </dgm:pt>
    <dgm:pt modelId="{FA88A625-E6D9-4179-9092-EEBAD59ED6B2}" type="sibTrans" cxnId="{E020EC97-C7F8-43BA-9E1D-C906D8B61F95}">
      <dgm:prSet/>
      <dgm:spPr/>
      <dgm:t>
        <a:bodyPr/>
        <a:lstStyle/>
        <a:p>
          <a:endParaRPr lang="en-US" dirty="0"/>
        </a:p>
      </dgm:t>
    </dgm:pt>
    <dgm:pt modelId="{20FB8D4C-C298-4638-A92C-3B21D6D1AC5E}">
      <dgm:prSet/>
      <dgm:spPr/>
      <dgm:t>
        <a:bodyPr/>
        <a:lstStyle/>
        <a:p>
          <a:r>
            <a:rPr lang="en-US" dirty="0"/>
            <a:t>Fact</a:t>
          </a:r>
        </a:p>
      </dgm:t>
    </dgm:pt>
    <dgm:pt modelId="{2F3FC98A-47F7-4C16-B90A-F8406F81B756}" type="parTrans" cxnId="{2A97AB99-3A05-4CC2-A0EE-05F25E177930}">
      <dgm:prSet/>
      <dgm:spPr/>
      <dgm:t>
        <a:bodyPr/>
        <a:lstStyle/>
        <a:p>
          <a:endParaRPr lang="en-US"/>
        </a:p>
      </dgm:t>
    </dgm:pt>
    <dgm:pt modelId="{D644E7C5-8311-498F-A69E-362053D0E75C}" type="sibTrans" cxnId="{2A97AB99-3A05-4CC2-A0EE-05F25E177930}">
      <dgm:prSet/>
      <dgm:spPr/>
      <dgm:t>
        <a:bodyPr/>
        <a:lstStyle/>
        <a:p>
          <a:endParaRPr lang="en-US" dirty="0"/>
        </a:p>
      </dgm:t>
    </dgm:pt>
    <dgm:pt modelId="{00D92102-E218-4140-8E33-C01714787BF3}">
      <dgm:prSet/>
      <dgm:spPr>
        <a:solidFill>
          <a:schemeClr val="accent3">
            <a:lumMod val="50000"/>
          </a:schemeClr>
        </a:solidFill>
        <a:ln>
          <a:solidFill>
            <a:schemeClr val="tx2">
              <a:lumMod val="50000"/>
            </a:schemeClr>
          </a:solidFill>
        </a:ln>
      </dgm:spPr>
      <dgm:t>
        <a:bodyPr/>
        <a:lstStyle/>
        <a:p>
          <a:r>
            <a:rPr lang="en-US" dirty="0"/>
            <a:t>Evidence</a:t>
          </a:r>
        </a:p>
      </dgm:t>
    </dgm:pt>
    <dgm:pt modelId="{7171EE3B-31CA-4B44-844D-24B8A4BEC47A}" type="parTrans" cxnId="{75666067-C72F-443B-A2FE-B06967D65AF1}">
      <dgm:prSet/>
      <dgm:spPr/>
      <dgm:t>
        <a:bodyPr/>
        <a:lstStyle/>
        <a:p>
          <a:endParaRPr lang="en-US"/>
        </a:p>
      </dgm:t>
    </dgm:pt>
    <dgm:pt modelId="{D6AD1411-54B5-4A5D-BBE3-1499DE0A736D}" type="sibTrans" cxnId="{75666067-C72F-443B-A2FE-B06967D65AF1}">
      <dgm:prSet/>
      <dgm:spPr/>
      <dgm:t>
        <a:bodyPr/>
        <a:lstStyle/>
        <a:p>
          <a:endParaRPr lang="en-US"/>
        </a:p>
      </dgm:t>
    </dgm:pt>
    <dgm:pt modelId="{53763C93-67E9-4473-95AB-519DB2157747}" type="pres">
      <dgm:prSet presAssocID="{D5903E1B-E2D8-467D-82BE-E1A843105171}" presName="Name0" presStyleCnt="0">
        <dgm:presLayoutVars>
          <dgm:dir/>
          <dgm:resizeHandles val="exact"/>
        </dgm:presLayoutVars>
      </dgm:prSet>
      <dgm:spPr/>
    </dgm:pt>
    <dgm:pt modelId="{715E2043-2E9E-40EF-B5E3-1AA9E547F3F7}" type="pres">
      <dgm:prSet presAssocID="{D5903E1B-E2D8-467D-82BE-E1A843105171}" presName="vNodes" presStyleCnt="0"/>
      <dgm:spPr/>
    </dgm:pt>
    <dgm:pt modelId="{77F649E6-14C2-4AD5-A073-834A6C58F231}" type="pres">
      <dgm:prSet presAssocID="{12503CCC-4C34-4FE3-979B-BF9F9EBE2FE0}" presName="node" presStyleLbl="node1" presStyleIdx="0" presStyleCnt="3">
        <dgm:presLayoutVars>
          <dgm:bulletEnabled val="1"/>
        </dgm:presLayoutVars>
      </dgm:prSet>
      <dgm:spPr/>
    </dgm:pt>
    <dgm:pt modelId="{F02C3815-6BF6-4A59-85A8-FD145816A0A1}" type="pres">
      <dgm:prSet presAssocID="{FA88A625-E6D9-4179-9092-EEBAD59ED6B2}" presName="spacerT" presStyleCnt="0"/>
      <dgm:spPr/>
    </dgm:pt>
    <dgm:pt modelId="{B45F09CE-2546-404F-B23E-7C7D9711BC78}" type="pres">
      <dgm:prSet presAssocID="{FA88A625-E6D9-4179-9092-EEBAD59ED6B2}" presName="sibTrans" presStyleLbl="sibTrans2D1" presStyleIdx="0" presStyleCnt="2"/>
      <dgm:spPr/>
    </dgm:pt>
    <dgm:pt modelId="{7D415766-1D38-48BA-A278-CA47B791D973}" type="pres">
      <dgm:prSet presAssocID="{FA88A625-E6D9-4179-9092-EEBAD59ED6B2}" presName="spacerB" presStyleCnt="0"/>
      <dgm:spPr/>
    </dgm:pt>
    <dgm:pt modelId="{81DE9CF0-8ED8-496E-B6EF-AEBC35E87952}" type="pres">
      <dgm:prSet presAssocID="{20FB8D4C-C298-4638-A92C-3B21D6D1AC5E}" presName="node" presStyleLbl="node1" presStyleIdx="1" presStyleCnt="3">
        <dgm:presLayoutVars>
          <dgm:bulletEnabled val="1"/>
        </dgm:presLayoutVars>
      </dgm:prSet>
      <dgm:spPr/>
    </dgm:pt>
    <dgm:pt modelId="{2D376B2A-79A6-4DE8-9C69-46B03E4FC555}" type="pres">
      <dgm:prSet presAssocID="{D5903E1B-E2D8-467D-82BE-E1A843105171}" presName="sibTransLast" presStyleLbl="sibTrans2D1" presStyleIdx="1" presStyleCnt="2"/>
      <dgm:spPr/>
    </dgm:pt>
    <dgm:pt modelId="{0AA69CC7-A21E-4CDC-BDC1-80872588D780}" type="pres">
      <dgm:prSet presAssocID="{D5903E1B-E2D8-467D-82BE-E1A843105171}" presName="connectorText" presStyleLbl="sibTrans2D1" presStyleIdx="1" presStyleCnt="2"/>
      <dgm:spPr/>
    </dgm:pt>
    <dgm:pt modelId="{4D5D998C-5402-4038-A401-DB203AC6C361}" type="pres">
      <dgm:prSet presAssocID="{D5903E1B-E2D8-467D-82BE-E1A843105171}" presName="lastNode" presStyleLbl="node1" presStyleIdx="2" presStyleCnt="3">
        <dgm:presLayoutVars>
          <dgm:bulletEnabled val="1"/>
        </dgm:presLayoutVars>
      </dgm:prSet>
      <dgm:spPr/>
    </dgm:pt>
  </dgm:ptLst>
  <dgm:cxnLst>
    <dgm:cxn modelId="{52915213-BA88-48F0-BED7-8F1A2DFB1D9C}" type="presOf" srcId="{20FB8D4C-C298-4638-A92C-3B21D6D1AC5E}" destId="{81DE9CF0-8ED8-496E-B6EF-AEBC35E87952}" srcOrd="0" destOrd="0" presId="urn:microsoft.com/office/officeart/2005/8/layout/equation2"/>
    <dgm:cxn modelId="{1A8CA030-B9F5-4A73-84F3-19CBBC550AE5}" type="presOf" srcId="{00D92102-E218-4140-8E33-C01714787BF3}" destId="{4D5D998C-5402-4038-A401-DB203AC6C361}" srcOrd="0" destOrd="0" presId="urn:microsoft.com/office/officeart/2005/8/layout/equation2"/>
    <dgm:cxn modelId="{5E88B762-6B52-4010-99E0-56DC299712B3}" type="presOf" srcId="{FA88A625-E6D9-4179-9092-EEBAD59ED6B2}" destId="{B45F09CE-2546-404F-B23E-7C7D9711BC78}" srcOrd="0" destOrd="0" presId="urn:microsoft.com/office/officeart/2005/8/layout/equation2"/>
    <dgm:cxn modelId="{75666067-C72F-443B-A2FE-B06967D65AF1}" srcId="{D5903E1B-E2D8-467D-82BE-E1A843105171}" destId="{00D92102-E218-4140-8E33-C01714787BF3}" srcOrd="2" destOrd="0" parTransId="{7171EE3B-31CA-4B44-844D-24B8A4BEC47A}" sibTransId="{D6AD1411-54B5-4A5D-BBE3-1499DE0A736D}"/>
    <dgm:cxn modelId="{E020EC97-C7F8-43BA-9E1D-C906D8B61F95}" srcId="{D5903E1B-E2D8-467D-82BE-E1A843105171}" destId="{12503CCC-4C34-4FE3-979B-BF9F9EBE2FE0}" srcOrd="0" destOrd="0" parTransId="{AB858B8B-8669-4D33-9AE6-9AF3DC3374E2}" sibTransId="{FA88A625-E6D9-4179-9092-EEBAD59ED6B2}"/>
    <dgm:cxn modelId="{2A97AB99-3A05-4CC2-A0EE-05F25E177930}" srcId="{D5903E1B-E2D8-467D-82BE-E1A843105171}" destId="{20FB8D4C-C298-4638-A92C-3B21D6D1AC5E}" srcOrd="1" destOrd="0" parTransId="{2F3FC98A-47F7-4C16-B90A-F8406F81B756}" sibTransId="{D644E7C5-8311-498F-A69E-362053D0E75C}"/>
    <dgm:cxn modelId="{528126A3-06B4-42B3-B29B-D397A8AC1181}" type="presOf" srcId="{D644E7C5-8311-498F-A69E-362053D0E75C}" destId="{0AA69CC7-A21E-4CDC-BDC1-80872588D780}" srcOrd="1" destOrd="0" presId="urn:microsoft.com/office/officeart/2005/8/layout/equation2"/>
    <dgm:cxn modelId="{9A5C40DD-7EA3-4B79-9D9A-69D513392D49}" type="presOf" srcId="{D644E7C5-8311-498F-A69E-362053D0E75C}" destId="{2D376B2A-79A6-4DE8-9C69-46B03E4FC555}" srcOrd="0" destOrd="0" presId="urn:microsoft.com/office/officeart/2005/8/layout/equation2"/>
    <dgm:cxn modelId="{B8AACCF0-0810-43FA-BB17-144C189E4DAF}" type="presOf" srcId="{D5903E1B-E2D8-467D-82BE-E1A843105171}" destId="{53763C93-67E9-4473-95AB-519DB2157747}" srcOrd="0" destOrd="0" presId="urn:microsoft.com/office/officeart/2005/8/layout/equation2"/>
    <dgm:cxn modelId="{28816BF9-B932-4C73-BE66-CFA4746024E2}" type="presOf" srcId="{12503CCC-4C34-4FE3-979B-BF9F9EBE2FE0}" destId="{77F649E6-14C2-4AD5-A073-834A6C58F231}" srcOrd="0" destOrd="0" presId="urn:microsoft.com/office/officeart/2005/8/layout/equation2"/>
    <dgm:cxn modelId="{8E32E6AF-9C0F-4074-AB35-4490999D120F}" type="presParOf" srcId="{53763C93-67E9-4473-95AB-519DB2157747}" destId="{715E2043-2E9E-40EF-B5E3-1AA9E547F3F7}" srcOrd="0" destOrd="0" presId="urn:microsoft.com/office/officeart/2005/8/layout/equation2"/>
    <dgm:cxn modelId="{F92024AF-80D7-4DE4-A90D-5C6896CD36F9}" type="presParOf" srcId="{715E2043-2E9E-40EF-B5E3-1AA9E547F3F7}" destId="{77F649E6-14C2-4AD5-A073-834A6C58F231}" srcOrd="0" destOrd="0" presId="urn:microsoft.com/office/officeart/2005/8/layout/equation2"/>
    <dgm:cxn modelId="{02A61726-477E-443C-AC7A-C2E5CDA6CB00}" type="presParOf" srcId="{715E2043-2E9E-40EF-B5E3-1AA9E547F3F7}" destId="{F02C3815-6BF6-4A59-85A8-FD145816A0A1}" srcOrd="1" destOrd="0" presId="urn:microsoft.com/office/officeart/2005/8/layout/equation2"/>
    <dgm:cxn modelId="{8CAF46A2-90C1-4C83-BAB9-65A435034238}" type="presParOf" srcId="{715E2043-2E9E-40EF-B5E3-1AA9E547F3F7}" destId="{B45F09CE-2546-404F-B23E-7C7D9711BC78}" srcOrd="2" destOrd="0" presId="urn:microsoft.com/office/officeart/2005/8/layout/equation2"/>
    <dgm:cxn modelId="{751D1B4E-BDBE-470A-8843-43C3DF1574FA}" type="presParOf" srcId="{715E2043-2E9E-40EF-B5E3-1AA9E547F3F7}" destId="{7D415766-1D38-48BA-A278-CA47B791D973}" srcOrd="3" destOrd="0" presId="urn:microsoft.com/office/officeart/2005/8/layout/equation2"/>
    <dgm:cxn modelId="{3C9DBB07-349C-407D-BB1D-ED89335F399C}" type="presParOf" srcId="{715E2043-2E9E-40EF-B5E3-1AA9E547F3F7}" destId="{81DE9CF0-8ED8-496E-B6EF-AEBC35E87952}" srcOrd="4" destOrd="0" presId="urn:microsoft.com/office/officeart/2005/8/layout/equation2"/>
    <dgm:cxn modelId="{983C5404-1FD1-4FE7-8F9A-5BBE743163E0}" type="presParOf" srcId="{53763C93-67E9-4473-95AB-519DB2157747}" destId="{2D376B2A-79A6-4DE8-9C69-46B03E4FC555}" srcOrd="1" destOrd="0" presId="urn:microsoft.com/office/officeart/2005/8/layout/equation2"/>
    <dgm:cxn modelId="{7B244B07-1C4C-447E-81E7-6930A135EE9F}" type="presParOf" srcId="{2D376B2A-79A6-4DE8-9C69-46B03E4FC555}" destId="{0AA69CC7-A21E-4CDC-BDC1-80872588D780}" srcOrd="0" destOrd="0" presId="urn:microsoft.com/office/officeart/2005/8/layout/equation2"/>
    <dgm:cxn modelId="{0BC09ADB-1017-44DE-AF33-96E0F7057857}" type="presParOf" srcId="{53763C93-67E9-4473-95AB-519DB2157747}" destId="{4D5D998C-5402-4038-A401-DB203AC6C361}"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FF1875-D532-4998-BD29-2E2A5FFB541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49A55C-2A48-46D0-BAA3-09EC3B90D0C7}">
      <dgm:prSet/>
      <dgm:spPr/>
      <dgm:t>
        <a:bodyPr/>
        <a:lstStyle/>
        <a:p>
          <a:pPr>
            <a:lnSpc>
              <a:spcPct val="100000"/>
            </a:lnSpc>
          </a:pPr>
          <a:r>
            <a:rPr lang="en-US" dirty="0"/>
            <a:t>Probable Cause to Search Device or Account, ie Nexus</a:t>
          </a:r>
        </a:p>
      </dgm:t>
    </dgm:pt>
    <dgm:pt modelId="{0E5E5252-EBAD-4BD1-8D6F-8E3F19D8B7EA}" type="parTrans" cxnId="{6DFD1A31-ED9B-4124-8C37-D9F36C4207D9}">
      <dgm:prSet/>
      <dgm:spPr/>
      <dgm:t>
        <a:bodyPr/>
        <a:lstStyle/>
        <a:p>
          <a:endParaRPr lang="en-US"/>
        </a:p>
      </dgm:t>
    </dgm:pt>
    <dgm:pt modelId="{4869216D-2CCE-4A8B-8FC6-E0952F5A4785}" type="sibTrans" cxnId="{6DFD1A31-ED9B-4124-8C37-D9F36C4207D9}">
      <dgm:prSet/>
      <dgm:spPr/>
      <dgm:t>
        <a:bodyPr/>
        <a:lstStyle/>
        <a:p>
          <a:endParaRPr lang="en-US"/>
        </a:p>
      </dgm:t>
    </dgm:pt>
    <dgm:pt modelId="{B8FD654A-ECC2-47B1-8A9B-FDBF2F0C5E79}">
      <dgm:prSet/>
      <dgm:spPr/>
      <dgm:t>
        <a:bodyPr/>
        <a:lstStyle/>
        <a:p>
          <a:pPr>
            <a:lnSpc>
              <a:spcPct val="100000"/>
            </a:lnSpc>
          </a:pPr>
          <a:r>
            <a:rPr lang="en-US" dirty="0"/>
            <a:t>Specific Reference to Device</a:t>
          </a:r>
        </a:p>
      </dgm:t>
    </dgm:pt>
    <dgm:pt modelId="{D425A462-398D-4EA1-BC6B-57A3FB507FC8}" type="parTrans" cxnId="{4C097E0C-17C9-4BB6-BB05-8DE52F64905A}">
      <dgm:prSet/>
      <dgm:spPr/>
      <dgm:t>
        <a:bodyPr/>
        <a:lstStyle/>
        <a:p>
          <a:endParaRPr lang="en-US"/>
        </a:p>
      </dgm:t>
    </dgm:pt>
    <dgm:pt modelId="{9EB6BE19-4794-457E-9038-5E36A9C3BDC2}" type="sibTrans" cxnId="{4C097E0C-17C9-4BB6-BB05-8DE52F64905A}">
      <dgm:prSet/>
      <dgm:spPr/>
      <dgm:t>
        <a:bodyPr/>
        <a:lstStyle/>
        <a:p>
          <a:endParaRPr lang="en-US"/>
        </a:p>
      </dgm:t>
    </dgm:pt>
    <dgm:pt modelId="{16D558C2-C2B4-478A-9E9F-C9C63D89AF95}">
      <dgm:prSet/>
      <dgm:spPr/>
      <dgm:t>
        <a:bodyPr/>
        <a:lstStyle/>
        <a:p>
          <a:pPr>
            <a:lnSpc>
              <a:spcPct val="100000"/>
            </a:lnSpc>
          </a:pPr>
          <a:r>
            <a:rPr lang="en-US" dirty="0"/>
            <a:t>Particularity</a:t>
          </a:r>
        </a:p>
      </dgm:t>
    </dgm:pt>
    <dgm:pt modelId="{9AE33BF8-79FF-4028-B07A-814680346242}" type="parTrans" cxnId="{51EFA680-1A07-41C3-892E-02F1467AC36B}">
      <dgm:prSet/>
      <dgm:spPr/>
      <dgm:t>
        <a:bodyPr/>
        <a:lstStyle/>
        <a:p>
          <a:endParaRPr lang="en-US"/>
        </a:p>
      </dgm:t>
    </dgm:pt>
    <dgm:pt modelId="{2B1A719D-A8B1-467B-BD4F-CF721BF87F27}" type="sibTrans" cxnId="{51EFA680-1A07-41C3-892E-02F1467AC36B}">
      <dgm:prSet/>
      <dgm:spPr/>
      <dgm:t>
        <a:bodyPr/>
        <a:lstStyle/>
        <a:p>
          <a:endParaRPr lang="en-US"/>
        </a:p>
      </dgm:t>
    </dgm:pt>
    <dgm:pt modelId="{BF8CBEC0-102B-49E3-933D-9EDC96E1E3E0}">
      <dgm:prSet/>
      <dgm:spPr/>
      <dgm:t>
        <a:bodyPr/>
        <a:lstStyle/>
        <a:p>
          <a:pPr>
            <a:lnSpc>
              <a:spcPct val="100000"/>
            </a:lnSpc>
          </a:pPr>
          <a:r>
            <a:rPr lang="en-US" dirty="0"/>
            <a:t>Orders to Electronic Service Providers (ESPs)</a:t>
          </a:r>
        </a:p>
      </dgm:t>
    </dgm:pt>
    <dgm:pt modelId="{7378D7A6-97C1-4D29-9238-AE59E54A6B73}" type="parTrans" cxnId="{9256FE4E-7659-4FF3-BF82-32C277370104}">
      <dgm:prSet/>
      <dgm:spPr/>
      <dgm:t>
        <a:bodyPr/>
        <a:lstStyle/>
        <a:p>
          <a:endParaRPr lang="en-US"/>
        </a:p>
      </dgm:t>
    </dgm:pt>
    <dgm:pt modelId="{64841942-4253-437F-BF58-EFCF72D4CA10}" type="sibTrans" cxnId="{9256FE4E-7659-4FF3-BF82-32C277370104}">
      <dgm:prSet/>
      <dgm:spPr/>
      <dgm:t>
        <a:bodyPr/>
        <a:lstStyle/>
        <a:p>
          <a:endParaRPr lang="en-US"/>
        </a:p>
      </dgm:t>
    </dgm:pt>
    <dgm:pt modelId="{B7CD646C-3346-47D2-8DAC-31E25B243377}">
      <dgm:prSet/>
      <dgm:spPr/>
      <dgm:t>
        <a:bodyPr/>
        <a:lstStyle/>
        <a:p>
          <a:pPr>
            <a:lnSpc>
              <a:spcPct val="100000"/>
            </a:lnSpc>
          </a:pPr>
          <a:r>
            <a:rPr lang="en-US" dirty="0"/>
            <a:t>Devices</a:t>
          </a:r>
        </a:p>
      </dgm:t>
    </dgm:pt>
    <dgm:pt modelId="{6B7741A7-609D-4363-834B-2A001E98AA27}" type="parTrans" cxnId="{FEC3242F-BA33-4FB6-AD3C-333D97306C43}">
      <dgm:prSet/>
      <dgm:spPr/>
      <dgm:t>
        <a:bodyPr/>
        <a:lstStyle/>
        <a:p>
          <a:endParaRPr lang="en-US"/>
        </a:p>
      </dgm:t>
    </dgm:pt>
    <dgm:pt modelId="{63FC26B0-7460-4BD6-BE12-F94F30D668F3}" type="sibTrans" cxnId="{FEC3242F-BA33-4FB6-AD3C-333D97306C43}">
      <dgm:prSet/>
      <dgm:spPr/>
      <dgm:t>
        <a:bodyPr/>
        <a:lstStyle/>
        <a:p>
          <a:endParaRPr lang="en-US"/>
        </a:p>
      </dgm:t>
    </dgm:pt>
    <dgm:pt modelId="{A5667F2C-7622-498E-A43A-88B51B7B24A7}" type="pres">
      <dgm:prSet presAssocID="{DEFF1875-D532-4998-BD29-2E2A5FFB5411}" presName="root" presStyleCnt="0">
        <dgm:presLayoutVars>
          <dgm:dir/>
          <dgm:resizeHandles val="exact"/>
        </dgm:presLayoutVars>
      </dgm:prSet>
      <dgm:spPr/>
    </dgm:pt>
    <dgm:pt modelId="{15B161B7-6177-4C64-9D6B-4ADEB88F2246}" type="pres">
      <dgm:prSet presAssocID="{1849A55C-2A48-46D0-BAA3-09EC3B90D0C7}" presName="compNode" presStyleCnt="0"/>
      <dgm:spPr/>
    </dgm:pt>
    <dgm:pt modelId="{068180B5-9FDF-498D-90F4-6F949C9F1E1B}" type="pres">
      <dgm:prSet presAssocID="{1849A55C-2A48-46D0-BAA3-09EC3B90D0C7}" presName="bgRect" presStyleLbl="bgShp" presStyleIdx="0" presStyleCnt="5"/>
      <dgm:spPr/>
    </dgm:pt>
    <dgm:pt modelId="{6291812A-741B-49FD-9810-16A92042E843}" type="pres">
      <dgm:prSet presAssocID="{1849A55C-2A48-46D0-BAA3-09EC3B90D0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D595357A-F3FF-4C9E-86EE-45F8F525C1D8}" type="pres">
      <dgm:prSet presAssocID="{1849A55C-2A48-46D0-BAA3-09EC3B90D0C7}" presName="spaceRect" presStyleCnt="0"/>
      <dgm:spPr/>
    </dgm:pt>
    <dgm:pt modelId="{F4C68002-E0A0-47B1-A796-8E139717CAF1}" type="pres">
      <dgm:prSet presAssocID="{1849A55C-2A48-46D0-BAA3-09EC3B90D0C7}" presName="parTx" presStyleLbl="revTx" presStyleIdx="0" presStyleCnt="5">
        <dgm:presLayoutVars>
          <dgm:chMax val="0"/>
          <dgm:chPref val="0"/>
        </dgm:presLayoutVars>
      </dgm:prSet>
      <dgm:spPr/>
    </dgm:pt>
    <dgm:pt modelId="{E9C812D0-3F19-48D4-84C6-5A5E6F28BFD3}" type="pres">
      <dgm:prSet presAssocID="{4869216D-2CCE-4A8B-8FC6-E0952F5A4785}" presName="sibTrans" presStyleCnt="0"/>
      <dgm:spPr/>
    </dgm:pt>
    <dgm:pt modelId="{99349FE2-407B-4BA6-A78F-F82F728B1846}" type="pres">
      <dgm:prSet presAssocID="{16D558C2-C2B4-478A-9E9F-C9C63D89AF95}" presName="compNode" presStyleCnt="0"/>
      <dgm:spPr/>
    </dgm:pt>
    <dgm:pt modelId="{DDF5BB1B-5D09-4D2E-AF05-D9D384B7BF13}" type="pres">
      <dgm:prSet presAssocID="{16D558C2-C2B4-478A-9E9F-C9C63D89AF95}" presName="bgRect" presStyleLbl="bgShp" presStyleIdx="1" presStyleCnt="5"/>
      <dgm:spPr/>
    </dgm:pt>
    <dgm:pt modelId="{2865170C-F8B0-439E-AE54-24A1619077A7}" type="pres">
      <dgm:prSet presAssocID="{16D558C2-C2B4-478A-9E9F-C9C63D89AF95}" presName="iconRect" presStyleLbl="node1" presStyleIdx="1" presStyleCnt="5"/>
      <dgm:spPr>
        <a:blipFill rotWithShape="1">
          <a:blip xmlns:r="http://schemas.openxmlformats.org/officeDocument/2006/relationships" r:embed="rId3"/>
          <a:srcRect/>
          <a:stretch>
            <a:fillRect/>
          </a:stretch>
        </a:blipFill>
      </dgm:spPr>
    </dgm:pt>
    <dgm:pt modelId="{3DC5CEDA-A029-47DE-89BD-9E4494583511}" type="pres">
      <dgm:prSet presAssocID="{16D558C2-C2B4-478A-9E9F-C9C63D89AF95}" presName="spaceRect" presStyleCnt="0"/>
      <dgm:spPr/>
    </dgm:pt>
    <dgm:pt modelId="{BA5B3DA5-FB18-469B-8065-C0A5D0451F0B}" type="pres">
      <dgm:prSet presAssocID="{16D558C2-C2B4-478A-9E9F-C9C63D89AF95}" presName="parTx" presStyleLbl="revTx" presStyleIdx="1" presStyleCnt="5">
        <dgm:presLayoutVars>
          <dgm:chMax val="0"/>
          <dgm:chPref val="0"/>
        </dgm:presLayoutVars>
      </dgm:prSet>
      <dgm:spPr/>
    </dgm:pt>
    <dgm:pt modelId="{2F32ABFA-9170-488B-882E-57ADE4B2F801}" type="pres">
      <dgm:prSet presAssocID="{2B1A719D-A8B1-467B-BD4F-CF721BF87F27}" presName="sibTrans" presStyleCnt="0"/>
      <dgm:spPr/>
    </dgm:pt>
    <dgm:pt modelId="{7B655867-3842-4886-8875-82D54EE46314}" type="pres">
      <dgm:prSet presAssocID="{B8FD654A-ECC2-47B1-8A9B-FDBF2F0C5E79}" presName="compNode" presStyleCnt="0"/>
      <dgm:spPr/>
    </dgm:pt>
    <dgm:pt modelId="{CF3EDE35-BB6E-4033-A9AF-28E681A238AE}" type="pres">
      <dgm:prSet presAssocID="{B8FD654A-ECC2-47B1-8A9B-FDBF2F0C5E79}" presName="bgRect" presStyleLbl="bgShp" presStyleIdx="2" presStyleCnt="5"/>
      <dgm:spPr/>
    </dgm:pt>
    <dgm:pt modelId="{8A92D1E8-E5EC-4DB0-B01D-3D36D892F848}" type="pres">
      <dgm:prSet presAssocID="{B8FD654A-ECC2-47B1-8A9B-FDBF2F0C5E79}" presName="iconRect" presStyleLbl="node1" presStyleIdx="2"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ar chart"/>
        </a:ext>
      </dgm:extLst>
    </dgm:pt>
    <dgm:pt modelId="{724B150F-4DEA-4BBB-BE48-EA6506C1423E}" type="pres">
      <dgm:prSet presAssocID="{B8FD654A-ECC2-47B1-8A9B-FDBF2F0C5E79}" presName="spaceRect" presStyleCnt="0"/>
      <dgm:spPr/>
    </dgm:pt>
    <dgm:pt modelId="{1D19EB56-F719-4F38-8916-ABEC60992F2C}" type="pres">
      <dgm:prSet presAssocID="{B8FD654A-ECC2-47B1-8A9B-FDBF2F0C5E79}" presName="parTx" presStyleLbl="revTx" presStyleIdx="2" presStyleCnt="5">
        <dgm:presLayoutVars>
          <dgm:chMax val="0"/>
          <dgm:chPref val="0"/>
        </dgm:presLayoutVars>
      </dgm:prSet>
      <dgm:spPr/>
    </dgm:pt>
    <dgm:pt modelId="{EA7D921B-A25B-4CF4-9C83-5B0A2C42C3AA}" type="pres">
      <dgm:prSet presAssocID="{9EB6BE19-4794-457E-9038-5E36A9C3BDC2}" presName="sibTrans" presStyleCnt="0"/>
      <dgm:spPr/>
    </dgm:pt>
    <dgm:pt modelId="{98B288EB-A421-48E2-AD51-1C98F079CA31}" type="pres">
      <dgm:prSet presAssocID="{BF8CBEC0-102B-49E3-933D-9EDC96E1E3E0}" presName="compNode" presStyleCnt="0"/>
      <dgm:spPr/>
    </dgm:pt>
    <dgm:pt modelId="{F679C109-E965-4E4A-B784-FD2C4AE4B8A0}" type="pres">
      <dgm:prSet presAssocID="{BF8CBEC0-102B-49E3-933D-9EDC96E1E3E0}" presName="bgRect" presStyleLbl="bgShp" presStyleIdx="3" presStyleCnt="5"/>
      <dgm:spPr/>
    </dgm:pt>
    <dgm:pt modelId="{0470BF73-704B-4B80-AFFD-80AD65882DC0}" type="pres">
      <dgm:prSet presAssocID="{BF8CBEC0-102B-49E3-933D-9EDC96E1E3E0}" presName="iconRect" presStyleLbl="node1" presStyleIdx="3"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Online Network with solid fill"/>
        </a:ext>
      </dgm:extLst>
    </dgm:pt>
    <dgm:pt modelId="{F2BAB006-FF7A-4A42-BB27-239730FA9C98}" type="pres">
      <dgm:prSet presAssocID="{BF8CBEC0-102B-49E3-933D-9EDC96E1E3E0}" presName="spaceRect" presStyleCnt="0"/>
      <dgm:spPr/>
    </dgm:pt>
    <dgm:pt modelId="{EA5A0572-CDCC-4D16-8DC5-5E36790B4EC7}" type="pres">
      <dgm:prSet presAssocID="{BF8CBEC0-102B-49E3-933D-9EDC96E1E3E0}" presName="parTx" presStyleLbl="revTx" presStyleIdx="3" presStyleCnt="5">
        <dgm:presLayoutVars>
          <dgm:chMax val="0"/>
          <dgm:chPref val="0"/>
        </dgm:presLayoutVars>
      </dgm:prSet>
      <dgm:spPr/>
    </dgm:pt>
    <dgm:pt modelId="{F5F1439C-4AE3-4BE2-8A86-89EE4D88F2F6}" type="pres">
      <dgm:prSet presAssocID="{64841942-4253-437F-BF58-EFCF72D4CA10}" presName="sibTrans" presStyleCnt="0"/>
      <dgm:spPr/>
    </dgm:pt>
    <dgm:pt modelId="{7EA4AEAF-D850-4297-987E-298B3150762B}" type="pres">
      <dgm:prSet presAssocID="{B7CD646C-3346-47D2-8DAC-31E25B243377}" presName="compNode" presStyleCnt="0"/>
      <dgm:spPr/>
    </dgm:pt>
    <dgm:pt modelId="{0C57A7B2-F07B-4C27-A89B-DEB2D04CBBCD}" type="pres">
      <dgm:prSet presAssocID="{B7CD646C-3346-47D2-8DAC-31E25B243377}" presName="bgRect" presStyleLbl="bgShp" presStyleIdx="4" presStyleCnt="5"/>
      <dgm:spPr/>
    </dgm:pt>
    <dgm:pt modelId="{9CFE25DA-B2F0-43F9-9344-2B659515DAB5}" type="pres">
      <dgm:prSet presAssocID="{B7CD646C-3346-47D2-8DAC-31E25B243377}" presName="iconRect" presStyleLbl="node1" presStyleIdx="4"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mputer outline"/>
        </a:ext>
      </dgm:extLst>
    </dgm:pt>
    <dgm:pt modelId="{64A1BFBA-2DAD-423F-A270-290F66BF782D}" type="pres">
      <dgm:prSet presAssocID="{B7CD646C-3346-47D2-8DAC-31E25B243377}" presName="spaceRect" presStyleCnt="0"/>
      <dgm:spPr/>
    </dgm:pt>
    <dgm:pt modelId="{1D4298AD-E6AF-497C-BAF2-C8E0E33EBD02}" type="pres">
      <dgm:prSet presAssocID="{B7CD646C-3346-47D2-8DAC-31E25B243377}" presName="parTx" presStyleLbl="revTx" presStyleIdx="4" presStyleCnt="5">
        <dgm:presLayoutVars>
          <dgm:chMax val="0"/>
          <dgm:chPref val="0"/>
        </dgm:presLayoutVars>
      </dgm:prSet>
      <dgm:spPr/>
    </dgm:pt>
  </dgm:ptLst>
  <dgm:cxnLst>
    <dgm:cxn modelId="{4C097E0C-17C9-4BB6-BB05-8DE52F64905A}" srcId="{DEFF1875-D532-4998-BD29-2E2A5FFB5411}" destId="{B8FD654A-ECC2-47B1-8A9B-FDBF2F0C5E79}" srcOrd="2" destOrd="0" parTransId="{D425A462-398D-4EA1-BC6B-57A3FB507FC8}" sibTransId="{9EB6BE19-4794-457E-9038-5E36A9C3BDC2}"/>
    <dgm:cxn modelId="{EDDFA41F-EB38-4BCC-90D3-A5EFB8F143CC}" type="presOf" srcId="{16D558C2-C2B4-478A-9E9F-C9C63D89AF95}" destId="{BA5B3DA5-FB18-469B-8065-C0A5D0451F0B}" srcOrd="0" destOrd="0" presId="urn:microsoft.com/office/officeart/2018/2/layout/IconVerticalSolidList"/>
    <dgm:cxn modelId="{FEC3242F-BA33-4FB6-AD3C-333D97306C43}" srcId="{DEFF1875-D532-4998-BD29-2E2A5FFB5411}" destId="{B7CD646C-3346-47D2-8DAC-31E25B243377}" srcOrd="4" destOrd="0" parTransId="{6B7741A7-609D-4363-834B-2A001E98AA27}" sibTransId="{63FC26B0-7460-4BD6-BE12-F94F30D668F3}"/>
    <dgm:cxn modelId="{6DFD1A31-ED9B-4124-8C37-D9F36C4207D9}" srcId="{DEFF1875-D532-4998-BD29-2E2A5FFB5411}" destId="{1849A55C-2A48-46D0-BAA3-09EC3B90D0C7}" srcOrd="0" destOrd="0" parTransId="{0E5E5252-EBAD-4BD1-8D6F-8E3F19D8B7EA}" sibTransId="{4869216D-2CCE-4A8B-8FC6-E0952F5A4785}"/>
    <dgm:cxn modelId="{31F0F45D-1756-4EBE-82C7-CE5F879A4C25}" type="presOf" srcId="{BF8CBEC0-102B-49E3-933D-9EDC96E1E3E0}" destId="{EA5A0572-CDCC-4D16-8DC5-5E36790B4EC7}" srcOrd="0" destOrd="0" presId="urn:microsoft.com/office/officeart/2018/2/layout/IconVerticalSolidList"/>
    <dgm:cxn modelId="{97DCC660-B1FE-449D-94C3-5CE20340EC5D}" type="presOf" srcId="{B7CD646C-3346-47D2-8DAC-31E25B243377}" destId="{1D4298AD-E6AF-497C-BAF2-C8E0E33EBD02}" srcOrd="0" destOrd="0" presId="urn:microsoft.com/office/officeart/2018/2/layout/IconVerticalSolidList"/>
    <dgm:cxn modelId="{9256FE4E-7659-4FF3-BF82-32C277370104}" srcId="{DEFF1875-D532-4998-BD29-2E2A5FFB5411}" destId="{BF8CBEC0-102B-49E3-933D-9EDC96E1E3E0}" srcOrd="3" destOrd="0" parTransId="{7378D7A6-97C1-4D29-9238-AE59E54A6B73}" sibTransId="{64841942-4253-437F-BF58-EFCF72D4CA10}"/>
    <dgm:cxn modelId="{31951C5A-55E0-4591-A874-E40172AD4AEC}" type="presOf" srcId="{B8FD654A-ECC2-47B1-8A9B-FDBF2F0C5E79}" destId="{1D19EB56-F719-4F38-8916-ABEC60992F2C}" srcOrd="0" destOrd="0" presId="urn:microsoft.com/office/officeart/2018/2/layout/IconVerticalSolidList"/>
    <dgm:cxn modelId="{51EFA680-1A07-41C3-892E-02F1467AC36B}" srcId="{DEFF1875-D532-4998-BD29-2E2A5FFB5411}" destId="{16D558C2-C2B4-478A-9E9F-C9C63D89AF95}" srcOrd="1" destOrd="0" parTransId="{9AE33BF8-79FF-4028-B07A-814680346242}" sibTransId="{2B1A719D-A8B1-467B-BD4F-CF721BF87F27}"/>
    <dgm:cxn modelId="{80476CD9-50C3-46DA-B989-96EE99031D77}" type="presOf" srcId="{DEFF1875-D532-4998-BD29-2E2A5FFB5411}" destId="{A5667F2C-7622-498E-A43A-88B51B7B24A7}" srcOrd="0" destOrd="0" presId="urn:microsoft.com/office/officeart/2018/2/layout/IconVerticalSolidList"/>
    <dgm:cxn modelId="{74A8E7D9-667F-4948-A9EA-3CA048621293}" type="presOf" srcId="{1849A55C-2A48-46D0-BAA3-09EC3B90D0C7}" destId="{F4C68002-E0A0-47B1-A796-8E139717CAF1}" srcOrd="0" destOrd="0" presId="urn:microsoft.com/office/officeart/2018/2/layout/IconVerticalSolidList"/>
    <dgm:cxn modelId="{148EB790-DFD9-4389-BA10-36F6390F3E2A}" type="presParOf" srcId="{A5667F2C-7622-498E-A43A-88B51B7B24A7}" destId="{15B161B7-6177-4C64-9D6B-4ADEB88F2246}" srcOrd="0" destOrd="0" presId="urn:microsoft.com/office/officeart/2018/2/layout/IconVerticalSolidList"/>
    <dgm:cxn modelId="{31C7F6D1-4C4E-44D1-9681-2B95380E03B6}" type="presParOf" srcId="{15B161B7-6177-4C64-9D6B-4ADEB88F2246}" destId="{068180B5-9FDF-498D-90F4-6F949C9F1E1B}" srcOrd="0" destOrd="0" presId="urn:microsoft.com/office/officeart/2018/2/layout/IconVerticalSolidList"/>
    <dgm:cxn modelId="{5055F22A-67F5-41F3-9F5D-27E69763D00D}" type="presParOf" srcId="{15B161B7-6177-4C64-9D6B-4ADEB88F2246}" destId="{6291812A-741B-49FD-9810-16A92042E843}" srcOrd="1" destOrd="0" presId="urn:microsoft.com/office/officeart/2018/2/layout/IconVerticalSolidList"/>
    <dgm:cxn modelId="{3FF22E8D-ACE0-4E55-B5B6-F280C3CC3DB3}" type="presParOf" srcId="{15B161B7-6177-4C64-9D6B-4ADEB88F2246}" destId="{D595357A-F3FF-4C9E-86EE-45F8F525C1D8}" srcOrd="2" destOrd="0" presId="urn:microsoft.com/office/officeart/2018/2/layout/IconVerticalSolidList"/>
    <dgm:cxn modelId="{15D341F0-27D9-4056-A6CC-41A383170F12}" type="presParOf" srcId="{15B161B7-6177-4C64-9D6B-4ADEB88F2246}" destId="{F4C68002-E0A0-47B1-A796-8E139717CAF1}" srcOrd="3" destOrd="0" presId="urn:microsoft.com/office/officeart/2018/2/layout/IconVerticalSolidList"/>
    <dgm:cxn modelId="{3BB4D8A6-D4F0-47BD-893B-44538F96FF50}" type="presParOf" srcId="{A5667F2C-7622-498E-A43A-88B51B7B24A7}" destId="{E9C812D0-3F19-48D4-84C6-5A5E6F28BFD3}" srcOrd="1" destOrd="0" presId="urn:microsoft.com/office/officeart/2018/2/layout/IconVerticalSolidList"/>
    <dgm:cxn modelId="{E73AB525-E0E4-47F4-B4B8-67BF8579ABCA}" type="presParOf" srcId="{A5667F2C-7622-498E-A43A-88B51B7B24A7}" destId="{99349FE2-407B-4BA6-A78F-F82F728B1846}" srcOrd="2" destOrd="0" presId="urn:microsoft.com/office/officeart/2018/2/layout/IconVerticalSolidList"/>
    <dgm:cxn modelId="{D311DEA9-8E91-4074-84D0-1656C7B1B8B7}" type="presParOf" srcId="{99349FE2-407B-4BA6-A78F-F82F728B1846}" destId="{DDF5BB1B-5D09-4D2E-AF05-D9D384B7BF13}" srcOrd="0" destOrd="0" presId="urn:microsoft.com/office/officeart/2018/2/layout/IconVerticalSolidList"/>
    <dgm:cxn modelId="{86C601BF-AABF-4668-9A69-2BD2EABAA94E}" type="presParOf" srcId="{99349FE2-407B-4BA6-A78F-F82F728B1846}" destId="{2865170C-F8B0-439E-AE54-24A1619077A7}" srcOrd="1" destOrd="0" presId="urn:microsoft.com/office/officeart/2018/2/layout/IconVerticalSolidList"/>
    <dgm:cxn modelId="{440C3516-748F-410F-BA4F-9BD05F961072}" type="presParOf" srcId="{99349FE2-407B-4BA6-A78F-F82F728B1846}" destId="{3DC5CEDA-A029-47DE-89BD-9E4494583511}" srcOrd="2" destOrd="0" presId="urn:microsoft.com/office/officeart/2018/2/layout/IconVerticalSolidList"/>
    <dgm:cxn modelId="{20D1D904-168B-47A7-BC96-16FAEA0E7196}" type="presParOf" srcId="{99349FE2-407B-4BA6-A78F-F82F728B1846}" destId="{BA5B3DA5-FB18-469B-8065-C0A5D0451F0B}" srcOrd="3" destOrd="0" presId="urn:microsoft.com/office/officeart/2018/2/layout/IconVerticalSolidList"/>
    <dgm:cxn modelId="{B761AA17-2355-49A8-B013-88031B28E607}" type="presParOf" srcId="{A5667F2C-7622-498E-A43A-88B51B7B24A7}" destId="{2F32ABFA-9170-488B-882E-57ADE4B2F801}" srcOrd="3" destOrd="0" presId="urn:microsoft.com/office/officeart/2018/2/layout/IconVerticalSolidList"/>
    <dgm:cxn modelId="{D9477212-DF6C-4ABA-8458-08F95127E49B}" type="presParOf" srcId="{A5667F2C-7622-498E-A43A-88B51B7B24A7}" destId="{7B655867-3842-4886-8875-82D54EE46314}" srcOrd="4" destOrd="0" presId="urn:microsoft.com/office/officeart/2018/2/layout/IconVerticalSolidList"/>
    <dgm:cxn modelId="{3197F67C-9C2B-4F45-9465-568D7ECF5D42}" type="presParOf" srcId="{7B655867-3842-4886-8875-82D54EE46314}" destId="{CF3EDE35-BB6E-4033-A9AF-28E681A238AE}" srcOrd="0" destOrd="0" presId="urn:microsoft.com/office/officeart/2018/2/layout/IconVerticalSolidList"/>
    <dgm:cxn modelId="{6D983BCB-67AF-432D-AD86-DAB2BD80C22D}" type="presParOf" srcId="{7B655867-3842-4886-8875-82D54EE46314}" destId="{8A92D1E8-E5EC-4DB0-B01D-3D36D892F848}" srcOrd="1" destOrd="0" presId="urn:microsoft.com/office/officeart/2018/2/layout/IconVerticalSolidList"/>
    <dgm:cxn modelId="{8932DF59-AE8C-47C1-9352-E7B34B2CB4A3}" type="presParOf" srcId="{7B655867-3842-4886-8875-82D54EE46314}" destId="{724B150F-4DEA-4BBB-BE48-EA6506C1423E}" srcOrd="2" destOrd="0" presId="urn:microsoft.com/office/officeart/2018/2/layout/IconVerticalSolidList"/>
    <dgm:cxn modelId="{E4C450C2-FC08-4FFE-A45B-DA13A7A6DA08}" type="presParOf" srcId="{7B655867-3842-4886-8875-82D54EE46314}" destId="{1D19EB56-F719-4F38-8916-ABEC60992F2C}" srcOrd="3" destOrd="0" presId="urn:microsoft.com/office/officeart/2018/2/layout/IconVerticalSolidList"/>
    <dgm:cxn modelId="{BBB876B1-107B-41C6-9FBB-C8D9FD15C0C2}" type="presParOf" srcId="{A5667F2C-7622-498E-A43A-88B51B7B24A7}" destId="{EA7D921B-A25B-4CF4-9C83-5B0A2C42C3AA}" srcOrd="5" destOrd="0" presId="urn:microsoft.com/office/officeart/2018/2/layout/IconVerticalSolidList"/>
    <dgm:cxn modelId="{0E3E6A2F-6D2E-4498-8655-ED7474573478}" type="presParOf" srcId="{A5667F2C-7622-498E-A43A-88B51B7B24A7}" destId="{98B288EB-A421-48E2-AD51-1C98F079CA31}" srcOrd="6" destOrd="0" presId="urn:microsoft.com/office/officeart/2018/2/layout/IconVerticalSolidList"/>
    <dgm:cxn modelId="{930F5A38-4CBE-4D16-BEC7-475BDB27DDD0}" type="presParOf" srcId="{98B288EB-A421-48E2-AD51-1C98F079CA31}" destId="{F679C109-E965-4E4A-B784-FD2C4AE4B8A0}" srcOrd="0" destOrd="0" presId="urn:microsoft.com/office/officeart/2018/2/layout/IconVerticalSolidList"/>
    <dgm:cxn modelId="{3E61F0BB-B891-4BD7-A7CA-7441645DC4BE}" type="presParOf" srcId="{98B288EB-A421-48E2-AD51-1C98F079CA31}" destId="{0470BF73-704B-4B80-AFFD-80AD65882DC0}" srcOrd="1" destOrd="0" presId="urn:microsoft.com/office/officeart/2018/2/layout/IconVerticalSolidList"/>
    <dgm:cxn modelId="{10105E34-18D3-44F3-A120-EA6AFB896989}" type="presParOf" srcId="{98B288EB-A421-48E2-AD51-1C98F079CA31}" destId="{F2BAB006-FF7A-4A42-BB27-239730FA9C98}" srcOrd="2" destOrd="0" presId="urn:microsoft.com/office/officeart/2018/2/layout/IconVerticalSolidList"/>
    <dgm:cxn modelId="{B7D1E3E6-9D9E-43A7-BA68-EA5431D4A817}" type="presParOf" srcId="{98B288EB-A421-48E2-AD51-1C98F079CA31}" destId="{EA5A0572-CDCC-4D16-8DC5-5E36790B4EC7}" srcOrd="3" destOrd="0" presId="urn:microsoft.com/office/officeart/2018/2/layout/IconVerticalSolidList"/>
    <dgm:cxn modelId="{79E31DD3-3F75-41BD-B8FF-3C0999005104}" type="presParOf" srcId="{A5667F2C-7622-498E-A43A-88B51B7B24A7}" destId="{F5F1439C-4AE3-4BE2-8A86-89EE4D88F2F6}" srcOrd="7" destOrd="0" presId="urn:microsoft.com/office/officeart/2018/2/layout/IconVerticalSolidList"/>
    <dgm:cxn modelId="{A7B3D604-E365-4060-A15B-3E28228F81DD}" type="presParOf" srcId="{A5667F2C-7622-498E-A43A-88B51B7B24A7}" destId="{7EA4AEAF-D850-4297-987E-298B3150762B}" srcOrd="8" destOrd="0" presId="urn:microsoft.com/office/officeart/2018/2/layout/IconVerticalSolidList"/>
    <dgm:cxn modelId="{56CAB950-2967-44CC-A8BA-12A0EBD821C7}" type="presParOf" srcId="{7EA4AEAF-D850-4297-987E-298B3150762B}" destId="{0C57A7B2-F07B-4C27-A89B-DEB2D04CBBCD}" srcOrd="0" destOrd="0" presId="urn:microsoft.com/office/officeart/2018/2/layout/IconVerticalSolidList"/>
    <dgm:cxn modelId="{EB5D3E76-3B8C-41FB-9833-94D1FAB9250C}" type="presParOf" srcId="{7EA4AEAF-D850-4297-987E-298B3150762B}" destId="{9CFE25DA-B2F0-43F9-9344-2B659515DAB5}" srcOrd="1" destOrd="0" presId="urn:microsoft.com/office/officeart/2018/2/layout/IconVerticalSolidList"/>
    <dgm:cxn modelId="{09C7425B-1B1A-4358-93FA-BAC8BE32D5B9}" type="presParOf" srcId="{7EA4AEAF-D850-4297-987E-298B3150762B}" destId="{64A1BFBA-2DAD-423F-A270-290F66BF782D}" srcOrd="2" destOrd="0" presId="urn:microsoft.com/office/officeart/2018/2/layout/IconVerticalSolidList"/>
    <dgm:cxn modelId="{9609F2E7-7548-40BE-8406-CA6345EE3CD3}" type="presParOf" srcId="{7EA4AEAF-D850-4297-987E-298B3150762B}" destId="{1D4298AD-E6AF-497C-BAF2-C8E0E33EBD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88550A-AD09-4BC4-8F1D-8A0EBAAC3C4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4C3F964-95BB-458F-B2EC-30EB250FA683}">
      <dgm:prSet/>
      <dgm:spPr/>
      <dgm:t>
        <a:bodyPr/>
        <a:lstStyle/>
        <a:p>
          <a:r>
            <a:rPr lang="en-US" dirty="0"/>
            <a:t>Direct evidence that the phone or service was used to commit or to document the crime</a:t>
          </a:r>
        </a:p>
      </dgm:t>
    </dgm:pt>
    <dgm:pt modelId="{68E65CE3-C920-42B4-8D95-5C172DD26E0B}" type="parTrans" cxnId="{0021A6AE-7672-418E-A182-C846FC7E6873}">
      <dgm:prSet/>
      <dgm:spPr/>
      <dgm:t>
        <a:bodyPr/>
        <a:lstStyle/>
        <a:p>
          <a:endParaRPr lang="en-US"/>
        </a:p>
      </dgm:t>
    </dgm:pt>
    <dgm:pt modelId="{A96867DA-655F-4F73-AE2E-ACE5F8D6C679}" type="sibTrans" cxnId="{0021A6AE-7672-418E-A182-C846FC7E6873}">
      <dgm:prSet/>
      <dgm:spPr/>
      <dgm:t>
        <a:bodyPr/>
        <a:lstStyle/>
        <a:p>
          <a:endParaRPr lang="en-US"/>
        </a:p>
      </dgm:t>
    </dgm:pt>
    <dgm:pt modelId="{7EF8CC77-642A-4D6C-83BB-1A5ADB94F13E}">
      <dgm:prSet/>
      <dgm:spPr/>
      <dgm:t>
        <a:bodyPr/>
        <a:lstStyle/>
        <a:p>
          <a:r>
            <a:rPr lang="en-US"/>
            <a:t>Nature of the offense</a:t>
          </a:r>
        </a:p>
      </dgm:t>
    </dgm:pt>
    <dgm:pt modelId="{21E9F3CC-99A7-42CA-8B4F-624EB06A2EF1}" type="parTrans" cxnId="{E1A197BC-97D6-40E8-90EB-6530C0C505C4}">
      <dgm:prSet/>
      <dgm:spPr/>
      <dgm:t>
        <a:bodyPr/>
        <a:lstStyle/>
        <a:p>
          <a:endParaRPr lang="en-US"/>
        </a:p>
      </dgm:t>
    </dgm:pt>
    <dgm:pt modelId="{99BB9DA0-8C3B-45F2-BA0C-1013304A7CCE}" type="sibTrans" cxnId="{E1A197BC-97D6-40E8-90EB-6530C0C505C4}">
      <dgm:prSet/>
      <dgm:spPr/>
      <dgm:t>
        <a:bodyPr/>
        <a:lstStyle/>
        <a:p>
          <a:endParaRPr lang="en-US"/>
        </a:p>
      </dgm:t>
    </dgm:pt>
    <dgm:pt modelId="{C4B6B687-4A8D-4F33-8766-BC6B4E3CC2E8}">
      <dgm:prSet/>
      <dgm:spPr/>
      <dgm:t>
        <a:bodyPr/>
        <a:lstStyle/>
        <a:p>
          <a:r>
            <a:rPr lang="en-US" dirty="0"/>
            <a:t>Whether the offense involved more than one perpetrator (Co-Defendant)</a:t>
          </a:r>
        </a:p>
      </dgm:t>
    </dgm:pt>
    <dgm:pt modelId="{B074283D-9A16-40B3-83AA-C12B323E5080}" type="parTrans" cxnId="{BBF7E071-D312-42F2-B9B9-99FFC52A0C9B}">
      <dgm:prSet/>
      <dgm:spPr/>
      <dgm:t>
        <a:bodyPr/>
        <a:lstStyle/>
        <a:p>
          <a:endParaRPr lang="en-US"/>
        </a:p>
      </dgm:t>
    </dgm:pt>
    <dgm:pt modelId="{4C332B14-9B7B-44D9-8639-C39AC7E8700B}" type="sibTrans" cxnId="{BBF7E071-D312-42F2-B9B9-99FFC52A0C9B}">
      <dgm:prSet/>
      <dgm:spPr/>
      <dgm:t>
        <a:bodyPr/>
        <a:lstStyle/>
        <a:p>
          <a:endParaRPr lang="en-US"/>
        </a:p>
      </dgm:t>
    </dgm:pt>
    <dgm:pt modelId="{508E7517-6325-4498-9534-4C3478DDBB44}">
      <dgm:prSet/>
      <dgm:spPr/>
      <dgm:t>
        <a:bodyPr/>
        <a:lstStyle/>
        <a:p>
          <a:r>
            <a:rPr lang="en-US"/>
            <a:t>The applicant’s training and experience</a:t>
          </a:r>
        </a:p>
      </dgm:t>
    </dgm:pt>
    <dgm:pt modelId="{06397013-250D-4432-8690-D1B64AF59CE5}" type="parTrans" cxnId="{8F0C9C09-C602-414A-8635-9FD1E24FB9CF}">
      <dgm:prSet/>
      <dgm:spPr/>
      <dgm:t>
        <a:bodyPr/>
        <a:lstStyle/>
        <a:p>
          <a:endParaRPr lang="en-US"/>
        </a:p>
      </dgm:t>
    </dgm:pt>
    <dgm:pt modelId="{4AE0159B-42EB-484C-8737-2C7D76F28387}" type="sibTrans" cxnId="{8F0C9C09-C602-414A-8635-9FD1E24FB9CF}">
      <dgm:prSet/>
      <dgm:spPr/>
      <dgm:t>
        <a:bodyPr/>
        <a:lstStyle/>
        <a:p>
          <a:endParaRPr lang="en-US"/>
        </a:p>
      </dgm:t>
    </dgm:pt>
    <dgm:pt modelId="{A666CC8F-6690-4271-89E6-58F631109366}">
      <dgm:prSet/>
      <dgm:spPr/>
      <dgm:t>
        <a:bodyPr/>
        <a:lstStyle/>
        <a:p>
          <a:r>
            <a:rPr lang="en-US"/>
            <a:t>Technology habits of the suspect</a:t>
          </a:r>
        </a:p>
      </dgm:t>
    </dgm:pt>
    <dgm:pt modelId="{3A118C69-FFE8-4636-B95D-DF9E73B4648A}" type="parTrans" cxnId="{07651853-8296-410D-88D8-BC6D17ACDEFA}">
      <dgm:prSet/>
      <dgm:spPr/>
      <dgm:t>
        <a:bodyPr/>
        <a:lstStyle/>
        <a:p>
          <a:endParaRPr lang="en-US"/>
        </a:p>
      </dgm:t>
    </dgm:pt>
    <dgm:pt modelId="{3EFA78BA-C065-46DB-96CD-1739BA515CBB}" type="sibTrans" cxnId="{07651853-8296-410D-88D8-BC6D17ACDEFA}">
      <dgm:prSet/>
      <dgm:spPr/>
      <dgm:t>
        <a:bodyPr/>
        <a:lstStyle/>
        <a:p>
          <a:endParaRPr lang="en-US"/>
        </a:p>
      </dgm:t>
    </dgm:pt>
    <dgm:pt modelId="{03B8EBBC-FA0F-4243-B724-E3764BF940C8}" type="pres">
      <dgm:prSet presAssocID="{A288550A-AD09-4BC4-8F1D-8A0EBAAC3C4E}" presName="linear" presStyleCnt="0">
        <dgm:presLayoutVars>
          <dgm:animLvl val="lvl"/>
          <dgm:resizeHandles val="exact"/>
        </dgm:presLayoutVars>
      </dgm:prSet>
      <dgm:spPr/>
    </dgm:pt>
    <dgm:pt modelId="{81C44AA6-BF28-4691-8DE8-2DFD109BF41E}" type="pres">
      <dgm:prSet presAssocID="{14C3F964-95BB-458F-B2EC-30EB250FA683}" presName="parentText" presStyleLbl="node1" presStyleIdx="0" presStyleCnt="5">
        <dgm:presLayoutVars>
          <dgm:chMax val="0"/>
          <dgm:bulletEnabled val="1"/>
        </dgm:presLayoutVars>
      </dgm:prSet>
      <dgm:spPr/>
    </dgm:pt>
    <dgm:pt modelId="{64D0CBAD-D113-43E8-84E1-6B9B9C20566D}" type="pres">
      <dgm:prSet presAssocID="{A96867DA-655F-4F73-AE2E-ACE5F8D6C679}" presName="spacer" presStyleCnt="0"/>
      <dgm:spPr/>
    </dgm:pt>
    <dgm:pt modelId="{3598DED8-CA8F-485E-A0B8-B592D0FC2707}" type="pres">
      <dgm:prSet presAssocID="{7EF8CC77-642A-4D6C-83BB-1A5ADB94F13E}" presName="parentText" presStyleLbl="node1" presStyleIdx="1" presStyleCnt="5">
        <dgm:presLayoutVars>
          <dgm:chMax val="0"/>
          <dgm:bulletEnabled val="1"/>
        </dgm:presLayoutVars>
      </dgm:prSet>
      <dgm:spPr/>
    </dgm:pt>
    <dgm:pt modelId="{B3AF3EE8-398D-495F-9320-AE01CCA1DE27}" type="pres">
      <dgm:prSet presAssocID="{99BB9DA0-8C3B-45F2-BA0C-1013304A7CCE}" presName="spacer" presStyleCnt="0"/>
      <dgm:spPr/>
    </dgm:pt>
    <dgm:pt modelId="{26089F2C-60A7-4560-85A2-B8680AD1FF4A}" type="pres">
      <dgm:prSet presAssocID="{C4B6B687-4A8D-4F33-8766-BC6B4E3CC2E8}" presName="parentText" presStyleLbl="node1" presStyleIdx="2" presStyleCnt="5">
        <dgm:presLayoutVars>
          <dgm:chMax val="0"/>
          <dgm:bulletEnabled val="1"/>
        </dgm:presLayoutVars>
      </dgm:prSet>
      <dgm:spPr/>
    </dgm:pt>
    <dgm:pt modelId="{4217978B-78BC-48CB-B847-F0B015ED831F}" type="pres">
      <dgm:prSet presAssocID="{4C332B14-9B7B-44D9-8639-C39AC7E8700B}" presName="spacer" presStyleCnt="0"/>
      <dgm:spPr/>
    </dgm:pt>
    <dgm:pt modelId="{31EDE7E4-8121-459E-A53E-E93F2252F76D}" type="pres">
      <dgm:prSet presAssocID="{508E7517-6325-4498-9534-4C3478DDBB44}" presName="parentText" presStyleLbl="node1" presStyleIdx="3" presStyleCnt="5">
        <dgm:presLayoutVars>
          <dgm:chMax val="0"/>
          <dgm:bulletEnabled val="1"/>
        </dgm:presLayoutVars>
      </dgm:prSet>
      <dgm:spPr/>
    </dgm:pt>
    <dgm:pt modelId="{CDD8F947-41EB-4933-9A4D-84A6F577FEAD}" type="pres">
      <dgm:prSet presAssocID="{4AE0159B-42EB-484C-8737-2C7D76F28387}" presName="spacer" presStyleCnt="0"/>
      <dgm:spPr/>
    </dgm:pt>
    <dgm:pt modelId="{9BA88F49-4851-4306-8FFA-E7D7D4312DE4}" type="pres">
      <dgm:prSet presAssocID="{A666CC8F-6690-4271-89E6-58F631109366}" presName="parentText" presStyleLbl="node1" presStyleIdx="4" presStyleCnt="5">
        <dgm:presLayoutVars>
          <dgm:chMax val="0"/>
          <dgm:bulletEnabled val="1"/>
        </dgm:presLayoutVars>
      </dgm:prSet>
      <dgm:spPr/>
    </dgm:pt>
  </dgm:ptLst>
  <dgm:cxnLst>
    <dgm:cxn modelId="{8F0C9C09-C602-414A-8635-9FD1E24FB9CF}" srcId="{A288550A-AD09-4BC4-8F1D-8A0EBAAC3C4E}" destId="{508E7517-6325-4498-9534-4C3478DDBB44}" srcOrd="3" destOrd="0" parTransId="{06397013-250D-4432-8690-D1B64AF59CE5}" sibTransId="{4AE0159B-42EB-484C-8737-2C7D76F28387}"/>
    <dgm:cxn modelId="{E6FFB42F-0F9C-4D40-8B8D-61583CD9706D}" type="presOf" srcId="{508E7517-6325-4498-9534-4C3478DDBB44}" destId="{31EDE7E4-8121-459E-A53E-E93F2252F76D}" srcOrd="0" destOrd="0" presId="urn:microsoft.com/office/officeart/2005/8/layout/vList2"/>
    <dgm:cxn modelId="{2D577C68-506E-47B2-BD93-F50EC2C5CB91}" type="presOf" srcId="{14C3F964-95BB-458F-B2EC-30EB250FA683}" destId="{81C44AA6-BF28-4691-8DE8-2DFD109BF41E}" srcOrd="0" destOrd="0" presId="urn:microsoft.com/office/officeart/2005/8/layout/vList2"/>
    <dgm:cxn modelId="{DAA8D56E-70DA-4D7D-94FB-B2A287E8A17C}" type="presOf" srcId="{A666CC8F-6690-4271-89E6-58F631109366}" destId="{9BA88F49-4851-4306-8FFA-E7D7D4312DE4}" srcOrd="0" destOrd="0" presId="urn:microsoft.com/office/officeart/2005/8/layout/vList2"/>
    <dgm:cxn modelId="{BBF7E071-D312-42F2-B9B9-99FFC52A0C9B}" srcId="{A288550A-AD09-4BC4-8F1D-8A0EBAAC3C4E}" destId="{C4B6B687-4A8D-4F33-8766-BC6B4E3CC2E8}" srcOrd="2" destOrd="0" parTransId="{B074283D-9A16-40B3-83AA-C12B323E5080}" sibTransId="{4C332B14-9B7B-44D9-8639-C39AC7E8700B}"/>
    <dgm:cxn modelId="{07651853-8296-410D-88D8-BC6D17ACDEFA}" srcId="{A288550A-AD09-4BC4-8F1D-8A0EBAAC3C4E}" destId="{A666CC8F-6690-4271-89E6-58F631109366}" srcOrd="4" destOrd="0" parTransId="{3A118C69-FFE8-4636-B95D-DF9E73B4648A}" sibTransId="{3EFA78BA-C065-46DB-96CD-1739BA515CBB}"/>
    <dgm:cxn modelId="{FAC86581-4D7C-41A3-9F1A-631FCFA2F817}" type="presOf" srcId="{C4B6B687-4A8D-4F33-8766-BC6B4E3CC2E8}" destId="{26089F2C-60A7-4560-85A2-B8680AD1FF4A}" srcOrd="0" destOrd="0" presId="urn:microsoft.com/office/officeart/2005/8/layout/vList2"/>
    <dgm:cxn modelId="{E9EE0395-99F8-4EF0-A15A-14F070A22610}" type="presOf" srcId="{A288550A-AD09-4BC4-8F1D-8A0EBAAC3C4E}" destId="{03B8EBBC-FA0F-4243-B724-E3764BF940C8}" srcOrd="0" destOrd="0" presId="urn:microsoft.com/office/officeart/2005/8/layout/vList2"/>
    <dgm:cxn modelId="{0021A6AE-7672-418E-A182-C846FC7E6873}" srcId="{A288550A-AD09-4BC4-8F1D-8A0EBAAC3C4E}" destId="{14C3F964-95BB-458F-B2EC-30EB250FA683}" srcOrd="0" destOrd="0" parTransId="{68E65CE3-C920-42B4-8D95-5C172DD26E0B}" sibTransId="{A96867DA-655F-4F73-AE2E-ACE5F8D6C679}"/>
    <dgm:cxn modelId="{E1A197BC-97D6-40E8-90EB-6530C0C505C4}" srcId="{A288550A-AD09-4BC4-8F1D-8A0EBAAC3C4E}" destId="{7EF8CC77-642A-4D6C-83BB-1A5ADB94F13E}" srcOrd="1" destOrd="0" parTransId="{21E9F3CC-99A7-42CA-8B4F-624EB06A2EF1}" sibTransId="{99BB9DA0-8C3B-45F2-BA0C-1013304A7CCE}"/>
    <dgm:cxn modelId="{429752C3-5717-45C2-A190-F6CCFE5E449B}" type="presOf" srcId="{7EF8CC77-642A-4D6C-83BB-1A5ADB94F13E}" destId="{3598DED8-CA8F-485E-A0B8-B592D0FC2707}" srcOrd="0" destOrd="0" presId="urn:microsoft.com/office/officeart/2005/8/layout/vList2"/>
    <dgm:cxn modelId="{8D29B994-CC71-4285-B36F-6334614A21AD}" type="presParOf" srcId="{03B8EBBC-FA0F-4243-B724-E3764BF940C8}" destId="{81C44AA6-BF28-4691-8DE8-2DFD109BF41E}" srcOrd="0" destOrd="0" presId="urn:microsoft.com/office/officeart/2005/8/layout/vList2"/>
    <dgm:cxn modelId="{41516ECB-E915-482B-8358-4994227C7F24}" type="presParOf" srcId="{03B8EBBC-FA0F-4243-B724-E3764BF940C8}" destId="{64D0CBAD-D113-43E8-84E1-6B9B9C20566D}" srcOrd="1" destOrd="0" presId="urn:microsoft.com/office/officeart/2005/8/layout/vList2"/>
    <dgm:cxn modelId="{1F4AC6C8-C64D-4EFB-A3B5-A244503A90B8}" type="presParOf" srcId="{03B8EBBC-FA0F-4243-B724-E3764BF940C8}" destId="{3598DED8-CA8F-485E-A0B8-B592D0FC2707}" srcOrd="2" destOrd="0" presId="urn:microsoft.com/office/officeart/2005/8/layout/vList2"/>
    <dgm:cxn modelId="{543E4E9E-F8A6-43AC-A6AF-F908CB998C16}" type="presParOf" srcId="{03B8EBBC-FA0F-4243-B724-E3764BF940C8}" destId="{B3AF3EE8-398D-495F-9320-AE01CCA1DE27}" srcOrd="3" destOrd="0" presId="urn:microsoft.com/office/officeart/2005/8/layout/vList2"/>
    <dgm:cxn modelId="{55A9F1E8-B7B5-4E5D-B39D-8AFC9F6A2720}" type="presParOf" srcId="{03B8EBBC-FA0F-4243-B724-E3764BF940C8}" destId="{26089F2C-60A7-4560-85A2-B8680AD1FF4A}" srcOrd="4" destOrd="0" presId="urn:microsoft.com/office/officeart/2005/8/layout/vList2"/>
    <dgm:cxn modelId="{6FC07CFE-0E27-4C06-AF36-03C3ECA0B228}" type="presParOf" srcId="{03B8EBBC-FA0F-4243-B724-E3764BF940C8}" destId="{4217978B-78BC-48CB-B847-F0B015ED831F}" srcOrd="5" destOrd="0" presId="urn:microsoft.com/office/officeart/2005/8/layout/vList2"/>
    <dgm:cxn modelId="{9305A4E8-5957-466D-96A6-8F1228390F3B}" type="presParOf" srcId="{03B8EBBC-FA0F-4243-B724-E3764BF940C8}" destId="{31EDE7E4-8121-459E-A53E-E93F2252F76D}" srcOrd="6" destOrd="0" presId="urn:microsoft.com/office/officeart/2005/8/layout/vList2"/>
    <dgm:cxn modelId="{D12E65EB-8194-478B-BA65-E5005352DF21}" type="presParOf" srcId="{03B8EBBC-FA0F-4243-B724-E3764BF940C8}" destId="{CDD8F947-41EB-4933-9A4D-84A6F577FEAD}" srcOrd="7" destOrd="0" presId="urn:microsoft.com/office/officeart/2005/8/layout/vList2"/>
    <dgm:cxn modelId="{EB317FE1-E08E-4ED1-9374-DED5FD88FC9D}" type="presParOf" srcId="{03B8EBBC-FA0F-4243-B724-E3764BF940C8}" destId="{9BA88F49-4851-4306-8FFA-E7D7D4312DE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FF1875-D532-4998-BD29-2E2A5FFB541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49A55C-2A48-46D0-BAA3-09EC3B90D0C7}">
      <dgm:prSet/>
      <dgm:spPr/>
      <dgm:t>
        <a:bodyPr/>
        <a:lstStyle/>
        <a:p>
          <a:pPr>
            <a:lnSpc>
              <a:spcPct val="100000"/>
            </a:lnSpc>
          </a:pPr>
          <a:r>
            <a:rPr lang="en-US" dirty="0"/>
            <a:t>Probable Cause to Search Device or Account, ie Nexus</a:t>
          </a:r>
        </a:p>
      </dgm:t>
    </dgm:pt>
    <dgm:pt modelId="{0E5E5252-EBAD-4BD1-8D6F-8E3F19D8B7EA}" type="parTrans" cxnId="{6DFD1A31-ED9B-4124-8C37-D9F36C4207D9}">
      <dgm:prSet/>
      <dgm:spPr/>
      <dgm:t>
        <a:bodyPr/>
        <a:lstStyle/>
        <a:p>
          <a:endParaRPr lang="en-US"/>
        </a:p>
      </dgm:t>
    </dgm:pt>
    <dgm:pt modelId="{4869216D-2CCE-4A8B-8FC6-E0952F5A4785}" type="sibTrans" cxnId="{6DFD1A31-ED9B-4124-8C37-D9F36C4207D9}">
      <dgm:prSet/>
      <dgm:spPr/>
      <dgm:t>
        <a:bodyPr/>
        <a:lstStyle/>
        <a:p>
          <a:endParaRPr lang="en-US"/>
        </a:p>
      </dgm:t>
    </dgm:pt>
    <dgm:pt modelId="{B8FD654A-ECC2-47B1-8A9B-FDBF2F0C5E79}">
      <dgm:prSet/>
      <dgm:spPr/>
      <dgm:t>
        <a:bodyPr/>
        <a:lstStyle/>
        <a:p>
          <a:pPr>
            <a:lnSpc>
              <a:spcPct val="100000"/>
            </a:lnSpc>
          </a:pPr>
          <a:r>
            <a:rPr lang="en-US" dirty="0"/>
            <a:t>Specific Reference to Device</a:t>
          </a:r>
        </a:p>
      </dgm:t>
    </dgm:pt>
    <dgm:pt modelId="{D425A462-398D-4EA1-BC6B-57A3FB507FC8}" type="parTrans" cxnId="{4C097E0C-17C9-4BB6-BB05-8DE52F64905A}">
      <dgm:prSet/>
      <dgm:spPr/>
      <dgm:t>
        <a:bodyPr/>
        <a:lstStyle/>
        <a:p>
          <a:endParaRPr lang="en-US"/>
        </a:p>
      </dgm:t>
    </dgm:pt>
    <dgm:pt modelId="{9EB6BE19-4794-457E-9038-5E36A9C3BDC2}" type="sibTrans" cxnId="{4C097E0C-17C9-4BB6-BB05-8DE52F64905A}">
      <dgm:prSet/>
      <dgm:spPr/>
      <dgm:t>
        <a:bodyPr/>
        <a:lstStyle/>
        <a:p>
          <a:endParaRPr lang="en-US"/>
        </a:p>
      </dgm:t>
    </dgm:pt>
    <dgm:pt modelId="{16D558C2-C2B4-478A-9E9F-C9C63D89AF95}">
      <dgm:prSet/>
      <dgm:spPr/>
      <dgm:t>
        <a:bodyPr/>
        <a:lstStyle/>
        <a:p>
          <a:pPr>
            <a:lnSpc>
              <a:spcPct val="100000"/>
            </a:lnSpc>
          </a:pPr>
          <a:r>
            <a:rPr lang="en-US" dirty="0"/>
            <a:t>Particularity</a:t>
          </a:r>
        </a:p>
      </dgm:t>
    </dgm:pt>
    <dgm:pt modelId="{9AE33BF8-79FF-4028-B07A-814680346242}" type="parTrans" cxnId="{51EFA680-1A07-41C3-892E-02F1467AC36B}">
      <dgm:prSet/>
      <dgm:spPr/>
      <dgm:t>
        <a:bodyPr/>
        <a:lstStyle/>
        <a:p>
          <a:endParaRPr lang="en-US"/>
        </a:p>
      </dgm:t>
    </dgm:pt>
    <dgm:pt modelId="{2B1A719D-A8B1-467B-BD4F-CF721BF87F27}" type="sibTrans" cxnId="{51EFA680-1A07-41C3-892E-02F1467AC36B}">
      <dgm:prSet/>
      <dgm:spPr/>
      <dgm:t>
        <a:bodyPr/>
        <a:lstStyle/>
        <a:p>
          <a:endParaRPr lang="en-US"/>
        </a:p>
      </dgm:t>
    </dgm:pt>
    <dgm:pt modelId="{BF8CBEC0-102B-49E3-933D-9EDC96E1E3E0}">
      <dgm:prSet/>
      <dgm:spPr/>
      <dgm:t>
        <a:bodyPr/>
        <a:lstStyle/>
        <a:p>
          <a:pPr>
            <a:lnSpc>
              <a:spcPct val="100000"/>
            </a:lnSpc>
          </a:pPr>
          <a:r>
            <a:rPr lang="en-US" dirty="0"/>
            <a:t>Orders to Electronic Service Providers (ESPs)</a:t>
          </a:r>
        </a:p>
      </dgm:t>
    </dgm:pt>
    <dgm:pt modelId="{7378D7A6-97C1-4D29-9238-AE59E54A6B73}" type="parTrans" cxnId="{9256FE4E-7659-4FF3-BF82-32C277370104}">
      <dgm:prSet/>
      <dgm:spPr/>
      <dgm:t>
        <a:bodyPr/>
        <a:lstStyle/>
        <a:p>
          <a:endParaRPr lang="en-US"/>
        </a:p>
      </dgm:t>
    </dgm:pt>
    <dgm:pt modelId="{64841942-4253-437F-BF58-EFCF72D4CA10}" type="sibTrans" cxnId="{9256FE4E-7659-4FF3-BF82-32C277370104}">
      <dgm:prSet/>
      <dgm:spPr/>
      <dgm:t>
        <a:bodyPr/>
        <a:lstStyle/>
        <a:p>
          <a:endParaRPr lang="en-US"/>
        </a:p>
      </dgm:t>
    </dgm:pt>
    <dgm:pt modelId="{B7CD646C-3346-47D2-8DAC-31E25B243377}">
      <dgm:prSet/>
      <dgm:spPr/>
      <dgm:t>
        <a:bodyPr/>
        <a:lstStyle/>
        <a:p>
          <a:pPr>
            <a:lnSpc>
              <a:spcPct val="100000"/>
            </a:lnSpc>
          </a:pPr>
          <a:r>
            <a:rPr lang="en-US" dirty="0"/>
            <a:t>Devices</a:t>
          </a:r>
        </a:p>
      </dgm:t>
    </dgm:pt>
    <dgm:pt modelId="{6B7741A7-609D-4363-834B-2A001E98AA27}" type="parTrans" cxnId="{FEC3242F-BA33-4FB6-AD3C-333D97306C43}">
      <dgm:prSet/>
      <dgm:spPr/>
      <dgm:t>
        <a:bodyPr/>
        <a:lstStyle/>
        <a:p>
          <a:endParaRPr lang="en-US"/>
        </a:p>
      </dgm:t>
    </dgm:pt>
    <dgm:pt modelId="{63FC26B0-7460-4BD6-BE12-F94F30D668F3}" type="sibTrans" cxnId="{FEC3242F-BA33-4FB6-AD3C-333D97306C43}">
      <dgm:prSet/>
      <dgm:spPr/>
      <dgm:t>
        <a:bodyPr/>
        <a:lstStyle/>
        <a:p>
          <a:endParaRPr lang="en-US"/>
        </a:p>
      </dgm:t>
    </dgm:pt>
    <dgm:pt modelId="{A5667F2C-7622-498E-A43A-88B51B7B24A7}" type="pres">
      <dgm:prSet presAssocID="{DEFF1875-D532-4998-BD29-2E2A5FFB5411}" presName="root" presStyleCnt="0">
        <dgm:presLayoutVars>
          <dgm:dir/>
          <dgm:resizeHandles val="exact"/>
        </dgm:presLayoutVars>
      </dgm:prSet>
      <dgm:spPr/>
    </dgm:pt>
    <dgm:pt modelId="{15B161B7-6177-4C64-9D6B-4ADEB88F2246}" type="pres">
      <dgm:prSet presAssocID="{1849A55C-2A48-46D0-BAA3-09EC3B90D0C7}" presName="compNode" presStyleCnt="0"/>
      <dgm:spPr/>
    </dgm:pt>
    <dgm:pt modelId="{068180B5-9FDF-498D-90F4-6F949C9F1E1B}" type="pres">
      <dgm:prSet presAssocID="{1849A55C-2A48-46D0-BAA3-09EC3B90D0C7}" presName="bgRect" presStyleLbl="bgShp" presStyleIdx="0" presStyleCnt="5"/>
      <dgm:spPr/>
    </dgm:pt>
    <dgm:pt modelId="{6291812A-741B-49FD-9810-16A92042E843}" type="pres">
      <dgm:prSet presAssocID="{1849A55C-2A48-46D0-BAA3-09EC3B90D0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D595357A-F3FF-4C9E-86EE-45F8F525C1D8}" type="pres">
      <dgm:prSet presAssocID="{1849A55C-2A48-46D0-BAA3-09EC3B90D0C7}" presName="spaceRect" presStyleCnt="0"/>
      <dgm:spPr/>
    </dgm:pt>
    <dgm:pt modelId="{F4C68002-E0A0-47B1-A796-8E139717CAF1}" type="pres">
      <dgm:prSet presAssocID="{1849A55C-2A48-46D0-BAA3-09EC3B90D0C7}" presName="parTx" presStyleLbl="revTx" presStyleIdx="0" presStyleCnt="5">
        <dgm:presLayoutVars>
          <dgm:chMax val="0"/>
          <dgm:chPref val="0"/>
        </dgm:presLayoutVars>
      </dgm:prSet>
      <dgm:spPr/>
    </dgm:pt>
    <dgm:pt modelId="{E9C812D0-3F19-48D4-84C6-5A5E6F28BFD3}" type="pres">
      <dgm:prSet presAssocID="{4869216D-2CCE-4A8B-8FC6-E0952F5A4785}" presName="sibTrans" presStyleCnt="0"/>
      <dgm:spPr/>
    </dgm:pt>
    <dgm:pt modelId="{99349FE2-407B-4BA6-A78F-F82F728B1846}" type="pres">
      <dgm:prSet presAssocID="{16D558C2-C2B4-478A-9E9F-C9C63D89AF95}" presName="compNode" presStyleCnt="0"/>
      <dgm:spPr/>
    </dgm:pt>
    <dgm:pt modelId="{DDF5BB1B-5D09-4D2E-AF05-D9D384B7BF13}" type="pres">
      <dgm:prSet presAssocID="{16D558C2-C2B4-478A-9E9F-C9C63D89AF95}" presName="bgRect" presStyleLbl="bgShp" presStyleIdx="1" presStyleCnt="5"/>
      <dgm:spPr/>
    </dgm:pt>
    <dgm:pt modelId="{2865170C-F8B0-439E-AE54-24A1619077A7}" type="pres">
      <dgm:prSet presAssocID="{16D558C2-C2B4-478A-9E9F-C9C63D89AF95}" presName="iconRect" presStyleLbl="node1" presStyleIdx="1" presStyleCnt="5"/>
      <dgm:spPr>
        <a:blipFill rotWithShape="1">
          <a:blip xmlns:r="http://schemas.openxmlformats.org/officeDocument/2006/relationships" r:embed="rId3"/>
          <a:srcRect/>
          <a:stretch>
            <a:fillRect/>
          </a:stretch>
        </a:blipFill>
      </dgm:spPr>
    </dgm:pt>
    <dgm:pt modelId="{3DC5CEDA-A029-47DE-89BD-9E4494583511}" type="pres">
      <dgm:prSet presAssocID="{16D558C2-C2B4-478A-9E9F-C9C63D89AF95}" presName="spaceRect" presStyleCnt="0"/>
      <dgm:spPr/>
    </dgm:pt>
    <dgm:pt modelId="{BA5B3DA5-FB18-469B-8065-C0A5D0451F0B}" type="pres">
      <dgm:prSet presAssocID="{16D558C2-C2B4-478A-9E9F-C9C63D89AF95}" presName="parTx" presStyleLbl="revTx" presStyleIdx="1" presStyleCnt="5">
        <dgm:presLayoutVars>
          <dgm:chMax val="0"/>
          <dgm:chPref val="0"/>
        </dgm:presLayoutVars>
      </dgm:prSet>
      <dgm:spPr/>
    </dgm:pt>
    <dgm:pt modelId="{2F32ABFA-9170-488B-882E-57ADE4B2F801}" type="pres">
      <dgm:prSet presAssocID="{2B1A719D-A8B1-467B-BD4F-CF721BF87F27}" presName="sibTrans" presStyleCnt="0"/>
      <dgm:spPr/>
    </dgm:pt>
    <dgm:pt modelId="{7B655867-3842-4886-8875-82D54EE46314}" type="pres">
      <dgm:prSet presAssocID="{B8FD654A-ECC2-47B1-8A9B-FDBF2F0C5E79}" presName="compNode" presStyleCnt="0"/>
      <dgm:spPr/>
    </dgm:pt>
    <dgm:pt modelId="{CF3EDE35-BB6E-4033-A9AF-28E681A238AE}" type="pres">
      <dgm:prSet presAssocID="{B8FD654A-ECC2-47B1-8A9B-FDBF2F0C5E79}" presName="bgRect" presStyleLbl="bgShp" presStyleIdx="2" presStyleCnt="5"/>
      <dgm:spPr/>
    </dgm:pt>
    <dgm:pt modelId="{8A92D1E8-E5EC-4DB0-B01D-3D36D892F848}" type="pres">
      <dgm:prSet presAssocID="{B8FD654A-ECC2-47B1-8A9B-FDBF2F0C5E79}" presName="iconRect" presStyleLbl="node1" presStyleIdx="2"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ar chart"/>
        </a:ext>
      </dgm:extLst>
    </dgm:pt>
    <dgm:pt modelId="{724B150F-4DEA-4BBB-BE48-EA6506C1423E}" type="pres">
      <dgm:prSet presAssocID="{B8FD654A-ECC2-47B1-8A9B-FDBF2F0C5E79}" presName="spaceRect" presStyleCnt="0"/>
      <dgm:spPr/>
    </dgm:pt>
    <dgm:pt modelId="{1D19EB56-F719-4F38-8916-ABEC60992F2C}" type="pres">
      <dgm:prSet presAssocID="{B8FD654A-ECC2-47B1-8A9B-FDBF2F0C5E79}" presName="parTx" presStyleLbl="revTx" presStyleIdx="2" presStyleCnt="5">
        <dgm:presLayoutVars>
          <dgm:chMax val="0"/>
          <dgm:chPref val="0"/>
        </dgm:presLayoutVars>
      </dgm:prSet>
      <dgm:spPr/>
    </dgm:pt>
    <dgm:pt modelId="{EA7D921B-A25B-4CF4-9C83-5B0A2C42C3AA}" type="pres">
      <dgm:prSet presAssocID="{9EB6BE19-4794-457E-9038-5E36A9C3BDC2}" presName="sibTrans" presStyleCnt="0"/>
      <dgm:spPr/>
    </dgm:pt>
    <dgm:pt modelId="{98B288EB-A421-48E2-AD51-1C98F079CA31}" type="pres">
      <dgm:prSet presAssocID="{BF8CBEC0-102B-49E3-933D-9EDC96E1E3E0}" presName="compNode" presStyleCnt="0"/>
      <dgm:spPr/>
    </dgm:pt>
    <dgm:pt modelId="{F679C109-E965-4E4A-B784-FD2C4AE4B8A0}" type="pres">
      <dgm:prSet presAssocID="{BF8CBEC0-102B-49E3-933D-9EDC96E1E3E0}" presName="bgRect" presStyleLbl="bgShp" presStyleIdx="3" presStyleCnt="5"/>
      <dgm:spPr/>
    </dgm:pt>
    <dgm:pt modelId="{0470BF73-704B-4B80-AFFD-80AD65882DC0}" type="pres">
      <dgm:prSet presAssocID="{BF8CBEC0-102B-49E3-933D-9EDC96E1E3E0}" presName="iconRect" presStyleLbl="node1" presStyleIdx="3"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Online Network with solid fill"/>
        </a:ext>
      </dgm:extLst>
    </dgm:pt>
    <dgm:pt modelId="{F2BAB006-FF7A-4A42-BB27-239730FA9C98}" type="pres">
      <dgm:prSet presAssocID="{BF8CBEC0-102B-49E3-933D-9EDC96E1E3E0}" presName="spaceRect" presStyleCnt="0"/>
      <dgm:spPr/>
    </dgm:pt>
    <dgm:pt modelId="{EA5A0572-CDCC-4D16-8DC5-5E36790B4EC7}" type="pres">
      <dgm:prSet presAssocID="{BF8CBEC0-102B-49E3-933D-9EDC96E1E3E0}" presName="parTx" presStyleLbl="revTx" presStyleIdx="3" presStyleCnt="5">
        <dgm:presLayoutVars>
          <dgm:chMax val="0"/>
          <dgm:chPref val="0"/>
        </dgm:presLayoutVars>
      </dgm:prSet>
      <dgm:spPr/>
    </dgm:pt>
    <dgm:pt modelId="{F5F1439C-4AE3-4BE2-8A86-89EE4D88F2F6}" type="pres">
      <dgm:prSet presAssocID="{64841942-4253-437F-BF58-EFCF72D4CA10}" presName="sibTrans" presStyleCnt="0"/>
      <dgm:spPr/>
    </dgm:pt>
    <dgm:pt modelId="{7EA4AEAF-D850-4297-987E-298B3150762B}" type="pres">
      <dgm:prSet presAssocID="{B7CD646C-3346-47D2-8DAC-31E25B243377}" presName="compNode" presStyleCnt="0"/>
      <dgm:spPr/>
    </dgm:pt>
    <dgm:pt modelId="{0C57A7B2-F07B-4C27-A89B-DEB2D04CBBCD}" type="pres">
      <dgm:prSet presAssocID="{B7CD646C-3346-47D2-8DAC-31E25B243377}" presName="bgRect" presStyleLbl="bgShp" presStyleIdx="4" presStyleCnt="5"/>
      <dgm:spPr/>
    </dgm:pt>
    <dgm:pt modelId="{9CFE25DA-B2F0-43F9-9344-2B659515DAB5}" type="pres">
      <dgm:prSet presAssocID="{B7CD646C-3346-47D2-8DAC-31E25B243377}" presName="iconRect" presStyleLbl="node1" presStyleIdx="4"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mputer outline"/>
        </a:ext>
      </dgm:extLst>
    </dgm:pt>
    <dgm:pt modelId="{64A1BFBA-2DAD-423F-A270-290F66BF782D}" type="pres">
      <dgm:prSet presAssocID="{B7CD646C-3346-47D2-8DAC-31E25B243377}" presName="spaceRect" presStyleCnt="0"/>
      <dgm:spPr/>
    </dgm:pt>
    <dgm:pt modelId="{1D4298AD-E6AF-497C-BAF2-C8E0E33EBD02}" type="pres">
      <dgm:prSet presAssocID="{B7CD646C-3346-47D2-8DAC-31E25B243377}" presName="parTx" presStyleLbl="revTx" presStyleIdx="4" presStyleCnt="5">
        <dgm:presLayoutVars>
          <dgm:chMax val="0"/>
          <dgm:chPref val="0"/>
        </dgm:presLayoutVars>
      </dgm:prSet>
      <dgm:spPr/>
    </dgm:pt>
  </dgm:ptLst>
  <dgm:cxnLst>
    <dgm:cxn modelId="{4C097E0C-17C9-4BB6-BB05-8DE52F64905A}" srcId="{DEFF1875-D532-4998-BD29-2E2A5FFB5411}" destId="{B8FD654A-ECC2-47B1-8A9B-FDBF2F0C5E79}" srcOrd="2" destOrd="0" parTransId="{D425A462-398D-4EA1-BC6B-57A3FB507FC8}" sibTransId="{9EB6BE19-4794-457E-9038-5E36A9C3BDC2}"/>
    <dgm:cxn modelId="{EDDFA41F-EB38-4BCC-90D3-A5EFB8F143CC}" type="presOf" srcId="{16D558C2-C2B4-478A-9E9F-C9C63D89AF95}" destId="{BA5B3DA5-FB18-469B-8065-C0A5D0451F0B}" srcOrd="0" destOrd="0" presId="urn:microsoft.com/office/officeart/2018/2/layout/IconVerticalSolidList"/>
    <dgm:cxn modelId="{FEC3242F-BA33-4FB6-AD3C-333D97306C43}" srcId="{DEFF1875-D532-4998-BD29-2E2A5FFB5411}" destId="{B7CD646C-3346-47D2-8DAC-31E25B243377}" srcOrd="4" destOrd="0" parTransId="{6B7741A7-609D-4363-834B-2A001E98AA27}" sibTransId="{63FC26B0-7460-4BD6-BE12-F94F30D668F3}"/>
    <dgm:cxn modelId="{6DFD1A31-ED9B-4124-8C37-D9F36C4207D9}" srcId="{DEFF1875-D532-4998-BD29-2E2A5FFB5411}" destId="{1849A55C-2A48-46D0-BAA3-09EC3B90D0C7}" srcOrd="0" destOrd="0" parTransId="{0E5E5252-EBAD-4BD1-8D6F-8E3F19D8B7EA}" sibTransId="{4869216D-2CCE-4A8B-8FC6-E0952F5A4785}"/>
    <dgm:cxn modelId="{31F0F45D-1756-4EBE-82C7-CE5F879A4C25}" type="presOf" srcId="{BF8CBEC0-102B-49E3-933D-9EDC96E1E3E0}" destId="{EA5A0572-CDCC-4D16-8DC5-5E36790B4EC7}" srcOrd="0" destOrd="0" presId="urn:microsoft.com/office/officeart/2018/2/layout/IconVerticalSolidList"/>
    <dgm:cxn modelId="{97DCC660-B1FE-449D-94C3-5CE20340EC5D}" type="presOf" srcId="{B7CD646C-3346-47D2-8DAC-31E25B243377}" destId="{1D4298AD-E6AF-497C-BAF2-C8E0E33EBD02}" srcOrd="0" destOrd="0" presId="urn:microsoft.com/office/officeart/2018/2/layout/IconVerticalSolidList"/>
    <dgm:cxn modelId="{9256FE4E-7659-4FF3-BF82-32C277370104}" srcId="{DEFF1875-D532-4998-BD29-2E2A5FFB5411}" destId="{BF8CBEC0-102B-49E3-933D-9EDC96E1E3E0}" srcOrd="3" destOrd="0" parTransId="{7378D7A6-97C1-4D29-9238-AE59E54A6B73}" sibTransId="{64841942-4253-437F-BF58-EFCF72D4CA10}"/>
    <dgm:cxn modelId="{31951C5A-55E0-4591-A874-E40172AD4AEC}" type="presOf" srcId="{B8FD654A-ECC2-47B1-8A9B-FDBF2F0C5E79}" destId="{1D19EB56-F719-4F38-8916-ABEC60992F2C}" srcOrd="0" destOrd="0" presId="urn:microsoft.com/office/officeart/2018/2/layout/IconVerticalSolidList"/>
    <dgm:cxn modelId="{51EFA680-1A07-41C3-892E-02F1467AC36B}" srcId="{DEFF1875-D532-4998-BD29-2E2A5FFB5411}" destId="{16D558C2-C2B4-478A-9E9F-C9C63D89AF95}" srcOrd="1" destOrd="0" parTransId="{9AE33BF8-79FF-4028-B07A-814680346242}" sibTransId="{2B1A719D-A8B1-467B-BD4F-CF721BF87F27}"/>
    <dgm:cxn modelId="{80476CD9-50C3-46DA-B989-96EE99031D77}" type="presOf" srcId="{DEFF1875-D532-4998-BD29-2E2A5FFB5411}" destId="{A5667F2C-7622-498E-A43A-88B51B7B24A7}" srcOrd="0" destOrd="0" presId="urn:microsoft.com/office/officeart/2018/2/layout/IconVerticalSolidList"/>
    <dgm:cxn modelId="{74A8E7D9-667F-4948-A9EA-3CA048621293}" type="presOf" srcId="{1849A55C-2A48-46D0-BAA3-09EC3B90D0C7}" destId="{F4C68002-E0A0-47B1-A796-8E139717CAF1}" srcOrd="0" destOrd="0" presId="urn:microsoft.com/office/officeart/2018/2/layout/IconVerticalSolidList"/>
    <dgm:cxn modelId="{148EB790-DFD9-4389-BA10-36F6390F3E2A}" type="presParOf" srcId="{A5667F2C-7622-498E-A43A-88B51B7B24A7}" destId="{15B161B7-6177-4C64-9D6B-4ADEB88F2246}" srcOrd="0" destOrd="0" presId="urn:microsoft.com/office/officeart/2018/2/layout/IconVerticalSolidList"/>
    <dgm:cxn modelId="{31C7F6D1-4C4E-44D1-9681-2B95380E03B6}" type="presParOf" srcId="{15B161B7-6177-4C64-9D6B-4ADEB88F2246}" destId="{068180B5-9FDF-498D-90F4-6F949C9F1E1B}" srcOrd="0" destOrd="0" presId="urn:microsoft.com/office/officeart/2018/2/layout/IconVerticalSolidList"/>
    <dgm:cxn modelId="{5055F22A-67F5-41F3-9F5D-27E69763D00D}" type="presParOf" srcId="{15B161B7-6177-4C64-9D6B-4ADEB88F2246}" destId="{6291812A-741B-49FD-9810-16A92042E843}" srcOrd="1" destOrd="0" presId="urn:microsoft.com/office/officeart/2018/2/layout/IconVerticalSolidList"/>
    <dgm:cxn modelId="{3FF22E8D-ACE0-4E55-B5B6-F280C3CC3DB3}" type="presParOf" srcId="{15B161B7-6177-4C64-9D6B-4ADEB88F2246}" destId="{D595357A-F3FF-4C9E-86EE-45F8F525C1D8}" srcOrd="2" destOrd="0" presId="urn:microsoft.com/office/officeart/2018/2/layout/IconVerticalSolidList"/>
    <dgm:cxn modelId="{15D341F0-27D9-4056-A6CC-41A383170F12}" type="presParOf" srcId="{15B161B7-6177-4C64-9D6B-4ADEB88F2246}" destId="{F4C68002-E0A0-47B1-A796-8E139717CAF1}" srcOrd="3" destOrd="0" presId="urn:microsoft.com/office/officeart/2018/2/layout/IconVerticalSolidList"/>
    <dgm:cxn modelId="{3BB4D8A6-D4F0-47BD-893B-44538F96FF50}" type="presParOf" srcId="{A5667F2C-7622-498E-A43A-88B51B7B24A7}" destId="{E9C812D0-3F19-48D4-84C6-5A5E6F28BFD3}" srcOrd="1" destOrd="0" presId="urn:microsoft.com/office/officeart/2018/2/layout/IconVerticalSolidList"/>
    <dgm:cxn modelId="{E73AB525-E0E4-47F4-B4B8-67BF8579ABCA}" type="presParOf" srcId="{A5667F2C-7622-498E-A43A-88B51B7B24A7}" destId="{99349FE2-407B-4BA6-A78F-F82F728B1846}" srcOrd="2" destOrd="0" presId="urn:microsoft.com/office/officeart/2018/2/layout/IconVerticalSolidList"/>
    <dgm:cxn modelId="{D311DEA9-8E91-4074-84D0-1656C7B1B8B7}" type="presParOf" srcId="{99349FE2-407B-4BA6-A78F-F82F728B1846}" destId="{DDF5BB1B-5D09-4D2E-AF05-D9D384B7BF13}" srcOrd="0" destOrd="0" presId="urn:microsoft.com/office/officeart/2018/2/layout/IconVerticalSolidList"/>
    <dgm:cxn modelId="{86C601BF-AABF-4668-9A69-2BD2EABAA94E}" type="presParOf" srcId="{99349FE2-407B-4BA6-A78F-F82F728B1846}" destId="{2865170C-F8B0-439E-AE54-24A1619077A7}" srcOrd="1" destOrd="0" presId="urn:microsoft.com/office/officeart/2018/2/layout/IconVerticalSolidList"/>
    <dgm:cxn modelId="{440C3516-748F-410F-BA4F-9BD05F961072}" type="presParOf" srcId="{99349FE2-407B-4BA6-A78F-F82F728B1846}" destId="{3DC5CEDA-A029-47DE-89BD-9E4494583511}" srcOrd="2" destOrd="0" presId="urn:microsoft.com/office/officeart/2018/2/layout/IconVerticalSolidList"/>
    <dgm:cxn modelId="{20D1D904-168B-47A7-BC96-16FAEA0E7196}" type="presParOf" srcId="{99349FE2-407B-4BA6-A78F-F82F728B1846}" destId="{BA5B3DA5-FB18-469B-8065-C0A5D0451F0B}" srcOrd="3" destOrd="0" presId="urn:microsoft.com/office/officeart/2018/2/layout/IconVerticalSolidList"/>
    <dgm:cxn modelId="{B761AA17-2355-49A8-B013-88031B28E607}" type="presParOf" srcId="{A5667F2C-7622-498E-A43A-88B51B7B24A7}" destId="{2F32ABFA-9170-488B-882E-57ADE4B2F801}" srcOrd="3" destOrd="0" presId="urn:microsoft.com/office/officeart/2018/2/layout/IconVerticalSolidList"/>
    <dgm:cxn modelId="{D9477212-DF6C-4ABA-8458-08F95127E49B}" type="presParOf" srcId="{A5667F2C-7622-498E-A43A-88B51B7B24A7}" destId="{7B655867-3842-4886-8875-82D54EE46314}" srcOrd="4" destOrd="0" presId="urn:microsoft.com/office/officeart/2018/2/layout/IconVerticalSolidList"/>
    <dgm:cxn modelId="{3197F67C-9C2B-4F45-9465-568D7ECF5D42}" type="presParOf" srcId="{7B655867-3842-4886-8875-82D54EE46314}" destId="{CF3EDE35-BB6E-4033-A9AF-28E681A238AE}" srcOrd="0" destOrd="0" presId="urn:microsoft.com/office/officeart/2018/2/layout/IconVerticalSolidList"/>
    <dgm:cxn modelId="{6D983BCB-67AF-432D-AD86-DAB2BD80C22D}" type="presParOf" srcId="{7B655867-3842-4886-8875-82D54EE46314}" destId="{8A92D1E8-E5EC-4DB0-B01D-3D36D892F848}" srcOrd="1" destOrd="0" presId="urn:microsoft.com/office/officeart/2018/2/layout/IconVerticalSolidList"/>
    <dgm:cxn modelId="{8932DF59-AE8C-47C1-9352-E7B34B2CB4A3}" type="presParOf" srcId="{7B655867-3842-4886-8875-82D54EE46314}" destId="{724B150F-4DEA-4BBB-BE48-EA6506C1423E}" srcOrd="2" destOrd="0" presId="urn:microsoft.com/office/officeart/2018/2/layout/IconVerticalSolidList"/>
    <dgm:cxn modelId="{E4C450C2-FC08-4FFE-A45B-DA13A7A6DA08}" type="presParOf" srcId="{7B655867-3842-4886-8875-82D54EE46314}" destId="{1D19EB56-F719-4F38-8916-ABEC60992F2C}" srcOrd="3" destOrd="0" presId="urn:microsoft.com/office/officeart/2018/2/layout/IconVerticalSolidList"/>
    <dgm:cxn modelId="{BBB876B1-107B-41C6-9FBB-C8D9FD15C0C2}" type="presParOf" srcId="{A5667F2C-7622-498E-A43A-88B51B7B24A7}" destId="{EA7D921B-A25B-4CF4-9C83-5B0A2C42C3AA}" srcOrd="5" destOrd="0" presId="urn:microsoft.com/office/officeart/2018/2/layout/IconVerticalSolidList"/>
    <dgm:cxn modelId="{0E3E6A2F-6D2E-4498-8655-ED7474573478}" type="presParOf" srcId="{A5667F2C-7622-498E-A43A-88B51B7B24A7}" destId="{98B288EB-A421-48E2-AD51-1C98F079CA31}" srcOrd="6" destOrd="0" presId="urn:microsoft.com/office/officeart/2018/2/layout/IconVerticalSolidList"/>
    <dgm:cxn modelId="{930F5A38-4CBE-4D16-BEC7-475BDB27DDD0}" type="presParOf" srcId="{98B288EB-A421-48E2-AD51-1C98F079CA31}" destId="{F679C109-E965-4E4A-B784-FD2C4AE4B8A0}" srcOrd="0" destOrd="0" presId="urn:microsoft.com/office/officeart/2018/2/layout/IconVerticalSolidList"/>
    <dgm:cxn modelId="{3E61F0BB-B891-4BD7-A7CA-7441645DC4BE}" type="presParOf" srcId="{98B288EB-A421-48E2-AD51-1C98F079CA31}" destId="{0470BF73-704B-4B80-AFFD-80AD65882DC0}" srcOrd="1" destOrd="0" presId="urn:microsoft.com/office/officeart/2018/2/layout/IconVerticalSolidList"/>
    <dgm:cxn modelId="{10105E34-18D3-44F3-A120-EA6AFB896989}" type="presParOf" srcId="{98B288EB-A421-48E2-AD51-1C98F079CA31}" destId="{F2BAB006-FF7A-4A42-BB27-239730FA9C98}" srcOrd="2" destOrd="0" presId="urn:microsoft.com/office/officeart/2018/2/layout/IconVerticalSolidList"/>
    <dgm:cxn modelId="{B7D1E3E6-9D9E-43A7-BA68-EA5431D4A817}" type="presParOf" srcId="{98B288EB-A421-48E2-AD51-1C98F079CA31}" destId="{EA5A0572-CDCC-4D16-8DC5-5E36790B4EC7}" srcOrd="3" destOrd="0" presId="urn:microsoft.com/office/officeart/2018/2/layout/IconVerticalSolidList"/>
    <dgm:cxn modelId="{79E31DD3-3F75-41BD-B8FF-3C0999005104}" type="presParOf" srcId="{A5667F2C-7622-498E-A43A-88B51B7B24A7}" destId="{F5F1439C-4AE3-4BE2-8A86-89EE4D88F2F6}" srcOrd="7" destOrd="0" presId="urn:microsoft.com/office/officeart/2018/2/layout/IconVerticalSolidList"/>
    <dgm:cxn modelId="{A7B3D604-E365-4060-A15B-3E28228F81DD}" type="presParOf" srcId="{A5667F2C-7622-498E-A43A-88B51B7B24A7}" destId="{7EA4AEAF-D850-4297-987E-298B3150762B}" srcOrd="8" destOrd="0" presId="urn:microsoft.com/office/officeart/2018/2/layout/IconVerticalSolidList"/>
    <dgm:cxn modelId="{56CAB950-2967-44CC-A8BA-12A0EBD821C7}" type="presParOf" srcId="{7EA4AEAF-D850-4297-987E-298B3150762B}" destId="{0C57A7B2-F07B-4C27-A89B-DEB2D04CBBCD}" srcOrd="0" destOrd="0" presId="urn:microsoft.com/office/officeart/2018/2/layout/IconVerticalSolidList"/>
    <dgm:cxn modelId="{EB5D3E76-3B8C-41FB-9833-94D1FAB9250C}" type="presParOf" srcId="{7EA4AEAF-D850-4297-987E-298B3150762B}" destId="{9CFE25DA-B2F0-43F9-9344-2B659515DAB5}" srcOrd="1" destOrd="0" presId="urn:microsoft.com/office/officeart/2018/2/layout/IconVerticalSolidList"/>
    <dgm:cxn modelId="{09C7425B-1B1A-4358-93FA-BAC8BE32D5B9}" type="presParOf" srcId="{7EA4AEAF-D850-4297-987E-298B3150762B}" destId="{64A1BFBA-2DAD-423F-A270-290F66BF782D}" srcOrd="2" destOrd="0" presId="urn:microsoft.com/office/officeart/2018/2/layout/IconVerticalSolidList"/>
    <dgm:cxn modelId="{9609F2E7-7548-40BE-8406-CA6345EE3CD3}" type="presParOf" srcId="{7EA4AEAF-D850-4297-987E-298B3150762B}" destId="{1D4298AD-E6AF-497C-BAF2-C8E0E33EBD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FF1875-D532-4998-BD29-2E2A5FFB541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49A55C-2A48-46D0-BAA3-09EC3B90D0C7}">
      <dgm:prSet/>
      <dgm:spPr/>
      <dgm:t>
        <a:bodyPr/>
        <a:lstStyle/>
        <a:p>
          <a:pPr>
            <a:lnSpc>
              <a:spcPct val="100000"/>
            </a:lnSpc>
          </a:pPr>
          <a:r>
            <a:rPr lang="en-US" dirty="0"/>
            <a:t>Probable Cause to Search Device or Account, ie Nexus</a:t>
          </a:r>
        </a:p>
      </dgm:t>
    </dgm:pt>
    <dgm:pt modelId="{0E5E5252-EBAD-4BD1-8D6F-8E3F19D8B7EA}" type="parTrans" cxnId="{6DFD1A31-ED9B-4124-8C37-D9F36C4207D9}">
      <dgm:prSet/>
      <dgm:spPr/>
      <dgm:t>
        <a:bodyPr/>
        <a:lstStyle/>
        <a:p>
          <a:endParaRPr lang="en-US"/>
        </a:p>
      </dgm:t>
    </dgm:pt>
    <dgm:pt modelId="{4869216D-2CCE-4A8B-8FC6-E0952F5A4785}" type="sibTrans" cxnId="{6DFD1A31-ED9B-4124-8C37-D9F36C4207D9}">
      <dgm:prSet/>
      <dgm:spPr/>
      <dgm:t>
        <a:bodyPr/>
        <a:lstStyle/>
        <a:p>
          <a:endParaRPr lang="en-US"/>
        </a:p>
      </dgm:t>
    </dgm:pt>
    <dgm:pt modelId="{B8FD654A-ECC2-47B1-8A9B-FDBF2F0C5E79}">
      <dgm:prSet/>
      <dgm:spPr/>
      <dgm:t>
        <a:bodyPr/>
        <a:lstStyle/>
        <a:p>
          <a:pPr>
            <a:lnSpc>
              <a:spcPct val="100000"/>
            </a:lnSpc>
          </a:pPr>
          <a:r>
            <a:rPr lang="en-US" dirty="0"/>
            <a:t>Specific Reference to Device</a:t>
          </a:r>
        </a:p>
      </dgm:t>
    </dgm:pt>
    <dgm:pt modelId="{D425A462-398D-4EA1-BC6B-57A3FB507FC8}" type="parTrans" cxnId="{4C097E0C-17C9-4BB6-BB05-8DE52F64905A}">
      <dgm:prSet/>
      <dgm:spPr/>
      <dgm:t>
        <a:bodyPr/>
        <a:lstStyle/>
        <a:p>
          <a:endParaRPr lang="en-US"/>
        </a:p>
      </dgm:t>
    </dgm:pt>
    <dgm:pt modelId="{9EB6BE19-4794-457E-9038-5E36A9C3BDC2}" type="sibTrans" cxnId="{4C097E0C-17C9-4BB6-BB05-8DE52F64905A}">
      <dgm:prSet/>
      <dgm:spPr/>
      <dgm:t>
        <a:bodyPr/>
        <a:lstStyle/>
        <a:p>
          <a:endParaRPr lang="en-US"/>
        </a:p>
      </dgm:t>
    </dgm:pt>
    <dgm:pt modelId="{16D558C2-C2B4-478A-9E9F-C9C63D89AF95}">
      <dgm:prSet/>
      <dgm:spPr/>
      <dgm:t>
        <a:bodyPr/>
        <a:lstStyle/>
        <a:p>
          <a:pPr>
            <a:lnSpc>
              <a:spcPct val="100000"/>
            </a:lnSpc>
          </a:pPr>
          <a:r>
            <a:rPr lang="en-US" dirty="0"/>
            <a:t>Particularity</a:t>
          </a:r>
        </a:p>
      </dgm:t>
    </dgm:pt>
    <dgm:pt modelId="{9AE33BF8-79FF-4028-B07A-814680346242}" type="parTrans" cxnId="{51EFA680-1A07-41C3-892E-02F1467AC36B}">
      <dgm:prSet/>
      <dgm:spPr/>
      <dgm:t>
        <a:bodyPr/>
        <a:lstStyle/>
        <a:p>
          <a:endParaRPr lang="en-US"/>
        </a:p>
      </dgm:t>
    </dgm:pt>
    <dgm:pt modelId="{2B1A719D-A8B1-467B-BD4F-CF721BF87F27}" type="sibTrans" cxnId="{51EFA680-1A07-41C3-892E-02F1467AC36B}">
      <dgm:prSet/>
      <dgm:spPr/>
      <dgm:t>
        <a:bodyPr/>
        <a:lstStyle/>
        <a:p>
          <a:endParaRPr lang="en-US"/>
        </a:p>
      </dgm:t>
    </dgm:pt>
    <dgm:pt modelId="{BF8CBEC0-102B-49E3-933D-9EDC96E1E3E0}">
      <dgm:prSet/>
      <dgm:spPr/>
      <dgm:t>
        <a:bodyPr/>
        <a:lstStyle/>
        <a:p>
          <a:pPr>
            <a:lnSpc>
              <a:spcPct val="100000"/>
            </a:lnSpc>
          </a:pPr>
          <a:r>
            <a:rPr lang="en-US" dirty="0"/>
            <a:t>Orders to Electronic Service Providers (ESPs)</a:t>
          </a:r>
        </a:p>
      </dgm:t>
    </dgm:pt>
    <dgm:pt modelId="{7378D7A6-97C1-4D29-9238-AE59E54A6B73}" type="parTrans" cxnId="{9256FE4E-7659-4FF3-BF82-32C277370104}">
      <dgm:prSet/>
      <dgm:spPr/>
      <dgm:t>
        <a:bodyPr/>
        <a:lstStyle/>
        <a:p>
          <a:endParaRPr lang="en-US"/>
        </a:p>
      </dgm:t>
    </dgm:pt>
    <dgm:pt modelId="{64841942-4253-437F-BF58-EFCF72D4CA10}" type="sibTrans" cxnId="{9256FE4E-7659-4FF3-BF82-32C277370104}">
      <dgm:prSet/>
      <dgm:spPr/>
      <dgm:t>
        <a:bodyPr/>
        <a:lstStyle/>
        <a:p>
          <a:endParaRPr lang="en-US"/>
        </a:p>
      </dgm:t>
    </dgm:pt>
    <dgm:pt modelId="{B7CD646C-3346-47D2-8DAC-31E25B243377}">
      <dgm:prSet/>
      <dgm:spPr/>
      <dgm:t>
        <a:bodyPr/>
        <a:lstStyle/>
        <a:p>
          <a:pPr>
            <a:lnSpc>
              <a:spcPct val="100000"/>
            </a:lnSpc>
          </a:pPr>
          <a:r>
            <a:rPr lang="en-US" dirty="0"/>
            <a:t>Devices</a:t>
          </a:r>
        </a:p>
      </dgm:t>
    </dgm:pt>
    <dgm:pt modelId="{6B7741A7-609D-4363-834B-2A001E98AA27}" type="parTrans" cxnId="{FEC3242F-BA33-4FB6-AD3C-333D97306C43}">
      <dgm:prSet/>
      <dgm:spPr/>
      <dgm:t>
        <a:bodyPr/>
        <a:lstStyle/>
        <a:p>
          <a:endParaRPr lang="en-US"/>
        </a:p>
      </dgm:t>
    </dgm:pt>
    <dgm:pt modelId="{63FC26B0-7460-4BD6-BE12-F94F30D668F3}" type="sibTrans" cxnId="{FEC3242F-BA33-4FB6-AD3C-333D97306C43}">
      <dgm:prSet/>
      <dgm:spPr/>
      <dgm:t>
        <a:bodyPr/>
        <a:lstStyle/>
        <a:p>
          <a:endParaRPr lang="en-US"/>
        </a:p>
      </dgm:t>
    </dgm:pt>
    <dgm:pt modelId="{A5667F2C-7622-498E-A43A-88B51B7B24A7}" type="pres">
      <dgm:prSet presAssocID="{DEFF1875-D532-4998-BD29-2E2A5FFB5411}" presName="root" presStyleCnt="0">
        <dgm:presLayoutVars>
          <dgm:dir/>
          <dgm:resizeHandles val="exact"/>
        </dgm:presLayoutVars>
      </dgm:prSet>
      <dgm:spPr/>
    </dgm:pt>
    <dgm:pt modelId="{15B161B7-6177-4C64-9D6B-4ADEB88F2246}" type="pres">
      <dgm:prSet presAssocID="{1849A55C-2A48-46D0-BAA3-09EC3B90D0C7}" presName="compNode" presStyleCnt="0"/>
      <dgm:spPr/>
    </dgm:pt>
    <dgm:pt modelId="{068180B5-9FDF-498D-90F4-6F949C9F1E1B}" type="pres">
      <dgm:prSet presAssocID="{1849A55C-2A48-46D0-BAA3-09EC3B90D0C7}" presName="bgRect" presStyleLbl="bgShp" presStyleIdx="0" presStyleCnt="5"/>
      <dgm:spPr/>
    </dgm:pt>
    <dgm:pt modelId="{6291812A-741B-49FD-9810-16A92042E843}" type="pres">
      <dgm:prSet presAssocID="{1849A55C-2A48-46D0-BAA3-09EC3B90D0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D595357A-F3FF-4C9E-86EE-45F8F525C1D8}" type="pres">
      <dgm:prSet presAssocID="{1849A55C-2A48-46D0-BAA3-09EC3B90D0C7}" presName="spaceRect" presStyleCnt="0"/>
      <dgm:spPr/>
    </dgm:pt>
    <dgm:pt modelId="{F4C68002-E0A0-47B1-A796-8E139717CAF1}" type="pres">
      <dgm:prSet presAssocID="{1849A55C-2A48-46D0-BAA3-09EC3B90D0C7}" presName="parTx" presStyleLbl="revTx" presStyleIdx="0" presStyleCnt="5">
        <dgm:presLayoutVars>
          <dgm:chMax val="0"/>
          <dgm:chPref val="0"/>
        </dgm:presLayoutVars>
      </dgm:prSet>
      <dgm:spPr/>
    </dgm:pt>
    <dgm:pt modelId="{E9C812D0-3F19-48D4-84C6-5A5E6F28BFD3}" type="pres">
      <dgm:prSet presAssocID="{4869216D-2CCE-4A8B-8FC6-E0952F5A4785}" presName="sibTrans" presStyleCnt="0"/>
      <dgm:spPr/>
    </dgm:pt>
    <dgm:pt modelId="{99349FE2-407B-4BA6-A78F-F82F728B1846}" type="pres">
      <dgm:prSet presAssocID="{16D558C2-C2B4-478A-9E9F-C9C63D89AF95}" presName="compNode" presStyleCnt="0"/>
      <dgm:spPr/>
    </dgm:pt>
    <dgm:pt modelId="{DDF5BB1B-5D09-4D2E-AF05-D9D384B7BF13}" type="pres">
      <dgm:prSet presAssocID="{16D558C2-C2B4-478A-9E9F-C9C63D89AF95}" presName="bgRect" presStyleLbl="bgShp" presStyleIdx="1" presStyleCnt="5"/>
      <dgm:spPr/>
    </dgm:pt>
    <dgm:pt modelId="{2865170C-F8B0-439E-AE54-24A1619077A7}" type="pres">
      <dgm:prSet presAssocID="{16D558C2-C2B4-478A-9E9F-C9C63D89AF95}" presName="iconRect" presStyleLbl="node1" presStyleIdx="1" presStyleCnt="5"/>
      <dgm:spPr>
        <a:blipFill rotWithShape="1">
          <a:blip xmlns:r="http://schemas.openxmlformats.org/officeDocument/2006/relationships" r:embed="rId3"/>
          <a:srcRect/>
          <a:stretch>
            <a:fillRect/>
          </a:stretch>
        </a:blipFill>
      </dgm:spPr>
    </dgm:pt>
    <dgm:pt modelId="{3DC5CEDA-A029-47DE-89BD-9E4494583511}" type="pres">
      <dgm:prSet presAssocID="{16D558C2-C2B4-478A-9E9F-C9C63D89AF95}" presName="spaceRect" presStyleCnt="0"/>
      <dgm:spPr/>
    </dgm:pt>
    <dgm:pt modelId="{BA5B3DA5-FB18-469B-8065-C0A5D0451F0B}" type="pres">
      <dgm:prSet presAssocID="{16D558C2-C2B4-478A-9E9F-C9C63D89AF95}" presName="parTx" presStyleLbl="revTx" presStyleIdx="1" presStyleCnt="5">
        <dgm:presLayoutVars>
          <dgm:chMax val="0"/>
          <dgm:chPref val="0"/>
        </dgm:presLayoutVars>
      </dgm:prSet>
      <dgm:spPr/>
    </dgm:pt>
    <dgm:pt modelId="{2F32ABFA-9170-488B-882E-57ADE4B2F801}" type="pres">
      <dgm:prSet presAssocID="{2B1A719D-A8B1-467B-BD4F-CF721BF87F27}" presName="sibTrans" presStyleCnt="0"/>
      <dgm:spPr/>
    </dgm:pt>
    <dgm:pt modelId="{7B655867-3842-4886-8875-82D54EE46314}" type="pres">
      <dgm:prSet presAssocID="{B8FD654A-ECC2-47B1-8A9B-FDBF2F0C5E79}" presName="compNode" presStyleCnt="0"/>
      <dgm:spPr/>
    </dgm:pt>
    <dgm:pt modelId="{CF3EDE35-BB6E-4033-A9AF-28E681A238AE}" type="pres">
      <dgm:prSet presAssocID="{B8FD654A-ECC2-47B1-8A9B-FDBF2F0C5E79}" presName="bgRect" presStyleLbl="bgShp" presStyleIdx="2" presStyleCnt="5"/>
      <dgm:spPr/>
    </dgm:pt>
    <dgm:pt modelId="{8A92D1E8-E5EC-4DB0-B01D-3D36D892F848}" type="pres">
      <dgm:prSet presAssocID="{B8FD654A-ECC2-47B1-8A9B-FDBF2F0C5E79}" presName="iconRect" presStyleLbl="node1" presStyleIdx="2"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ar chart"/>
        </a:ext>
      </dgm:extLst>
    </dgm:pt>
    <dgm:pt modelId="{724B150F-4DEA-4BBB-BE48-EA6506C1423E}" type="pres">
      <dgm:prSet presAssocID="{B8FD654A-ECC2-47B1-8A9B-FDBF2F0C5E79}" presName="spaceRect" presStyleCnt="0"/>
      <dgm:spPr/>
    </dgm:pt>
    <dgm:pt modelId="{1D19EB56-F719-4F38-8916-ABEC60992F2C}" type="pres">
      <dgm:prSet presAssocID="{B8FD654A-ECC2-47B1-8A9B-FDBF2F0C5E79}" presName="parTx" presStyleLbl="revTx" presStyleIdx="2" presStyleCnt="5">
        <dgm:presLayoutVars>
          <dgm:chMax val="0"/>
          <dgm:chPref val="0"/>
        </dgm:presLayoutVars>
      </dgm:prSet>
      <dgm:spPr/>
    </dgm:pt>
    <dgm:pt modelId="{EA7D921B-A25B-4CF4-9C83-5B0A2C42C3AA}" type="pres">
      <dgm:prSet presAssocID="{9EB6BE19-4794-457E-9038-5E36A9C3BDC2}" presName="sibTrans" presStyleCnt="0"/>
      <dgm:spPr/>
    </dgm:pt>
    <dgm:pt modelId="{98B288EB-A421-48E2-AD51-1C98F079CA31}" type="pres">
      <dgm:prSet presAssocID="{BF8CBEC0-102B-49E3-933D-9EDC96E1E3E0}" presName="compNode" presStyleCnt="0"/>
      <dgm:spPr/>
    </dgm:pt>
    <dgm:pt modelId="{F679C109-E965-4E4A-B784-FD2C4AE4B8A0}" type="pres">
      <dgm:prSet presAssocID="{BF8CBEC0-102B-49E3-933D-9EDC96E1E3E0}" presName="bgRect" presStyleLbl="bgShp" presStyleIdx="3" presStyleCnt="5"/>
      <dgm:spPr/>
    </dgm:pt>
    <dgm:pt modelId="{0470BF73-704B-4B80-AFFD-80AD65882DC0}" type="pres">
      <dgm:prSet presAssocID="{BF8CBEC0-102B-49E3-933D-9EDC96E1E3E0}" presName="iconRect" presStyleLbl="node1" presStyleIdx="3"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Online Network with solid fill"/>
        </a:ext>
      </dgm:extLst>
    </dgm:pt>
    <dgm:pt modelId="{F2BAB006-FF7A-4A42-BB27-239730FA9C98}" type="pres">
      <dgm:prSet presAssocID="{BF8CBEC0-102B-49E3-933D-9EDC96E1E3E0}" presName="spaceRect" presStyleCnt="0"/>
      <dgm:spPr/>
    </dgm:pt>
    <dgm:pt modelId="{EA5A0572-CDCC-4D16-8DC5-5E36790B4EC7}" type="pres">
      <dgm:prSet presAssocID="{BF8CBEC0-102B-49E3-933D-9EDC96E1E3E0}" presName="parTx" presStyleLbl="revTx" presStyleIdx="3" presStyleCnt="5">
        <dgm:presLayoutVars>
          <dgm:chMax val="0"/>
          <dgm:chPref val="0"/>
        </dgm:presLayoutVars>
      </dgm:prSet>
      <dgm:spPr/>
    </dgm:pt>
    <dgm:pt modelId="{F5F1439C-4AE3-4BE2-8A86-89EE4D88F2F6}" type="pres">
      <dgm:prSet presAssocID="{64841942-4253-437F-BF58-EFCF72D4CA10}" presName="sibTrans" presStyleCnt="0"/>
      <dgm:spPr/>
    </dgm:pt>
    <dgm:pt modelId="{7EA4AEAF-D850-4297-987E-298B3150762B}" type="pres">
      <dgm:prSet presAssocID="{B7CD646C-3346-47D2-8DAC-31E25B243377}" presName="compNode" presStyleCnt="0"/>
      <dgm:spPr/>
    </dgm:pt>
    <dgm:pt modelId="{0C57A7B2-F07B-4C27-A89B-DEB2D04CBBCD}" type="pres">
      <dgm:prSet presAssocID="{B7CD646C-3346-47D2-8DAC-31E25B243377}" presName="bgRect" presStyleLbl="bgShp" presStyleIdx="4" presStyleCnt="5"/>
      <dgm:spPr/>
    </dgm:pt>
    <dgm:pt modelId="{9CFE25DA-B2F0-43F9-9344-2B659515DAB5}" type="pres">
      <dgm:prSet presAssocID="{B7CD646C-3346-47D2-8DAC-31E25B243377}" presName="iconRect" presStyleLbl="node1" presStyleIdx="4"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mputer outline"/>
        </a:ext>
      </dgm:extLst>
    </dgm:pt>
    <dgm:pt modelId="{64A1BFBA-2DAD-423F-A270-290F66BF782D}" type="pres">
      <dgm:prSet presAssocID="{B7CD646C-3346-47D2-8DAC-31E25B243377}" presName="spaceRect" presStyleCnt="0"/>
      <dgm:spPr/>
    </dgm:pt>
    <dgm:pt modelId="{1D4298AD-E6AF-497C-BAF2-C8E0E33EBD02}" type="pres">
      <dgm:prSet presAssocID="{B7CD646C-3346-47D2-8DAC-31E25B243377}" presName="parTx" presStyleLbl="revTx" presStyleIdx="4" presStyleCnt="5">
        <dgm:presLayoutVars>
          <dgm:chMax val="0"/>
          <dgm:chPref val="0"/>
        </dgm:presLayoutVars>
      </dgm:prSet>
      <dgm:spPr/>
    </dgm:pt>
  </dgm:ptLst>
  <dgm:cxnLst>
    <dgm:cxn modelId="{4C097E0C-17C9-4BB6-BB05-8DE52F64905A}" srcId="{DEFF1875-D532-4998-BD29-2E2A5FFB5411}" destId="{B8FD654A-ECC2-47B1-8A9B-FDBF2F0C5E79}" srcOrd="2" destOrd="0" parTransId="{D425A462-398D-4EA1-BC6B-57A3FB507FC8}" sibTransId="{9EB6BE19-4794-457E-9038-5E36A9C3BDC2}"/>
    <dgm:cxn modelId="{EDDFA41F-EB38-4BCC-90D3-A5EFB8F143CC}" type="presOf" srcId="{16D558C2-C2B4-478A-9E9F-C9C63D89AF95}" destId="{BA5B3DA5-FB18-469B-8065-C0A5D0451F0B}" srcOrd="0" destOrd="0" presId="urn:microsoft.com/office/officeart/2018/2/layout/IconVerticalSolidList"/>
    <dgm:cxn modelId="{FEC3242F-BA33-4FB6-AD3C-333D97306C43}" srcId="{DEFF1875-D532-4998-BD29-2E2A5FFB5411}" destId="{B7CD646C-3346-47D2-8DAC-31E25B243377}" srcOrd="4" destOrd="0" parTransId="{6B7741A7-609D-4363-834B-2A001E98AA27}" sibTransId="{63FC26B0-7460-4BD6-BE12-F94F30D668F3}"/>
    <dgm:cxn modelId="{6DFD1A31-ED9B-4124-8C37-D9F36C4207D9}" srcId="{DEFF1875-D532-4998-BD29-2E2A5FFB5411}" destId="{1849A55C-2A48-46D0-BAA3-09EC3B90D0C7}" srcOrd="0" destOrd="0" parTransId="{0E5E5252-EBAD-4BD1-8D6F-8E3F19D8B7EA}" sibTransId="{4869216D-2CCE-4A8B-8FC6-E0952F5A4785}"/>
    <dgm:cxn modelId="{31F0F45D-1756-4EBE-82C7-CE5F879A4C25}" type="presOf" srcId="{BF8CBEC0-102B-49E3-933D-9EDC96E1E3E0}" destId="{EA5A0572-CDCC-4D16-8DC5-5E36790B4EC7}" srcOrd="0" destOrd="0" presId="urn:microsoft.com/office/officeart/2018/2/layout/IconVerticalSolidList"/>
    <dgm:cxn modelId="{97DCC660-B1FE-449D-94C3-5CE20340EC5D}" type="presOf" srcId="{B7CD646C-3346-47D2-8DAC-31E25B243377}" destId="{1D4298AD-E6AF-497C-BAF2-C8E0E33EBD02}" srcOrd="0" destOrd="0" presId="urn:microsoft.com/office/officeart/2018/2/layout/IconVerticalSolidList"/>
    <dgm:cxn modelId="{9256FE4E-7659-4FF3-BF82-32C277370104}" srcId="{DEFF1875-D532-4998-BD29-2E2A5FFB5411}" destId="{BF8CBEC0-102B-49E3-933D-9EDC96E1E3E0}" srcOrd="3" destOrd="0" parTransId="{7378D7A6-97C1-4D29-9238-AE59E54A6B73}" sibTransId="{64841942-4253-437F-BF58-EFCF72D4CA10}"/>
    <dgm:cxn modelId="{31951C5A-55E0-4591-A874-E40172AD4AEC}" type="presOf" srcId="{B8FD654A-ECC2-47B1-8A9B-FDBF2F0C5E79}" destId="{1D19EB56-F719-4F38-8916-ABEC60992F2C}" srcOrd="0" destOrd="0" presId="urn:microsoft.com/office/officeart/2018/2/layout/IconVerticalSolidList"/>
    <dgm:cxn modelId="{51EFA680-1A07-41C3-892E-02F1467AC36B}" srcId="{DEFF1875-D532-4998-BD29-2E2A5FFB5411}" destId="{16D558C2-C2B4-478A-9E9F-C9C63D89AF95}" srcOrd="1" destOrd="0" parTransId="{9AE33BF8-79FF-4028-B07A-814680346242}" sibTransId="{2B1A719D-A8B1-467B-BD4F-CF721BF87F27}"/>
    <dgm:cxn modelId="{80476CD9-50C3-46DA-B989-96EE99031D77}" type="presOf" srcId="{DEFF1875-D532-4998-BD29-2E2A5FFB5411}" destId="{A5667F2C-7622-498E-A43A-88B51B7B24A7}" srcOrd="0" destOrd="0" presId="urn:microsoft.com/office/officeart/2018/2/layout/IconVerticalSolidList"/>
    <dgm:cxn modelId="{74A8E7D9-667F-4948-A9EA-3CA048621293}" type="presOf" srcId="{1849A55C-2A48-46D0-BAA3-09EC3B90D0C7}" destId="{F4C68002-E0A0-47B1-A796-8E139717CAF1}" srcOrd="0" destOrd="0" presId="urn:microsoft.com/office/officeart/2018/2/layout/IconVerticalSolidList"/>
    <dgm:cxn modelId="{148EB790-DFD9-4389-BA10-36F6390F3E2A}" type="presParOf" srcId="{A5667F2C-7622-498E-A43A-88B51B7B24A7}" destId="{15B161B7-6177-4C64-9D6B-4ADEB88F2246}" srcOrd="0" destOrd="0" presId="urn:microsoft.com/office/officeart/2018/2/layout/IconVerticalSolidList"/>
    <dgm:cxn modelId="{31C7F6D1-4C4E-44D1-9681-2B95380E03B6}" type="presParOf" srcId="{15B161B7-6177-4C64-9D6B-4ADEB88F2246}" destId="{068180B5-9FDF-498D-90F4-6F949C9F1E1B}" srcOrd="0" destOrd="0" presId="urn:microsoft.com/office/officeart/2018/2/layout/IconVerticalSolidList"/>
    <dgm:cxn modelId="{5055F22A-67F5-41F3-9F5D-27E69763D00D}" type="presParOf" srcId="{15B161B7-6177-4C64-9D6B-4ADEB88F2246}" destId="{6291812A-741B-49FD-9810-16A92042E843}" srcOrd="1" destOrd="0" presId="urn:microsoft.com/office/officeart/2018/2/layout/IconVerticalSolidList"/>
    <dgm:cxn modelId="{3FF22E8D-ACE0-4E55-B5B6-F280C3CC3DB3}" type="presParOf" srcId="{15B161B7-6177-4C64-9D6B-4ADEB88F2246}" destId="{D595357A-F3FF-4C9E-86EE-45F8F525C1D8}" srcOrd="2" destOrd="0" presId="urn:microsoft.com/office/officeart/2018/2/layout/IconVerticalSolidList"/>
    <dgm:cxn modelId="{15D341F0-27D9-4056-A6CC-41A383170F12}" type="presParOf" srcId="{15B161B7-6177-4C64-9D6B-4ADEB88F2246}" destId="{F4C68002-E0A0-47B1-A796-8E139717CAF1}" srcOrd="3" destOrd="0" presId="urn:microsoft.com/office/officeart/2018/2/layout/IconVerticalSolidList"/>
    <dgm:cxn modelId="{3BB4D8A6-D4F0-47BD-893B-44538F96FF50}" type="presParOf" srcId="{A5667F2C-7622-498E-A43A-88B51B7B24A7}" destId="{E9C812D0-3F19-48D4-84C6-5A5E6F28BFD3}" srcOrd="1" destOrd="0" presId="urn:microsoft.com/office/officeart/2018/2/layout/IconVerticalSolidList"/>
    <dgm:cxn modelId="{E73AB525-E0E4-47F4-B4B8-67BF8579ABCA}" type="presParOf" srcId="{A5667F2C-7622-498E-A43A-88B51B7B24A7}" destId="{99349FE2-407B-4BA6-A78F-F82F728B1846}" srcOrd="2" destOrd="0" presId="urn:microsoft.com/office/officeart/2018/2/layout/IconVerticalSolidList"/>
    <dgm:cxn modelId="{D311DEA9-8E91-4074-84D0-1656C7B1B8B7}" type="presParOf" srcId="{99349FE2-407B-4BA6-A78F-F82F728B1846}" destId="{DDF5BB1B-5D09-4D2E-AF05-D9D384B7BF13}" srcOrd="0" destOrd="0" presId="urn:microsoft.com/office/officeart/2018/2/layout/IconVerticalSolidList"/>
    <dgm:cxn modelId="{86C601BF-AABF-4668-9A69-2BD2EABAA94E}" type="presParOf" srcId="{99349FE2-407B-4BA6-A78F-F82F728B1846}" destId="{2865170C-F8B0-439E-AE54-24A1619077A7}" srcOrd="1" destOrd="0" presId="urn:microsoft.com/office/officeart/2018/2/layout/IconVerticalSolidList"/>
    <dgm:cxn modelId="{440C3516-748F-410F-BA4F-9BD05F961072}" type="presParOf" srcId="{99349FE2-407B-4BA6-A78F-F82F728B1846}" destId="{3DC5CEDA-A029-47DE-89BD-9E4494583511}" srcOrd="2" destOrd="0" presId="urn:microsoft.com/office/officeart/2018/2/layout/IconVerticalSolidList"/>
    <dgm:cxn modelId="{20D1D904-168B-47A7-BC96-16FAEA0E7196}" type="presParOf" srcId="{99349FE2-407B-4BA6-A78F-F82F728B1846}" destId="{BA5B3DA5-FB18-469B-8065-C0A5D0451F0B}" srcOrd="3" destOrd="0" presId="urn:microsoft.com/office/officeart/2018/2/layout/IconVerticalSolidList"/>
    <dgm:cxn modelId="{B761AA17-2355-49A8-B013-88031B28E607}" type="presParOf" srcId="{A5667F2C-7622-498E-A43A-88B51B7B24A7}" destId="{2F32ABFA-9170-488B-882E-57ADE4B2F801}" srcOrd="3" destOrd="0" presId="urn:microsoft.com/office/officeart/2018/2/layout/IconVerticalSolidList"/>
    <dgm:cxn modelId="{D9477212-DF6C-4ABA-8458-08F95127E49B}" type="presParOf" srcId="{A5667F2C-7622-498E-A43A-88B51B7B24A7}" destId="{7B655867-3842-4886-8875-82D54EE46314}" srcOrd="4" destOrd="0" presId="urn:microsoft.com/office/officeart/2018/2/layout/IconVerticalSolidList"/>
    <dgm:cxn modelId="{3197F67C-9C2B-4F45-9465-568D7ECF5D42}" type="presParOf" srcId="{7B655867-3842-4886-8875-82D54EE46314}" destId="{CF3EDE35-BB6E-4033-A9AF-28E681A238AE}" srcOrd="0" destOrd="0" presId="urn:microsoft.com/office/officeart/2018/2/layout/IconVerticalSolidList"/>
    <dgm:cxn modelId="{6D983BCB-67AF-432D-AD86-DAB2BD80C22D}" type="presParOf" srcId="{7B655867-3842-4886-8875-82D54EE46314}" destId="{8A92D1E8-E5EC-4DB0-B01D-3D36D892F848}" srcOrd="1" destOrd="0" presId="urn:microsoft.com/office/officeart/2018/2/layout/IconVerticalSolidList"/>
    <dgm:cxn modelId="{8932DF59-AE8C-47C1-9352-E7B34B2CB4A3}" type="presParOf" srcId="{7B655867-3842-4886-8875-82D54EE46314}" destId="{724B150F-4DEA-4BBB-BE48-EA6506C1423E}" srcOrd="2" destOrd="0" presId="urn:microsoft.com/office/officeart/2018/2/layout/IconVerticalSolidList"/>
    <dgm:cxn modelId="{E4C450C2-FC08-4FFE-A45B-DA13A7A6DA08}" type="presParOf" srcId="{7B655867-3842-4886-8875-82D54EE46314}" destId="{1D19EB56-F719-4F38-8916-ABEC60992F2C}" srcOrd="3" destOrd="0" presId="urn:microsoft.com/office/officeart/2018/2/layout/IconVerticalSolidList"/>
    <dgm:cxn modelId="{BBB876B1-107B-41C6-9FBB-C8D9FD15C0C2}" type="presParOf" srcId="{A5667F2C-7622-498E-A43A-88B51B7B24A7}" destId="{EA7D921B-A25B-4CF4-9C83-5B0A2C42C3AA}" srcOrd="5" destOrd="0" presId="urn:microsoft.com/office/officeart/2018/2/layout/IconVerticalSolidList"/>
    <dgm:cxn modelId="{0E3E6A2F-6D2E-4498-8655-ED7474573478}" type="presParOf" srcId="{A5667F2C-7622-498E-A43A-88B51B7B24A7}" destId="{98B288EB-A421-48E2-AD51-1C98F079CA31}" srcOrd="6" destOrd="0" presId="urn:microsoft.com/office/officeart/2018/2/layout/IconVerticalSolidList"/>
    <dgm:cxn modelId="{930F5A38-4CBE-4D16-BEC7-475BDB27DDD0}" type="presParOf" srcId="{98B288EB-A421-48E2-AD51-1C98F079CA31}" destId="{F679C109-E965-4E4A-B784-FD2C4AE4B8A0}" srcOrd="0" destOrd="0" presId="urn:microsoft.com/office/officeart/2018/2/layout/IconVerticalSolidList"/>
    <dgm:cxn modelId="{3E61F0BB-B891-4BD7-A7CA-7441645DC4BE}" type="presParOf" srcId="{98B288EB-A421-48E2-AD51-1C98F079CA31}" destId="{0470BF73-704B-4B80-AFFD-80AD65882DC0}" srcOrd="1" destOrd="0" presId="urn:microsoft.com/office/officeart/2018/2/layout/IconVerticalSolidList"/>
    <dgm:cxn modelId="{10105E34-18D3-44F3-A120-EA6AFB896989}" type="presParOf" srcId="{98B288EB-A421-48E2-AD51-1C98F079CA31}" destId="{F2BAB006-FF7A-4A42-BB27-239730FA9C98}" srcOrd="2" destOrd="0" presId="urn:microsoft.com/office/officeart/2018/2/layout/IconVerticalSolidList"/>
    <dgm:cxn modelId="{B7D1E3E6-9D9E-43A7-BA68-EA5431D4A817}" type="presParOf" srcId="{98B288EB-A421-48E2-AD51-1C98F079CA31}" destId="{EA5A0572-CDCC-4D16-8DC5-5E36790B4EC7}" srcOrd="3" destOrd="0" presId="urn:microsoft.com/office/officeart/2018/2/layout/IconVerticalSolidList"/>
    <dgm:cxn modelId="{79E31DD3-3F75-41BD-B8FF-3C0999005104}" type="presParOf" srcId="{A5667F2C-7622-498E-A43A-88B51B7B24A7}" destId="{F5F1439C-4AE3-4BE2-8A86-89EE4D88F2F6}" srcOrd="7" destOrd="0" presId="urn:microsoft.com/office/officeart/2018/2/layout/IconVerticalSolidList"/>
    <dgm:cxn modelId="{A7B3D604-E365-4060-A15B-3E28228F81DD}" type="presParOf" srcId="{A5667F2C-7622-498E-A43A-88B51B7B24A7}" destId="{7EA4AEAF-D850-4297-987E-298B3150762B}" srcOrd="8" destOrd="0" presId="urn:microsoft.com/office/officeart/2018/2/layout/IconVerticalSolidList"/>
    <dgm:cxn modelId="{56CAB950-2967-44CC-A8BA-12A0EBD821C7}" type="presParOf" srcId="{7EA4AEAF-D850-4297-987E-298B3150762B}" destId="{0C57A7B2-F07B-4C27-A89B-DEB2D04CBBCD}" srcOrd="0" destOrd="0" presId="urn:microsoft.com/office/officeart/2018/2/layout/IconVerticalSolidList"/>
    <dgm:cxn modelId="{EB5D3E76-3B8C-41FB-9833-94D1FAB9250C}" type="presParOf" srcId="{7EA4AEAF-D850-4297-987E-298B3150762B}" destId="{9CFE25DA-B2F0-43F9-9344-2B659515DAB5}" srcOrd="1" destOrd="0" presId="urn:microsoft.com/office/officeart/2018/2/layout/IconVerticalSolidList"/>
    <dgm:cxn modelId="{09C7425B-1B1A-4358-93FA-BAC8BE32D5B9}" type="presParOf" srcId="{7EA4AEAF-D850-4297-987E-298B3150762B}" destId="{64A1BFBA-2DAD-423F-A270-290F66BF782D}" srcOrd="2" destOrd="0" presId="urn:microsoft.com/office/officeart/2018/2/layout/IconVerticalSolidList"/>
    <dgm:cxn modelId="{9609F2E7-7548-40BE-8406-CA6345EE3CD3}" type="presParOf" srcId="{7EA4AEAF-D850-4297-987E-298B3150762B}" destId="{1D4298AD-E6AF-497C-BAF2-C8E0E33EBD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FF1875-D532-4998-BD29-2E2A5FFB541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49A55C-2A48-46D0-BAA3-09EC3B90D0C7}">
      <dgm:prSet/>
      <dgm:spPr/>
      <dgm:t>
        <a:bodyPr/>
        <a:lstStyle/>
        <a:p>
          <a:pPr>
            <a:lnSpc>
              <a:spcPct val="100000"/>
            </a:lnSpc>
          </a:pPr>
          <a:r>
            <a:rPr lang="en-US" dirty="0"/>
            <a:t>Probable Cause to Search Device or Account, ie Nexus</a:t>
          </a:r>
        </a:p>
      </dgm:t>
    </dgm:pt>
    <dgm:pt modelId="{0E5E5252-EBAD-4BD1-8D6F-8E3F19D8B7EA}" type="parTrans" cxnId="{6DFD1A31-ED9B-4124-8C37-D9F36C4207D9}">
      <dgm:prSet/>
      <dgm:spPr/>
      <dgm:t>
        <a:bodyPr/>
        <a:lstStyle/>
        <a:p>
          <a:endParaRPr lang="en-US"/>
        </a:p>
      </dgm:t>
    </dgm:pt>
    <dgm:pt modelId="{4869216D-2CCE-4A8B-8FC6-E0952F5A4785}" type="sibTrans" cxnId="{6DFD1A31-ED9B-4124-8C37-D9F36C4207D9}">
      <dgm:prSet/>
      <dgm:spPr/>
      <dgm:t>
        <a:bodyPr/>
        <a:lstStyle/>
        <a:p>
          <a:endParaRPr lang="en-US"/>
        </a:p>
      </dgm:t>
    </dgm:pt>
    <dgm:pt modelId="{B8FD654A-ECC2-47B1-8A9B-FDBF2F0C5E79}">
      <dgm:prSet/>
      <dgm:spPr/>
      <dgm:t>
        <a:bodyPr/>
        <a:lstStyle/>
        <a:p>
          <a:pPr>
            <a:lnSpc>
              <a:spcPct val="100000"/>
            </a:lnSpc>
          </a:pPr>
          <a:r>
            <a:rPr lang="en-US" dirty="0"/>
            <a:t>Specific Reference to Device</a:t>
          </a:r>
        </a:p>
      </dgm:t>
    </dgm:pt>
    <dgm:pt modelId="{D425A462-398D-4EA1-BC6B-57A3FB507FC8}" type="parTrans" cxnId="{4C097E0C-17C9-4BB6-BB05-8DE52F64905A}">
      <dgm:prSet/>
      <dgm:spPr/>
      <dgm:t>
        <a:bodyPr/>
        <a:lstStyle/>
        <a:p>
          <a:endParaRPr lang="en-US"/>
        </a:p>
      </dgm:t>
    </dgm:pt>
    <dgm:pt modelId="{9EB6BE19-4794-457E-9038-5E36A9C3BDC2}" type="sibTrans" cxnId="{4C097E0C-17C9-4BB6-BB05-8DE52F64905A}">
      <dgm:prSet/>
      <dgm:spPr/>
      <dgm:t>
        <a:bodyPr/>
        <a:lstStyle/>
        <a:p>
          <a:endParaRPr lang="en-US"/>
        </a:p>
      </dgm:t>
    </dgm:pt>
    <dgm:pt modelId="{16D558C2-C2B4-478A-9E9F-C9C63D89AF95}">
      <dgm:prSet/>
      <dgm:spPr/>
      <dgm:t>
        <a:bodyPr/>
        <a:lstStyle/>
        <a:p>
          <a:pPr>
            <a:lnSpc>
              <a:spcPct val="100000"/>
            </a:lnSpc>
          </a:pPr>
          <a:r>
            <a:rPr lang="en-US" dirty="0"/>
            <a:t>Particularity</a:t>
          </a:r>
        </a:p>
      </dgm:t>
    </dgm:pt>
    <dgm:pt modelId="{9AE33BF8-79FF-4028-B07A-814680346242}" type="parTrans" cxnId="{51EFA680-1A07-41C3-892E-02F1467AC36B}">
      <dgm:prSet/>
      <dgm:spPr/>
      <dgm:t>
        <a:bodyPr/>
        <a:lstStyle/>
        <a:p>
          <a:endParaRPr lang="en-US"/>
        </a:p>
      </dgm:t>
    </dgm:pt>
    <dgm:pt modelId="{2B1A719D-A8B1-467B-BD4F-CF721BF87F27}" type="sibTrans" cxnId="{51EFA680-1A07-41C3-892E-02F1467AC36B}">
      <dgm:prSet/>
      <dgm:spPr/>
      <dgm:t>
        <a:bodyPr/>
        <a:lstStyle/>
        <a:p>
          <a:endParaRPr lang="en-US"/>
        </a:p>
      </dgm:t>
    </dgm:pt>
    <dgm:pt modelId="{BF8CBEC0-102B-49E3-933D-9EDC96E1E3E0}">
      <dgm:prSet/>
      <dgm:spPr/>
      <dgm:t>
        <a:bodyPr/>
        <a:lstStyle/>
        <a:p>
          <a:pPr>
            <a:lnSpc>
              <a:spcPct val="100000"/>
            </a:lnSpc>
          </a:pPr>
          <a:r>
            <a:rPr lang="en-US" dirty="0"/>
            <a:t>Orders to Electronic Service Providers (ESPs)</a:t>
          </a:r>
        </a:p>
      </dgm:t>
    </dgm:pt>
    <dgm:pt modelId="{7378D7A6-97C1-4D29-9238-AE59E54A6B73}" type="parTrans" cxnId="{9256FE4E-7659-4FF3-BF82-32C277370104}">
      <dgm:prSet/>
      <dgm:spPr/>
      <dgm:t>
        <a:bodyPr/>
        <a:lstStyle/>
        <a:p>
          <a:endParaRPr lang="en-US"/>
        </a:p>
      </dgm:t>
    </dgm:pt>
    <dgm:pt modelId="{64841942-4253-437F-BF58-EFCF72D4CA10}" type="sibTrans" cxnId="{9256FE4E-7659-4FF3-BF82-32C277370104}">
      <dgm:prSet/>
      <dgm:spPr/>
      <dgm:t>
        <a:bodyPr/>
        <a:lstStyle/>
        <a:p>
          <a:endParaRPr lang="en-US"/>
        </a:p>
      </dgm:t>
    </dgm:pt>
    <dgm:pt modelId="{B7CD646C-3346-47D2-8DAC-31E25B243377}">
      <dgm:prSet/>
      <dgm:spPr/>
      <dgm:t>
        <a:bodyPr/>
        <a:lstStyle/>
        <a:p>
          <a:pPr>
            <a:lnSpc>
              <a:spcPct val="100000"/>
            </a:lnSpc>
          </a:pPr>
          <a:r>
            <a:rPr lang="en-US" dirty="0"/>
            <a:t>Devices</a:t>
          </a:r>
        </a:p>
      </dgm:t>
    </dgm:pt>
    <dgm:pt modelId="{6B7741A7-609D-4363-834B-2A001E98AA27}" type="parTrans" cxnId="{FEC3242F-BA33-4FB6-AD3C-333D97306C43}">
      <dgm:prSet/>
      <dgm:spPr/>
      <dgm:t>
        <a:bodyPr/>
        <a:lstStyle/>
        <a:p>
          <a:endParaRPr lang="en-US"/>
        </a:p>
      </dgm:t>
    </dgm:pt>
    <dgm:pt modelId="{63FC26B0-7460-4BD6-BE12-F94F30D668F3}" type="sibTrans" cxnId="{FEC3242F-BA33-4FB6-AD3C-333D97306C43}">
      <dgm:prSet/>
      <dgm:spPr/>
      <dgm:t>
        <a:bodyPr/>
        <a:lstStyle/>
        <a:p>
          <a:endParaRPr lang="en-US"/>
        </a:p>
      </dgm:t>
    </dgm:pt>
    <dgm:pt modelId="{A5667F2C-7622-498E-A43A-88B51B7B24A7}" type="pres">
      <dgm:prSet presAssocID="{DEFF1875-D532-4998-BD29-2E2A5FFB5411}" presName="root" presStyleCnt="0">
        <dgm:presLayoutVars>
          <dgm:dir/>
          <dgm:resizeHandles val="exact"/>
        </dgm:presLayoutVars>
      </dgm:prSet>
      <dgm:spPr/>
    </dgm:pt>
    <dgm:pt modelId="{15B161B7-6177-4C64-9D6B-4ADEB88F2246}" type="pres">
      <dgm:prSet presAssocID="{1849A55C-2A48-46D0-BAA3-09EC3B90D0C7}" presName="compNode" presStyleCnt="0"/>
      <dgm:spPr/>
    </dgm:pt>
    <dgm:pt modelId="{068180B5-9FDF-498D-90F4-6F949C9F1E1B}" type="pres">
      <dgm:prSet presAssocID="{1849A55C-2A48-46D0-BAA3-09EC3B90D0C7}" presName="bgRect" presStyleLbl="bgShp" presStyleIdx="0" presStyleCnt="5"/>
      <dgm:spPr/>
    </dgm:pt>
    <dgm:pt modelId="{6291812A-741B-49FD-9810-16A92042E843}" type="pres">
      <dgm:prSet presAssocID="{1849A55C-2A48-46D0-BAA3-09EC3B90D0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D595357A-F3FF-4C9E-86EE-45F8F525C1D8}" type="pres">
      <dgm:prSet presAssocID="{1849A55C-2A48-46D0-BAA3-09EC3B90D0C7}" presName="spaceRect" presStyleCnt="0"/>
      <dgm:spPr/>
    </dgm:pt>
    <dgm:pt modelId="{F4C68002-E0A0-47B1-A796-8E139717CAF1}" type="pres">
      <dgm:prSet presAssocID="{1849A55C-2A48-46D0-BAA3-09EC3B90D0C7}" presName="parTx" presStyleLbl="revTx" presStyleIdx="0" presStyleCnt="5">
        <dgm:presLayoutVars>
          <dgm:chMax val="0"/>
          <dgm:chPref val="0"/>
        </dgm:presLayoutVars>
      </dgm:prSet>
      <dgm:spPr/>
    </dgm:pt>
    <dgm:pt modelId="{E9C812D0-3F19-48D4-84C6-5A5E6F28BFD3}" type="pres">
      <dgm:prSet presAssocID="{4869216D-2CCE-4A8B-8FC6-E0952F5A4785}" presName="sibTrans" presStyleCnt="0"/>
      <dgm:spPr/>
    </dgm:pt>
    <dgm:pt modelId="{99349FE2-407B-4BA6-A78F-F82F728B1846}" type="pres">
      <dgm:prSet presAssocID="{16D558C2-C2B4-478A-9E9F-C9C63D89AF95}" presName="compNode" presStyleCnt="0"/>
      <dgm:spPr/>
    </dgm:pt>
    <dgm:pt modelId="{DDF5BB1B-5D09-4D2E-AF05-D9D384B7BF13}" type="pres">
      <dgm:prSet presAssocID="{16D558C2-C2B4-478A-9E9F-C9C63D89AF95}" presName="bgRect" presStyleLbl="bgShp" presStyleIdx="1" presStyleCnt="5"/>
      <dgm:spPr/>
    </dgm:pt>
    <dgm:pt modelId="{2865170C-F8B0-439E-AE54-24A1619077A7}" type="pres">
      <dgm:prSet presAssocID="{16D558C2-C2B4-478A-9E9F-C9C63D89AF95}" presName="iconRect" presStyleLbl="node1" presStyleIdx="1" presStyleCnt="5"/>
      <dgm:spPr>
        <a:blipFill rotWithShape="1">
          <a:blip xmlns:r="http://schemas.openxmlformats.org/officeDocument/2006/relationships" r:embed="rId3"/>
          <a:srcRect/>
          <a:stretch>
            <a:fillRect/>
          </a:stretch>
        </a:blipFill>
      </dgm:spPr>
    </dgm:pt>
    <dgm:pt modelId="{3DC5CEDA-A029-47DE-89BD-9E4494583511}" type="pres">
      <dgm:prSet presAssocID="{16D558C2-C2B4-478A-9E9F-C9C63D89AF95}" presName="spaceRect" presStyleCnt="0"/>
      <dgm:spPr/>
    </dgm:pt>
    <dgm:pt modelId="{BA5B3DA5-FB18-469B-8065-C0A5D0451F0B}" type="pres">
      <dgm:prSet presAssocID="{16D558C2-C2B4-478A-9E9F-C9C63D89AF95}" presName="parTx" presStyleLbl="revTx" presStyleIdx="1" presStyleCnt="5">
        <dgm:presLayoutVars>
          <dgm:chMax val="0"/>
          <dgm:chPref val="0"/>
        </dgm:presLayoutVars>
      </dgm:prSet>
      <dgm:spPr/>
    </dgm:pt>
    <dgm:pt modelId="{2F32ABFA-9170-488B-882E-57ADE4B2F801}" type="pres">
      <dgm:prSet presAssocID="{2B1A719D-A8B1-467B-BD4F-CF721BF87F27}" presName="sibTrans" presStyleCnt="0"/>
      <dgm:spPr/>
    </dgm:pt>
    <dgm:pt modelId="{7B655867-3842-4886-8875-82D54EE46314}" type="pres">
      <dgm:prSet presAssocID="{B8FD654A-ECC2-47B1-8A9B-FDBF2F0C5E79}" presName="compNode" presStyleCnt="0"/>
      <dgm:spPr/>
    </dgm:pt>
    <dgm:pt modelId="{CF3EDE35-BB6E-4033-A9AF-28E681A238AE}" type="pres">
      <dgm:prSet presAssocID="{B8FD654A-ECC2-47B1-8A9B-FDBF2F0C5E79}" presName="bgRect" presStyleLbl="bgShp" presStyleIdx="2" presStyleCnt="5"/>
      <dgm:spPr/>
    </dgm:pt>
    <dgm:pt modelId="{8A92D1E8-E5EC-4DB0-B01D-3D36D892F848}" type="pres">
      <dgm:prSet presAssocID="{B8FD654A-ECC2-47B1-8A9B-FDBF2F0C5E79}" presName="iconRect" presStyleLbl="node1" presStyleIdx="2"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ar chart"/>
        </a:ext>
      </dgm:extLst>
    </dgm:pt>
    <dgm:pt modelId="{724B150F-4DEA-4BBB-BE48-EA6506C1423E}" type="pres">
      <dgm:prSet presAssocID="{B8FD654A-ECC2-47B1-8A9B-FDBF2F0C5E79}" presName="spaceRect" presStyleCnt="0"/>
      <dgm:spPr/>
    </dgm:pt>
    <dgm:pt modelId="{1D19EB56-F719-4F38-8916-ABEC60992F2C}" type="pres">
      <dgm:prSet presAssocID="{B8FD654A-ECC2-47B1-8A9B-FDBF2F0C5E79}" presName="parTx" presStyleLbl="revTx" presStyleIdx="2" presStyleCnt="5">
        <dgm:presLayoutVars>
          <dgm:chMax val="0"/>
          <dgm:chPref val="0"/>
        </dgm:presLayoutVars>
      </dgm:prSet>
      <dgm:spPr/>
    </dgm:pt>
    <dgm:pt modelId="{EA7D921B-A25B-4CF4-9C83-5B0A2C42C3AA}" type="pres">
      <dgm:prSet presAssocID="{9EB6BE19-4794-457E-9038-5E36A9C3BDC2}" presName="sibTrans" presStyleCnt="0"/>
      <dgm:spPr/>
    </dgm:pt>
    <dgm:pt modelId="{98B288EB-A421-48E2-AD51-1C98F079CA31}" type="pres">
      <dgm:prSet presAssocID="{BF8CBEC0-102B-49E3-933D-9EDC96E1E3E0}" presName="compNode" presStyleCnt="0"/>
      <dgm:spPr/>
    </dgm:pt>
    <dgm:pt modelId="{F679C109-E965-4E4A-B784-FD2C4AE4B8A0}" type="pres">
      <dgm:prSet presAssocID="{BF8CBEC0-102B-49E3-933D-9EDC96E1E3E0}" presName="bgRect" presStyleLbl="bgShp" presStyleIdx="3" presStyleCnt="5"/>
      <dgm:spPr/>
    </dgm:pt>
    <dgm:pt modelId="{0470BF73-704B-4B80-AFFD-80AD65882DC0}" type="pres">
      <dgm:prSet presAssocID="{BF8CBEC0-102B-49E3-933D-9EDC96E1E3E0}" presName="iconRect" presStyleLbl="node1" presStyleIdx="3"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Online Network with solid fill"/>
        </a:ext>
      </dgm:extLst>
    </dgm:pt>
    <dgm:pt modelId="{F2BAB006-FF7A-4A42-BB27-239730FA9C98}" type="pres">
      <dgm:prSet presAssocID="{BF8CBEC0-102B-49E3-933D-9EDC96E1E3E0}" presName="spaceRect" presStyleCnt="0"/>
      <dgm:spPr/>
    </dgm:pt>
    <dgm:pt modelId="{EA5A0572-CDCC-4D16-8DC5-5E36790B4EC7}" type="pres">
      <dgm:prSet presAssocID="{BF8CBEC0-102B-49E3-933D-9EDC96E1E3E0}" presName="parTx" presStyleLbl="revTx" presStyleIdx="3" presStyleCnt="5">
        <dgm:presLayoutVars>
          <dgm:chMax val="0"/>
          <dgm:chPref val="0"/>
        </dgm:presLayoutVars>
      </dgm:prSet>
      <dgm:spPr/>
    </dgm:pt>
    <dgm:pt modelId="{F5F1439C-4AE3-4BE2-8A86-89EE4D88F2F6}" type="pres">
      <dgm:prSet presAssocID="{64841942-4253-437F-BF58-EFCF72D4CA10}" presName="sibTrans" presStyleCnt="0"/>
      <dgm:spPr/>
    </dgm:pt>
    <dgm:pt modelId="{7EA4AEAF-D850-4297-987E-298B3150762B}" type="pres">
      <dgm:prSet presAssocID="{B7CD646C-3346-47D2-8DAC-31E25B243377}" presName="compNode" presStyleCnt="0"/>
      <dgm:spPr/>
    </dgm:pt>
    <dgm:pt modelId="{0C57A7B2-F07B-4C27-A89B-DEB2D04CBBCD}" type="pres">
      <dgm:prSet presAssocID="{B7CD646C-3346-47D2-8DAC-31E25B243377}" presName="bgRect" presStyleLbl="bgShp" presStyleIdx="4" presStyleCnt="5"/>
      <dgm:spPr/>
    </dgm:pt>
    <dgm:pt modelId="{9CFE25DA-B2F0-43F9-9344-2B659515DAB5}" type="pres">
      <dgm:prSet presAssocID="{B7CD646C-3346-47D2-8DAC-31E25B243377}" presName="iconRect" presStyleLbl="node1" presStyleIdx="4"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mputer outline"/>
        </a:ext>
      </dgm:extLst>
    </dgm:pt>
    <dgm:pt modelId="{64A1BFBA-2DAD-423F-A270-290F66BF782D}" type="pres">
      <dgm:prSet presAssocID="{B7CD646C-3346-47D2-8DAC-31E25B243377}" presName="spaceRect" presStyleCnt="0"/>
      <dgm:spPr/>
    </dgm:pt>
    <dgm:pt modelId="{1D4298AD-E6AF-497C-BAF2-C8E0E33EBD02}" type="pres">
      <dgm:prSet presAssocID="{B7CD646C-3346-47D2-8DAC-31E25B243377}" presName="parTx" presStyleLbl="revTx" presStyleIdx="4" presStyleCnt="5">
        <dgm:presLayoutVars>
          <dgm:chMax val="0"/>
          <dgm:chPref val="0"/>
        </dgm:presLayoutVars>
      </dgm:prSet>
      <dgm:spPr/>
    </dgm:pt>
  </dgm:ptLst>
  <dgm:cxnLst>
    <dgm:cxn modelId="{4C097E0C-17C9-4BB6-BB05-8DE52F64905A}" srcId="{DEFF1875-D532-4998-BD29-2E2A5FFB5411}" destId="{B8FD654A-ECC2-47B1-8A9B-FDBF2F0C5E79}" srcOrd="2" destOrd="0" parTransId="{D425A462-398D-4EA1-BC6B-57A3FB507FC8}" sibTransId="{9EB6BE19-4794-457E-9038-5E36A9C3BDC2}"/>
    <dgm:cxn modelId="{EDDFA41F-EB38-4BCC-90D3-A5EFB8F143CC}" type="presOf" srcId="{16D558C2-C2B4-478A-9E9F-C9C63D89AF95}" destId="{BA5B3DA5-FB18-469B-8065-C0A5D0451F0B}" srcOrd="0" destOrd="0" presId="urn:microsoft.com/office/officeart/2018/2/layout/IconVerticalSolidList"/>
    <dgm:cxn modelId="{FEC3242F-BA33-4FB6-AD3C-333D97306C43}" srcId="{DEFF1875-D532-4998-BD29-2E2A5FFB5411}" destId="{B7CD646C-3346-47D2-8DAC-31E25B243377}" srcOrd="4" destOrd="0" parTransId="{6B7741A7-609D-4363-834B-2A001E98AA27}" sibTransId="{63FC26B0-7460-4BD6-BE12-F94F30D668F3}"/>
    <dgm:cxn modelId="{6DFD1A31-ED9B-4124-8C37-D9F36C4207D9}" srcId="{DEFF1875-D532-4998-BD29-2E2A5FFB5411}" destId="{1849A55C-2A48-46D0-BAA3-09EC3B90D0C7}" srcOrd="0" destOrd="0" parTransId="{0E5E5252-EBAD-4BD1-8D6F-8E3F19D8B7EA}" sibTransId="{4869216D-2CCE-4A8B-8FC6-E0952F5A4785}"/>
    <dgm:cxn modelId="{31F0F45D-1756-4EBE-82C7-CE5F879A4C25}" type="presOf" srcId="{BF8CBEC0-102B-49E3-933D-9EDC96E1E3E0}" destId="{EA5A0572-CDCC-4D16-8DC5-5E36790B4EC7}" srcOrd="0" destOrd="0" presId="urn:microsoft.com/office/officeart/2018/2/layout/IconVerticalSolidList"/>
    <dgm:cxn modelId="{97DCC660-B1FE-449D-94C3-5CE20340EC5D}" type="presOf" srcId="{B7CD646C-3346-47D2-8DAC-31E25B243377}" destId="{1D4298AD-E6AF-497C-BAF2-C8E0E33EBD02}" srcOrd="0" destOrd="0" presId="urn:microsoft.com/office/officeart/2018/2/layout/IconVerticalSolidList"/>
    <dgm:cxn modelId="{9256FE4E-7659-4FF3-BF82-32C277370104}" srcId="{DEFF1875-D532-4998-BD29-2E2A5FFB5411}" destId="{BF8CBEC0-102B-49E3-933D-9EDC96E1E3E0}" srcOrd="3" destOrd="0" parTransId="{7378D7A6-97C1-4D29-9238-AE59E54A6B73}" sibTransId="{64841942-4253-437F-BF58-EFCF72D4CA10}"/>
    <dgm:cxn modelId="{31951C5A-55E0-4591-A874-E40172AD4AEC}" type="presOf" srcId="{B8FD654A-ECC2-47B1-8A9B-FDBF2F0C5E79}" destId="{1D19EB56-F719-4F38-8916-ABEC60992F2C}" srcOrd="0" destOrd="0" presId="urn:microsoft.com/office/officeart/2018/2/layout/IconVerticalSolidList"/>
    <dgm:cxn modelId="{51EFA680-1A07-41C3-892E-02F1467AC36B}" srcId="{DEFF1875-D532-4998-BD29-2E2A5FFB5411}" destId="{16D558C2-C2B4-478A-9E9F-C9C63D89AF95}" srcOrd="1" destOrd="0" parTransId="{9AE33BF8-79FF-4028-B07A-814680346242}" sibTransId="{2B1A719D-A8B1-467B-BD4F-CF721BF87F27}"/>
    <dgm:cxn modelId="{80476CD9-50C3-46DA-B989-96EE99031D77}" type="presOf" srcId="{DEFF1875-D532-4998-BD29-2E2A5FFB5411}" destId="{A5667F2C-7622-498E-A43A-88B51B7B24A7}" srcOrd="0" destOrd="0" presId="urn:microsoft.com/office/officeart/2018/2/layout/IconVerticalSolidList"/>
    <dgm:cxn modelId="{74A8E7D9-667F-4948-A9EA-3CA048621293}" type="presOf" srcId="{1849A55C-2A48-46D0-BAA3-09EC3B90D0C7}" destId="{F4C68002-E0A0-47B1-A796-8E139717CAF1}" srcOrd="0" destOrd="0" presId="urn:microsoft.com/office/officeart/2018/2/layout/IconVerticalSolidList"/>
    <dgm:cxn modelId="{148EB790-DFD9-4389-BA10-36F6390F3E2A}" type="presParOf" srcId="{A5667F2C-7622-498E-A43A-88B51B7B24A7}" destId="{15B161B7-6177-4C64-9D6B-4ADEB88F2246}" srcOrd="0" destOrd="0" presId="urn:microsoft.com/office/officeart/2018/2/layout/IconVerticalSolidList"/>
    <dgm:cxn modelId="{31C7F6D1-4C4E-44D1-9681-2B95380E03B6}" type="presParOf" srcId="{15B161B7-6177-4C64-9D6B-4ADEB88F2246}" destId="{068180B5-9FDF-498D-90F4-6F949C9F1E1B}" srcOrd="0" destOrd="0" presId="urn:microsoft.com/office/officeart/2018/2/layout/IconVerticalSolidList"/>
    <dgm:cxn modelId="{5055F22A-67F5-41F3-9F5D-27E69763D00D}" type="presParOf" srcId="{15B161B7-6177-4C64-9D6B-4ADEB88F2246}" destId="{6291812A-741B-49FD-9810-16A92042E843}" srcOrd="1" destOrd="0" presId="urn:microsoft.com/office/officeart/2018/2/layout/IconVerticalSolidList"/>
    <dgm:cxn modelId="{3FF22E8D-ACE0-4E55-B5B6-F280C3CC3DB3}" type="presParOf" srcId="{15B161B7-6177-4C64-9D6B-4ADEB88F2246}" destId="{D595357A-F3FF-4C9E-86EE-45F8F525C1D8}" srcOrd="2" destOrd="0" presId="urn:microsoft.com/office/officeart/2018/2/layout/IconVerticalSolidList"/>
    <dgm:cxn modelId="{15D341F0-27D9-4056-A6CC-41A383170F12}" type="presParOf" srcId="{15B161B7-6177-4C64-9D6B-4ADEB88F2246}" destId="{F4C68002-E0A0-47B1-A796-8E139717CAF1}" srcOrd="3" destOrd="0" presId="urn:microsoft.com/office/officeart/2018/2/layout/IconVerticalSolidList"/>
    <dgm:cxn modelId="{3BB4D8A6-D4F0-47BD-893B-44538F96FF50}" type="presParOf" srcId="{A5667F2C-7622-498E-A43A-88B51B7B24A7}" destId="{E9C812D0-3F19-48D4-84C6-5A5E6F28BFD3}" srcOrd="1" destOrd="0" presId="urn:microsoft.com/office/officeart/2018/2/layout/IconVerticalSolidList"/>
    <dgm:cxn modelId="{E73AB525-E0E4-47F4-B4B8-67BF8579ABCA}" type="presParOf" srcId="{A5667F2C-7622-498E-A43A-88B51B7B24A7}" destId="{99349FE2-407B-4BA6-A78F-F82F728B1846}" srcOrd="2" destOrd="0" presId="urn:microsoft.com/office/officeart/2018/2/layout/IconVerticalSolidList"/>
    <dgm:cxn modelId="{D311DEA9-8E91-4074-84D0-1656C7B1B8B7}" type="presParOf" srcId="{99349FE2-407B-4BA6-A78F-F82F728B1846}" destId="{DDF5BB1B-5D09-4D2E-AF05-D9D384B7BF13}" srcOrd="0" destOrd="0" presId="urn:microsoft.com/office/officeart/2018/2/layout/IconVerticalSolidList"/>
    <dgm:cxn modelId="{86C601BF-AABF-4668-9A69-2BD2EABAA94E}" type="presParOf" srcId="{99349FE2-407B-4BA6-A78F-F82F728B1846}" destId="{2865170C-F8B0-439E-AE54-24A1619077A7}" srcOrd="1" destOrd="0" presId="urn:microsoft.com/office/officeart/2018/2/layout/IconVerticalSolidList"/>
    <dgm:cxn modelId="{440C3516-748F-410F-BA4F-9BD05F961072}" type="presParOf" srcId="{99349FE2-407B-4BA6-A78F-F82F728B1846}" destId="{3DC5CEDA-A029-47DE-89BD-9E4494583511}" srcOrd="2" destOrd="0" presId="urn:microsoft.com/office/officeart/2018/2/layout/IconVerticalSolidList"/>
    <dgm:cxn modelId="{20D1D904-168B-47A7-BC96-16FAEA0E7196}" type="presParOf" srcId="{99349FE2-407B-4BA6-A78F-F82F728B1846}" destId="{BA5B3DA5-FB18-469B-8065-C0A5D0451F0B}" srcOrd="3" destOrd="0" presId="urn:microsoft.com/office/officeart/2018/2/layout/IconVerticalSolidList"/>
    <dgm:cxn modelId="{B761AA17-2355-49A8-B013-88031B28E607}" type="presParOf" srcId="{A5667F2C-7622-498E-A43A-88B51B7B24A7}" destId="{2F32ABFA-9170-488B-882E-57ADE4B2F801}" srcOrd="3" destOrd="0" presId="urn:microsoft.com/office/officeart/2018/2/layout/IconVerticalSolidList"/>
    <dgm:cxn modelId="{D9477212-DF6C-4ABA-8458-08F95127E49B}" type="presParOf" srcId="{A5667F2C-7622-498E-A43A-88B51B7B24A7}" destId="{7B655867-3842-4886-8875-82D54EE46314}" srcOrd="4" destOrd="0" presId="urn:microsoft.com/office/officeart/2018/2/layout/IconVerticalSolidList"/>
    <dgm:cxn modelId="{3197F67C-9C2B-4F45-9465-568D7ECF5D42}" type="presParOf" srcId="{7B655867-3842-4886-8875-82D54EE46314}" destId="{CF3EDE35-BB6E-4033-A9AF-28E681A238AE}" srcOrd="0" destOrd="0" presId="urn:microsoft.com/office/officeart/2018/2/layout/IconVerticalSolidList"/>
    <dgm:cxn modelId="{6D983BCB-67AF-432D-AD86-DAB2BD80C22D}" type="presParOf" srcId="{7B655867-3842-4886-8875-82D54EE46314}" destId="{8A92D1E8-E5EC-4DB0-B01D-3D36D892F848}" srcOrd="1" destOrd="0" presId="urn:microsoft.com/office/officeart/2018/2/layout/IconVerticalSolidList"/>
    <dgm:cxn modelId="{8932DF59-AE8C-47C1-9352-E7B34B2CB4A3}" type="presParOf" srcId="{7B655867-3842-4886-8875-82D54EE46314}" destId="{724B150F-4DEA-4BBB-BE48-EA6506C1423E}" srcOrd="2" destOrd="0" presId="urn:microsoft.com/office/officeart/2018/2/layout/IconVerticalSolidList"/>
    <dgm:cxn modelId="{E4C450C2-FC08-4FFE-A45B-DA13A7A6DA08}" type="presParOf" srcId="{7B655867-3842-4886-8875-82D54EE46314}" destId="{1D19EB56-F719-4F38-8916-ABEC60992F2C}" srcOrd="3" destOrd="0" presId="urn:microsoft.com/office/officeart/2018/2/layout/IconVerticalSolidList"/>
    <dgm:cxn modelId="{BBB876B1-107B-41C6-9FBB-C8D9FD15C0C2}" type="presParOf" srcId="{A5667F2C-7622-498E-A43A-88B51B7B24A7}" destId="{EA7D921B-A25B-4CF4-9C83-5B0A2C42C3AA}" srcOrd="5" destOrd="0" presId="urn:microsoft.com/office/officeart/2018/2/layout/IconVerticalSolidList"/>
    <dgm:cxn modelId="{0E3E6A2F-6D2E-4498-8655-ED7474573478}" type="presParOf" srcId="{A5667F2C-7622-498E-A43A-88B51B7B24A7}" destId="{98B288EB-A421-48E2-AD51-1C98F079CA31}" srcOrd="6" destOrd="0" presId="urn:microsoft.com/office/officeart/2018/2/layout/IconVerticalSolidList"/>
    <dgm:cxn modelId="{930F5A38-4CBE-4D16-BEC7-475BDB27DDD0}" type="presParOf" srcId="{98B288EB-A421-48E2-AD51-1C98F079CA31}" destId="{F679C109-E965-4E4A-B784-FD2C4AE4B8A0}" srcOrd="0" destOrd="0" presId="urn:microsoft.com/office/officeart/2018/2/layout/IconVerticalSolidList"/>
    <dgm:cxn modelId="{3E61F0BB-B891-4BD7-A7CA-7441645DC4BE}" type="presParOf" srcId="{98B288EB-A421-48E2-AD51-1C98F079CA31}" destId="{0470BF73-704B-4B80-AFFD-80AD65882DC0}" srcOrd="1" destOrd="0" presId="urn:microsoft.com/office/officeart/2018/2/layout/IconVerticalSolidList"/>
    <dgm:cxn modelId="{10105E34-18D3-44F3-A120-EA6AFB896989}" type="presParOf" srcId="{98B288EB-A421-48E2-AD51-1C98F079CA31}" destId="{F2BAB006-FF7A-4A42-BB27-239730FA9C98}" srcOrd="2" destOrd="0" presId="urn:microsoft.com/office/officeart/2018/2/layout/IconVerticalSolidList"/>
    <dgm:cxn modelId="{B7D1E3E6-9D9E-43A7-BA68-EA5431D4A817}" type="presParOf" srcId="{98B288EB-A421-48E2-AD51-1C98F079CA31}" destId="{EA5A0572-CDCC-4D16-8DC5-5E36790B4EC7}" srcOrd="3" destOrd="0" presId="urn:microsoft.com/office/officeart/2018/2/layout/IconVerticalSolidList"/>
    <dgm:cxn modelId="{79E31DD3-3F75-41BD-B8FF-3C0999005104}" type="presParOf" srcId="{A5667F2C-7622-498E-A43A-88B51B7B24A7}" destId="{F5F1439C-4AE3-4BE2-8A86-89EE4D88F2F6}" srcOrd="7" destOrd="0" presId="urn:microsoft.com/office/officeart/2018/2/layout/IconVerticalSolidList"/>
    <dgm:cxn modelId="{A7B3D604-E365-4060-A15B-3E28228F81DD}" type="presParOf" srcId="{A5667F2C-7622-498E-A43A-88B51B7B24A7}" destId="{7EA4AEAF-D850-4297-987E-298B3150762B}" srcOrd="8" destOrd="0" presId="urn:microsoft.com/office/officeart/2018/2/layout/IconVerticalSolidList"/>
    <dgm:cxn modelId="{56CAB950-2967-44CC-A8BA-12A0EBD821C7}" type="presParOf" srcId="{7EA4AEAF-D850-4297-987E-298B3150762B}" destId="{0C57A7B2-F07B-4C27-A89B-DEB2D04CBBCD}" srcOrd="0" destOrd="0" presId="urn:microsoft.com/office/officeart/2018/2/layout/IconVerticalSolidList"/>
    <dgm:cxn modelId="{EB5D3E76-3B8C-41FB-9833-94D1FAB9250C}" type="presParOf" srcId="{7EA4AEAF-D850-4297-987E-298B3150762B}" destId="{9CFE25DA-B2F0-43F9-9344-2B659515DAB5}" srcOrd="1" destOrd="0" presId="urn:microsoft.com/office/officeart/2018/2/layout/IconVerticalSolidList"/>
    <dgm:cxn modelId="{09C7425B-1B1A-4358-93FA-BAC8BE32D5B9}" type="presParOf" srcId="{7EA4AEAF-D850-4297-987E-298B3150762B}" destId="{64A1BFBA-2DAD-423F-A270-290F66BF782D}" srcOrd="2" destOrd="0" presId="urn:microsoft.com/office/officeart/2018/2/layout/IconVerticalSolidList"/>
    <dgm:cxn modelId="{9609F2E7-7548-40BE-8406-CA6345EE3CD3}" type="presParOf" srcId="{7EA4AEAF-D850-4297-987E-298B3150762B}" destId="{1D4298AD-E6AF-497C-BAF2-C8E0E33EBD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FF1875-D532-4998-BD29-2E2A5FFB541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49A55C-2A48-46D0-BAA3-09EC3B90D0C7}">
      <dgm:prSet/>
      <dgm:spPr/>
      <dgm:t>
        <a:bodyPr/>
        <a:lstStyle/>
        <a:p>
          <a:pPr>
            <a:lnSpc>
              <a:spcPct val="100000"/>
            </a:lnSpc>
          </a:pPr>
          <a:r>
            <a:rPr lang="en-US" dirty="0"/>
            <a:t>Probable Cause to Search Device or Account, ie Nexus</a:t>
          </a:r>
        </a:p>
      </dgm:t>
    </dgm:pt>
    <dgm:pt modelId="{0E5E5252-EBAD-4BD1-8D6F-8E3F19D8B7EA}" type="parTrans" cxnId="{6DFD1A31-ED9B-4124-8C37-D9F36C4207D9}">
      <dgm:prSet/>
      <dgm:spPr/>
      <dgm:t>
        <a:bodyPr/>
        <a:lstStyle/>
        <a:p>
          <a:endParaRPr lang="en-US"/>
        </a:p>
      </dgm:t>
    </dgm:pt>
    <dgm:pt modelId="{4869216D-2CCE-4A8B-8FC6-E0952F5A4785}" type="sibTrans" cxnId="{6DFD1A31-ED9B-4124-8C37-D9F36C4207D9}">
      <dgm:prSet/>
      <dgm:spPr/>
      <dgm:t>
        <a:bodyPr/>
        <a:lstStyle/>
        <a:p>
          <a:endParaRPr lang="en-US"/>
        </a:p>
      </dgm:t>
    </dgm:pt>
    <dgm:pt modelId="{B8FD654A-ECC2-47B1-8A9B-FDBF2F0C5E79}">
      <dgm:prSet/>
      <dgm:spPr/>
      <dgm:t>
        <a:bodyPr/>
        <a:lstStyle/>
        <a:p>
          <a:pPr>
            <a:lnSpc>
              <a:spcPct val="100000"/>
            </a:lnSpc>
          </a:pPr>
          <a:r>
            <a:rPr lang="en-US" dirty="0"/>
            <a:t>Specific Reference to Device</a:t>
          </a:r>
        </a:p>
      </dgm:t>
    </dgm:pt>
    <dgm:pt modelId="{D425A462-398D-4EA1-BC6B-57A3FB507FC8}" type="parTrans" cxnId="{4C097E0C-17C9-4BB6-BB05-8DE52F64905A}">
      <dgm:prSet/>
      <dgm:spPr/>
      <dgm:t>
        <a:bodyPr/>
        <a:lstStyle/>
        <a:p>
          <a:endParaRPr lang="en-US"/>
        </a:p>
      </dgm:t>
    </dgm:pt>
    <dgm:pt modelId="{9EB6BE19-4794-457E-9038-5E36A9C3BDC2}" type="sibTrans" cxnId="{4C097E0C-17C9-4BB6-BB05-8DE52F64905A}">
      <dgm:prSet/>
      <dgm:spPr/>
      <dgm:t>
        <a:bodyPr/>
        <a:lstStyle/>
        <a:p>
          <a:endParaRPr lang="en-US"/>
        </a:p>
      </dgm:t>
    </dgm:pt>
    <dgm:pt modelId="{16D558C2-C2B4-478A-9E9F-C9C63D89AF95}">
      <dgm:prSet/>
      <dgm:spPr/>
      <dgm:t>
        <a:bodyPr/>
        <a:lstStyle/>
        <a:p>
          <a:pPr>
            <a:lnSpc>
              <a:spcPct val="100000"/>
            </a:lnSpc>
          </a:pPr>
          <a:r>
            <a:rPr lang="en-US" dirty="0"/>
            <a:t>Particularity</a:t>
          </a:r>
        </a:p>
      </dgm:t>
    </dgm:pt>
    <dgm:pt modelId="{9AE33BF8-79FF-4028-B07A-814680346242}" type="parTrans" cxnId="{51EFA680-1A07-41C3-892E-02F1467AC36B}">
      <dgm:prSet/>
      <dgm:spPr/>
      <dgm:t>
        <a:bodyPr/>
        <a:lstStyle/>
        <a:p>
          <a:endParaRPr lang="en-US"/>
        </a:p>
      </dgm:t>
    </dgm:pt>
    <dgm:pt modelId="{2B1A719D-A8B1-467B-BD4F-CF721BF87F27}" type="sibTrans" cxnId="{51EFA680-1A07-41C3-892E-02F1467AC36B}">
      <dgm:prSet/>
      <dgm:spPr/>
      <dgm:t>
        <a:bodyPr/>
        <a:lstStyle/>
        <a:p>
          <a:endParaRPr lang="en-US"/>
        </a:p>
      </dgm:t>
    </dgm:pt>
    <dgm:pt modelId="{BF8CBEC0-102B-49E3-933D-9EDC96E1E3E0}">
      <dgm:prSet/>
      <dgm:spPr/>
      <dgm:t>
        <a:bodyPr/>
        <a:lstStyle/>
        <a:p>
          <a:pPr>
            <a:lnSpc>
              <a:spcPct val="100000"/>
            </a:lnSpc>
          </a:pPr>
          <a:r>
            <a:rPr lang="en-US" dirty="0"/>
            <a:t>Orders to Electronic Service Providers (ESPs)</a:t>
          </a:r>
        </a:p>
      </dgm:t>
    </dgm:pt>
    <dgm:pt modelId="{7378D7A6-97C1-4D29-9238-AE59E54A6B73}" type="parTrans" cxnId="{9256FE4E-7659-4FF3-BF82-32C277370104}">
      <dgm:prSet/>
      <dgm:spPr/>
      <dgm:t>
        <a:bodyPr/>
        <a:lstStyle/>
        <a:p>
          <a:endParaRPr lang="en-US"/>
        </a:p>
      </dgm:t>
    </dgm:pt>
    <dgm:pt modelId="{64841942-4253-437F-BF58-EFCF72D4CA10}" type="sibTrans" cxnId="{9256FE4E-7659-4FF3-BF82-32C277370104}">
      <dgm:prSet/>
      <dgm:spPr/>
      <dgm:t>
        <a:bodyPr/>
        <a:lstStyle/>
        <a:p>
          <a:endParaRPr lang="en-US"/>
        </a:p>
      </dgm:t>
    </dgm:pt>
    <dgm:pt modelId="{B7CD646C-3346-47D2-8DAC-31E25B243377}">
      <dgm:prSet/>
      <dgm:spPr/>
      <dgm:t>
        <a:bodyPr/>
        <a:lstStyle/>
        <a:p>
          <a:pPr>
            <a:lnSpc>
              <a:spcPct val="100000"/>
            </a:lnSpc>
          </a:pPr>
          <a:r>
            <a:rPr lang="en-US" dirty="0"/>
            <a:t>Devices</a:t>
          </a:r>
        </a:p>
      </dgm:t>
    </dgm:pt>
    <dgm:pt modelId="{6B7741A7-609D-4363-834B-2A001E98AA27}" type="parTrans" cxnId="{FEC3242F-BA33-4FB6-AD3C-333D97306C43}">
      <dgm:prSet/>
      <dgm:spPr/>
      <dgm:t>
        <a:bodyPr/>
        <a:lstStyle/>
        <a:p>
          <a:endParaRPr lang="en-US"/>
        </a:p>
      </dgm:t>
    </dgm:pt>
    <dgm:pt modelId="{63FC26B0-7460-4BD6-BE12-F94F30D668F3}" type="sibTrans" cxnId="{FEC3242F-BA33-4FB6-AD3C-333D97306C43}">
      <dgm:prSet/>
      <dgm:spPr/>
      <dgm:t>
        <a:bodyPr/>
        <a:lstStyle/>
        <a:p>
          <a:endParaRPr lang="en-US"/>
        </a:p>
      </dgm:t>
    </dgm:pt>
    <dgm:pt modelId="{A5667F2C-7622-498E-A43A-88B51B7B24A7}" type="pres">
      <dgm:prSet presAssocID="{DEFF1875-D532-4998-BD29-2E2A5FFB5411}" presName="root" presStyleCnt="0">
        <dgm:presLayoutVars>
          <dgm:dir/>
          <dgm:resizeHandles val="exact"/>
        </dgm:presLayoutVars>
      </dgm:prSet>
      <dgm:spPr/>
    </dgm:pt>
    <dgm:pt modelId="{15B161B7-6177-4C64-9D6B-4ADEB88F2246}" type="pres">
      <dgm:prSet presAssocID="{1849A55C-2A48-46D0-BAA3-09EC3B90D0C7}" presName="compNode" presStyleCnt="0"/>
      <dgm:spPr/>
    </dgm:pt>
    <dgm:pt modelId="{068180B5-9FDF-498D-90F4-6F949C9F1E1B}" type="pres">
      <dgm:prSet presAssocID="{1849A55C-2A48-46D0-BAA3-09EC3B90D0C7}" presName="bgRect" presStyleLbl="bgShp" presStyleIdx="0" presStyleCnt="5"/>
      <dgm:spPr/>
    </dgm:pt>
    <dgm:pt modelId="{6291812A-741B-49FD-9810-16A92042E843}" type="pres">
      <dgm:prSet presAssocID="{1849A55C-2A48-46D0-BAA3-09EC3B90D0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D595357A-F3FF-4C9E-86EE-45F8F525C1D8}" type="pres">
      <dgm:prSet presAssocID="{1849A55C-2A48-46D0-BAA3-09EC3B90D0C7}" presName="spaceRect" presStyleCnt="0"/>
      <dgm:spPr/>
    </dgm:pt>
    <dgm:pt modelId="{F4C68002-E0A0-47B1-A796-8E139717CAF1}" type="pres">
      <dgm:prSet presAssocID="{1849A55C-2A48-46D0-BAA3-09EC3B90D0C7}" presName="parTx" presStyleLbl="revTx" presStyleIdx="0" presStyleCnt="5">
        <dgm:presLayoutVars>
          <dgm:chMax val="0"/>
          <dgm:chPref val="0"/>
        </dgm:presLayoutVars>
      </dgm:prSet>
      <dgm:spPr/>
    </dgm:pt>
    <dgm:pt modelId="{E9C812D0-3F19-48D4-84C6-5A5E6F28BFD3}" type="pres">
      <dgm:prSet presAssocID="{4869216D-2CCE-4A8B-8FC6-E0952F5A4785}" presName="sibTrans" presStyleCnt="0"/>
      <dgm:spPr/>
    </dgm:pt>
    <dgm:pt modelId="{99349FE2-407B-4BA6-A78F-F82F728B1846}" type="pres">
      <dgm:prSet presAssocID="{16D558C2-C2B4-478A-9E9F-C9C63D89AF95}" presName="compNode" presStyleCnt="0"/>
      <dgm:spPr/>
    </dgm:pt>
    <dgm:pt modelId="{DDF5BB1B-5D09-4D2E-AF05-D9D384B7BF13}" type="pres">
      <dgm:prSet presAssocID="{16D558C2-C2B4-478A-9E9F-C9C63D89AF95}" presName="bgRect" presStyleLbl="bgShp" presStyleIdx="1" presStyleCnt="5"/>
      <dgm:spPr/>
    </dgm:pt>
    <dgm:pt modelId="{2865170C-F8B0-439E-AE54-24A1619077A7}" type="pres">
      <dgm:prSet presAssocID="{16D558C2-C2B4-478A-9E9F-C9C63D89AF95}" presName="iconRect" presStyleLbl="node1" presStyleIdx="1" presStyleCnt="5"/>
      <dgm:spPr>
        <a:blipFill rotWithShape="1">
          <a:blip xmlns:r="http://schemas.openxmlformats.org/officeDocument/2006/relationships" r:embed="rId3"/>
          <a:srcRect/>
          <a:stretch>
            <a:fillRect/>
          </a:stretch>
        </a:blipFill>
      </dgm:spPr>
    </dgm:pt>
    <dgm:pt modelId="{3DC5CEDA-A029-47DE-89BD-9E4494583511}" type="pres">
      <dgm:prSet presAssocID="{16D558C2-C2B4-478A-9E9F-C9C63D89AF95}" presName="spaceRect" presStyleCnt="0"/>
      <dgm:spPr/>
    </dgm:pt>
    <dgm:pt modelId="{BA5B3DA5-FB18-469B-8065-C0A5D0451F0B}" type="pres">
      <dgm:prSet presAssocID="{16D558C2-C2B4-478A-9E9F-C9C63D89AF95}" presName="parTx" presStyleLbl="revTx" presStyleIdx="1" presStyleCnt="5">
        <dgm:presLayoutVars>
          <dgm:chMax val="0"/>
          <dgm:chPref val="0"/>
        </dgm:presLayoutVars>
      </dgm:prSet>
      <dgm:spPr/>
    </dgm:pt>
    <dgm:pt modelId="{2F32ABFA-9170-488B-882E-57ADE4B2F801}" type="pres">
      <dgm:prSet presAssocID="{2B1A719D-A8B1-467B-BD4F-CF721BF87F27}" presName="sibTrans" presStyleCnt="0"/>
      <dgm:spPr/>
    </dgm:pt>
    <dgm:pt modelId="{7B655867-3842-4886-8875-82D54EE46314}" type="pres">
      <dgm:prSet presAssocID="{B8FD654A-ECC2-47B1-8A9B-FDBF2F0C5E79}" presName="compNode" presStyleCnt="0"/>
      <dgm:spPr/>
    </dgm:pt>
    <dgm:pt modelId="{CF3EDE35-BB6E-4033-A9AF-28E681A238AE}" type="pres">
      <dgm:prSet presAssocID="{B8FD654A-ECC2-47B1-8A9B-FDBF2F0C5E79}" presName="bgRect" presStyleLbl="bgShp" presStyleIdx="2" presStyleCnt="5"/>
      <dgm:spPr/>
    </dgm:pt>
    <dgm:pt modelId="{8A92D1E8-E5EC-4DB0-B01D-3D36D892F848}" type="pres">
      <dgm:prSet presAssocID="{B8FD654A-ECC2-47B1-8A9B-FDBF2F0C5E79}" presName="iconRect" presStyleLbl="node1" presStyleIdx="2"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ar chart"/>
        </a:ext>
      </dgm:extLst>
    </dgm:pt>
    <dgm:pt modelId="{724B150F-4DEA-4BBB-BE48-EA6506C1423E}" type="pres">
      <dgm:prSet presAssocID="{B8FD654A-ECC2-47B1-8A9B-FDBF2F0C5E79}" presName="spaceRect" presStyleCnt="0"/>
      <dgm:spPr/>
    </dgm:pt>
    <dgm:pt modelId="{1D19EB56-F719-4F38-8916-ABEC60992F2C}" type="pres">
      <dgm:prSet presAssocID="{B8FD654A-ECC2-47B1-8A9B-FDBF2F0C5E79}" presName="parTx" presStyleLbl="revTx" presStyleIdx="2" presStyleCnt="5">
        <dgm:presLayoutVars>
          <dgm:chMax val="0"/>
          <dgm:chPref val="0"/>
        </dgm:presLayoutVars>
      </dgm:prSet>
      <dgm:spPr/>
    </dgm:pt>
    <dgm:pt modelId="{EA7D921B-A25B-4CF4-9C83-5B0A2C42C3AA}" type="pres">
      <dgm:prSet presAssocID="{9EB6BE19-4794-457E-9038-5E36A9C3BDC2}" presName="sibTrans" presStyleCnt="0"/>
      <dgm:spPr/>
    </dgm:pt>
    <dgm:pt modelId="{98B288EB-A421-48E2-AD51-1C98F079CA31}" type="pres">
      <dgm:prSet presAssocID="{BF8CBEC0-102B-49E3-933D-9EDC96E1E3E0}" presName="compNode" presStyleCnt="0"/>
      <dgm:spPr/>
    </dgm:pt>
    <dgm:pt modelId="{F679C109-E965-4E4A-B784-FD2C4AE4B8A0}" type="pres">
      <dgm:prSet presAssocID="{BF8CBEC0-102B-49E3-933D-9EDC96E1E3E0}" presName="bgRect" presStyleLbl="bgShp" presStyleIdx="3" presStyleCnt="5"/>
      <dgm:spPr/>
    </dgm:pt>
    <dgm:pt modelId="{0470BF73-704B-4B80-AFFD-80AD65882DC0}" type="pres">
      <dgm:prSet presAssocID="{BF8CBEC0-102B-49E3-933D-9EDC96E1E3E0}" presName="iconRect" presStyleLbl="node1" presStyleIdx="3"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Online Network with solid fill"/>
        </a:ext>
      </dgm:extLst>
    </dgm:pt>
    <dgm:pt modelId="{F2BAB006-FF7A-4A42-BB27-239730FA9C98}" type="pres">
      <dgm:prSet presAssocID="{BF8CBEC0-102B-49E3-933D-9EDC96E1E3E0}" presName="spaceRect" presStyleCnt="0"/>
      <dgm:spPr/>
    </dgm:pt>
    <dgm:pt modelId="{EA5A0572-CDCC-4D16-8DC5-5E36790B4EC7}" type="pres">
      <dgm:prSet presAssocID="{BF8CBEC0-102B-49E3-933D-9EDC96E1E3E0}" presName="parTx" presStyleLbl="revTx" presStyleIdx="3" presStyleCnt="5">
        <dgm:presLayoutVars>
          <dgm:chMax val="0"/>
          <dgm:chPref val="0"/>
        </dgm:presLayoutVars>
      </dgm:prSet>
      <dgm:spPr/>
    </dgm:pt>
    <dgm:pt modelId="{F5F1439C-4AE3-4BE2-8A86-89EE4D88F2F6}" type="pres">
      <dgm:prSet presAssocID="{64841942-4253-437F-BF58-EFCF72D4CA10}" presName="sibTrans" presStyleCnt="0"/>
      <dgm:spPr/>
    </dgm:pt>
    <dgm:pt modelId="{7EA4AEAF-D850-4297-987E-298B3150762B}" type="pres">
      <dgm:prSet presAssocID="{B7CD646C-3346-47D2-8DAC-31E25B243377}" presName="compNode" presStyleCnt="0"/>
      <dgm:spPr/>
    </dgm:pt>
    <dgm:pt modelId="{0C57A7B2-F07B-4C27-A89B-DEB2D04CBBCD}" type="pres">
      <dgm:prSet presAssocID="{B7CD646C-3346-47D2-8DAC-31E25B243377}" presName="bgRect" presStyleLbl="bgShp" presStyleIdx="4" presStyleCnt="5"/>
      <dgm:spPr/>
    </dgm:pt>
    <dgm:pt modelId="{9CFE25DA-B2F0-43F9-9344-2B659515DAB5}" type="pres">
      <dgm:prSet presAssocID="{B7CD646C-3346-47D2-8DAC-31E25B243377}" presName="iconRect" presStyleLbl="node1" presStyleIdx="4"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mputer outline"/>
        </a:ext>
      </dgm:extLst>
    </dgm:pt>
    <dgm:pt modelId="{64A1BFBA-2DAD-423F-A270-290F66BF782D}" type="pres">
      <dgm:prSet presAssocID="{B7CD646C-3346-47D2-8DAC-31E25B243377}" presName="spaceRect" presStyleCnt="0"/>
      <dgm:spPr/>
    </dgm:pt>
    <dgm:pt modelId="{1D4298AD-E6AF-497C-BAF2-C8E0E33EBD02}" type="pres">
      <dgm:prSet presAssocID="{B7CD646C-3346-47D2-8DAC-31E25B243377}" presName="parTx" presStyleLbl="revTx" presStyleIdx="4" presStyleCnt="5">
        <dgm:presLayoutVars>
          <dgm:chMax val="0"/>
          <dgm:chPref val="0"/>
        </dgm:presLayoutVars>
      </dgm:prSet>
      <dgm:spPr/>
    </dgm:pt>
  </dgm:ptLst>
  <dgm:cxnLst>
    <dgm:cxn modelId="{4C097E0C-17C9-4BB6-BB05-8DE52F64905A}" srcId="{DEFF1875-D532-4998-BD29-2E2A5FFB5411}" destId="{B8FD654A-ECC2-47B1-8A9B-FDBF2F0C5E79}" srcOrd="2" destOrd="0" parTransId="{D425A462-398D-4EA1-BC6B-57A3FB507FC8}" sibTransId="{9EB6BE19-4794-457E-9038-5E36A9C3BDC2}"/>
    <dgm:cxn modelId="{EDDFA41F-EB38-4BCC-90D3-A5EFB8F143CC}" type="presOf" srcId="{16D558C2-C2B4-478A-9E9F-C9C63D89AF95}" destId="{BA5B3DA5-FB18-469B-8065-C0A5D0451F0B}" srcOrd="0" destOrd="0" presId="urn:microsoft.com/office/officeart/2018/2/layout/IconVerticalSolidList"/>
    <dgm:cxn modelId="{FEC3242F-BA33-4FB6-AD3C-333D97306C43}" srcId="{DEFF1875-D532-4998-BD29-2E2A5FFB5411}" destId="{B7CD646C-3346-47D2-8DAC-31E25B243377}" srcOrd="4" destOrd="0" parTransId="{6B7741A7-609D-4363-834B-2A001E98AA27}" sibTransId="{63FC26B0-7460-4BD6-BE12-F94F30D668F3}"/>
    <dgm:cxn modelId="{6DFD1A31-ED9B-4124-8C37-D9F36C4207D9}" srcId="{DEFF1875-D532-4998-BD29-2E2A5FFB5411}" destId="{1849A55C-2A48-46D0-BAA3-09EC3B90D0C7}" srcOrd="0" destOrd="0" parTransId="{0E5E5252-EBAD-4BD1-8D6F-8E3F19D8B7EA}" sibTransId="{4869216D-2CCE-4A8B-8FC6-E0952F5A4785}"/>
    <dgm:cxn modelId="{31F0F45D-1756-4EBE-82C7-CE5F879A4C25}" type="presOf" srcId="{BF8CBEC0-102B-49E3-933D-9EDC96E1E3E0}" destId="{EA5A0572-CDCC-4D16-8DC5-5E36790B4EC7}" srcOrd="0" destOrd="0" presId="urn:microsoft.com/office/officeart/2018/2/layout/IconVerticalSolidList"/>
    <dgm:cxn modelId="{97DCC660-B1FE-449D-94C3-5CE20340EC5D}" type="presOf" srcId="{B7CD646C-3346-47D2-8DAC-31E25B243377}" destId="{1D4298AD-E6AF-497C-BAF2-C8E0E33EBD02}" srcOrd="0" destOrd="0" presId="urn:microsoft.com/office/officeart/2018/2/layout/IconVerticalSolidList"/>
    <dgm:cxn modelId="{9256FE4E-7659-4FF3-BF82-32C277370104}" srcId="{DEFF1875-D532-4998-BD29-2E2A5FFB5411}" destId="{BF8CBEC0-102B-49E3-933D-9EDC96E1E3E0}" srcOrd="3" destOrd="0" parTransId="{7378D7A6-97C1-4D29-9238-AE59E54A6B73}" sibTransId="{64841942-4253-437F-BF58-EFCF72D4CA10}"/>
    <dgm:cxn modelId="{31951C5A-55E0-4591-A874-E40172AD4AEC}" type="presOf" srcId="{B8FD654A-ECC2-47B1-8A9B-FDBF2F0C5E79}" destId="{1D19EB56-F719-4F38-8916-ABEC60992F2C}" srcOrd="0" destOrd="0" presId="urn:microsoft.com/office/officeart/2018/2/layout/IconVerticalSolidList"/>
    <dgm:cxn modelId="{51EFA680-1A07-41C3-892E-02F1467AC36B}" srcId="{DEFF1875-D532-4998-BD29-2E2A5FFB5411}" destId="{16D558C2-C2B4-478A-9E9F-C9C63D89AF95}" srcOrd="1" destOrd="0" parTransId="{9AE33BF8-79FF-4028-B07A-814680346242}" sibTransId="{2B1A719D-A8B1-467B-BD4F-CF721BF87F27}"/>
    <dgm:cxn modelId="{80476CD9-50C3-46DA-B989-96EE99031D77}" type="presOf" srcId="{DEFF1875-D532-4998-BD29-2E2A5FFB5411}" destId="{A5667F2C-7622-498E-A43A-88B51B7B24A7}" srcOrd="0" destOrd="0" presId="urn:microsoft.com/office/officeart/2018/2/layout/IconVerticalSolidList"/>
    <dgm:cxn modelId="{74A8E7D9-667F-4948-A9EA-3CA048621293}" type="presOf" srcId="{1849A55C-2A48-46D0-BAA3-09EC3B90D0C7}" destId="{F4C68002-E0A0-47B1-A796-8E139717CAF1}" srcOrd="0" destOrd="0" presId="urn:microsoft.com/office/officeart/2018/2/layout/IconVerticalSolidList"/>
    <dgm:cxn modelId="{148EB790-DFD9-4389-BA10-36F6390F3E2A}" type="presParOf" srcId="{A5667F2C-7622-498E-A43A-88B51B7B24A7}" destId="{15B161B7-6177-4C64-9D6B-4ADEB88F2246}" srcOrd="0" destOrd="0" presId="urn:microsoft.com/office/officeart/2018/2/layout/IconVerticalSolidList"/>
    <dgm:cxn modelId="{31C7F6D1-4C4E-44D1-9681-2B95380E03B6}" type="presParOf" srcId="{15B161B7-6177-4C64-9D6B-4ADEB88F2246}" destId="{068180B5-9FDF-498D-90F4-6F949C9F1E1B}" srcOrd="0" destOrd="0" presId="urn:microsoft.com/office/officeart/2018/2/layout/IconVerticalSolidList"/>
    <dgm:cxn modelId="{5055F22A-67F5-41F3-9F5D-27E69763D00D}" type="presParOf" srcId="{15B161B7-6177-4C64-9D6B-4ADEB88F2246}" destId="{6291812A-741B-49FD-9810-16A92042E843}" srcOrd="1" destOrd="0" presId="urn:microsoft.com/office/officeart/2018/2/layout/IconVerticalSolidList"/>
    <dgm:cxn modelId="{3FF22E8D-ACE0-4E55-B5B6-F280C3CC3DB3}" type="presParOf" srcId="{15B161B7-6177-4C64-9D6B-4ADEB88F2246}" destId="{D595357A-F3FF-4C9E-86EE-45F8F525C1D8}" srcOrd="2" destOrd="0" presId="urn:microsoft.com/office/officeart/2018/2/layout/IconVerticalSolidList"/>
    <dgm:cxn modelId="{15D341F0-27D9-4056-A6CC-41A383170F12}" type="presParOf" srcId="{15B161B7-6177-4C64-9D6B-4ADEB88F2246}" destId="{F4C68002-E0A0-47B1-A796-8E139717CAF1}" srcOrd="3" destOrd="0" presId="urn:microsoft.com/office/officeart/2018/2/layout/IconVerticalSolidList"/>
    <dgm:cxn modelId="{3BB4D8A6-D4F0-47BD-893B-44538F96FF50}" type="presParOf" srcId="{A5667F2C-7622-498E-A43A-88B51B7B24A7}" destId="{E9C812D0-3F19-48D4-84C6-5A5E6F28BFD3}" srcOrd="1" destOrd="0" presId="urn:microsoft.com/office/officeart/2018/2/layout/IconVerticalSolidList"/>
    <dgm:cxn modelId="{E73AB525-E0E4-47F4-B4B8-67BF8579ABCA}" type="presParOf" srcId="{A5667F2C-7622-498E-A43A-88B51B7B24A7}" destId="{99349FE2-407B-4BA6-A78F-F82F728B1846}" srcOrd="2" destOrd="0" presId="urn:microsoft.com/office/officeart/2018/2/layout/IconVerticalSolidList"/>
    <dgm:cxn modelId="{D311DEA9-8E91-4074-84D0-1656C7B1B8B7}" type="presParOf" srcId="{99349FE2-407B-4BA6-A78F-F82F728B1846}" destId="{DDF5BB1B-5D09-4D2E-AF05-D9D384B7BF13}" srcOrd="0" destOrd="0" presId="urn:microsoft.com/office/officeart/2018/2/layout/IconVerticalSolidList"/>
    <dgm:cxn modelId="{86C601BF-AABF-4668-9A69-2BD2EABAA94E}" type="presParOf" srcId="{99349FE2-407B-4BA6-A78F-F82F728B1846}" destId="{2865170C-F8B0-439E-AE54-24A1619077A7}" srcOrd="1" destOrd="0" presId="urn:microsoft.com/office/officeart/2018/2/layout/IconVerticalSolidList"/>
    <dgm:cxn modelId="{440C3516-748F-410F-BA4F-9BD05F961072}" type="presParOf" srcId="{99349FE2-407B-4BA6-A78F-F82F728B1846}" destId="{3DC5CEDA-A029-47DE-89BD-9E4494583511}" srcOrd="2" destOrd="0" presId="urn:microsoft.com/office/officeart/2018/2/layout/IconVerticalSolidList"/>
    <dgm:cxn modelId="{20D1D904-168B-47A7-BC96-16FAEA0E7196}" type="presParOf" srcId="{99349FE2-407B-4BA6-A78F-F82F728B1846}" destId="{BA5B3DA5-FB18-469B-8065-C0A5D0451F0B}" srcOrd="3" destOrd="0" presId="urn:microsoft.com/office/officeart/2018/2/layout/IconVerticalSolidList"/>
    <dgm:cxn modelId="{B761AA17-2355-49A8-B013-88031B28E607}" type="presParOf" srcId="{A5667F2C-7622-498E-A43A-88B51B7B24A7}" destId="{2F32ABFA-9170-488B-882E-57ADE4B2F801}" srcOrd="3" destOrd="0" presId="urn:microsoft.com/office/officeart/2018/2/layout/IconVerticalSolidList"/>
    <dgm:cxn modelId="{D9477212-DF6C-4ABA-8458-08F95127E49B}" type="presParOf" srcId="{A5667F2C-7622-498E-A43A-88B51B7B24A7}" destId="{7B655867-3842-4886-8875-82D54EE46314}" srcOrd="4" destOrd="0" presId="urn:microsoft.com/office/officeart/2018/2/layout/IconVerticalSolidList"/>
    <dgm:cxn modelId="{3197F67C-9C2B-4F45-9465-568D7ECF5D42}" type="presParOf" srcId="{7B655867-3842-4886-8875-82D54EE46314}" destId="{CF3EDE35-BB6E-4033-A9AF-28E681A238AE}" srcOrd="0" destOrd="0" presId="urn:microsoft.com/office/officeart/2018/2/layout/IconVerticalSolidList"/>
    <dgm:cxn modelId="{6D983BCB-67AF-432D-AD86-DAB2BD80C22D}" type="presParOf" srcId="{7B655867-3842-4886-8875-82D54EE46314}" destId="{8A92D1E8-E5EC-4DB0-B01D-3D36D892F848}" srcOrd="1" destOrd="0" presId="urn:microsoft.com/office/officeart/2018/2/layout/IconVerticalSolidList"/>
    <dgm:cxn modelId="{8932DF59-AE8C-47C1-9352-E7B34B2CB4A3}" type="presParOf" srcId="{7B655867-3842-4886-8875-82D54EE46314}" destId="{724B150F-4DEA-4BBB-BE48-EA6506C1423E}" srcOrd="2" destOrd="0" presId="urn:microsoft.com/office/officeart/2018/2/layout/IconVerticalSolidList"/>
    <dgm:cxn modelId="{E4C450C2-FC08-4FFE-A45B-DA13A7A6DA08}" type="presParOf" srcId="{7B655867-3842-4886-8875-82D54EE46314}" destId="{1D19EB56-F719-4F38-8916-ABEC60992F2C}" srcOrd="3" destOrd="0" presId="urn:microsoft.com/office/officeart/2018/2/layout/IconVerticalSolidList"/>
    <dgm:cxn modelId="{BBB876B1-107B-41C6-9FBB-C8D9FD15C0C2}" type="presParOf" srcId="{A5667F2C-7622-498E-A43A-88B51B7B24A7}" destId="{EA7D921B-A25B-4CF4-9C83-5B0A2C42C3AA}" srcOrd="5" destOrd="0" presId="urn:microsoft.com/office/officeart/2018/2/layout/IconVerticalSolidList"/>
    <dgm:cxn modelId="{0E3E6A2F-6D2E-4498-8655-ED7474573478}" type="presParOf" srcId="{A5667F2C-7622-498E-A43A-88B51B7B24A7}" destId="{98B288EB-A421-48E2-AD51-1C98F079CA31}" srcOrd="6" destOrd="0" presId="urn:microsoft.com/office/officeart/2018/2/layout/IconVerticalSolidList"/>
    <dgm:cxn modelId="{930F5A38-4CBE-4D16-BEC7-475BDB27DDD0}" type="presParOf" srcId="{98B288EB-A421-48E2-AD51-1C98F079CA31}" destId="{F679C109-E965-4E4A-B784-FD2C4AE4B8A0}" srcOrd="0" destOrd="0" presId="urn:microsoft.com/office/officeart/2018/2/layout/IconVerticalSolidList"/>
    <dgm:cxn modelId="{3E61F0BB-B891-4BD7-A7CA-7441645DC4BE}" type="presParOf" srcId="{98B288EB-A421-48E2-AD51-1C98F079CA31}" destId="{0470BF73-704B-4B80-AFFD-80AD65882DC0}" srcOrd="1" destOrd="0" presId="urn:microsoft.com/office/officeart/2018/2/layout/IconVerticalSolidList"/>
    <dgm:cxn modelId="{10105E34-18D3-44F3-A120-EA6AFB896989}" type="presParOf" srcId="{98B288EB-A421-48E2-AD51-1C98F079CA31}" destId="{F2BAB006-FF7A-4A42-BB27-239730FA9C98}" srcOrd="2" destOrd="0" presId="urn:microsoft.com/office/officeart/2018/2/layout/IconVerticalSolidList"/>
    <dgm:cxn modelId="{B7D1E3E6-9D9E-43A7-BA68-EA5431D4A817}" type="presParOf" srcId="{98B288EB-A421-48E2-AD51-1C98F079CA31}" destId="{EA5A0572-CDCC-4D16-8DC5-5E36790B4EC7}" srcOrd="3" destOrd="0" presId="urn:microsoft.com/office/officeart/2018/2/layout/IconVerticalSolidList"/>
    <dgm:cxn modelId="{79E31DD3-3F75-41BD-B8FF-3C0999005104}" type="presParOf" srcId="{A5667F2C-7622-498E-A43A-88B51B7B24A7}" destId="{F5F1439C-4AE3-4BE2-8A86-89EE4D88F2F6}" srcOrd="7" destOrd="0" presId="urn:microsoft.com/office/officeart/2018/2/layout/IconVerticalSolidList"/>
    <dgm:cxn modelId="{A7B3D604-E365-4060-A15B-3E28228F81DD}" type="presParOf" srcId="{A5667F2C-7622-498E-A43A-88B51B7B24A7}" destId="{7EA4AEAF-D850-4297-987E-298B3150762B}" srcOrd="8" destOrd="0" presId="urn:microsoft.com/office/officeart/2018/2/layout/IconVerticalSolidList"/>
    <dgm:cxn modelId="{56CAB950-2967-44CC-A8BA-12A0EBD821C7}" type="presParOf" srcId="{7EA4AEAF-D850-4297-987E-298B3150762B}" destId="{0C57A7B2-F07B-4C27-A89B-DEB2D04CBBCD}" srcOrd="0" destOrd="0" presId="urn:microsoft.com/office/officeart/2018/2/layout/IconVerticalSolidList"/>
    <dgm:cxn modelId="{EB5D3E76-3B8C-41FB-9833-94D1FAB9250C}" type="presParOf" srcId="{7EA4AEAF-D850-4297-987E-298B3150762B}" destId="{9CFE25DA-B2F0-43F9-9344-2B659515DAB5}" srcOrd="1" destOrd="0" presId="urn:microsoft.com/office/officeart/2018/2/layout/IconVerticalSolidList"/>
    <dgm:cxn modelId="{09C7425B-1B1A-4358-93FA-BAC8BE32D5B9}" type="presParOf" srcId="{7EA4AEAF-D850-4297-987E-298B3150762B}" destId="{64A1BFBA-2DAD-423F-A270-290F66BF782D}" srcOrd="2" destOrd="0" presId="urn:microsoft.com/office/officeart/2018/2/layout/IconVerticalSolidList"/>
    <dgm:cxn modelId="{9609F2E7-7548-40BE-8406-CA6345EE3CD3}" type="presParOf" srcId="{7EA4AEAF-D850-4297-987E-298B3150762B}" destId="{1D4298AD-E6AF-497C-BAF2-C8E0E33EBD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5CC7B-56E5-4882-B181-1B8C4089F357}">
      <dsp:nvSpPr>
        <dsp:cNvPr id="0" name=""/>
        <dsp:cNvSpPr/>
      </dsp:nvSpPr>
      <dsp:spPr>
        <a:xfrm>
          <a:off x="0" y="0"/>
          <a:ext cx="450056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EF255E-2BA1-4B6F-8EBB-1EB232253C25}">
      <dsp:nvSpPr>
        <dsp:cNvPr id="0" name=""/>
        <dsp:cNvSpPr/>
      </dsp:nvSpPr>
      <dsp:spPr>
        <a:xfrm>
          <a:off x="0" y="0"/>
          <a:ext cx="450056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t>State of the Law</a:t>
          </a:r>
        </a:p>
      </dsp:txBody>
      <dsp:txXfrm>
        <a:off x="0" y="0"/>
        <a:ext cx="4500563" cy="1439862"/>
      </dsp:txXfrm>
    </dsp:sp>
    <dsp:sp modelId="{78748FF5-04F4-4FBD-A4D3-781FC20E7039}">
      <dsp:nvSpPr>
        <dsp:cNvPr id="0" name=""/>
        <dsp:cNvSpPr/>
      </dsp:nvSpPr>
      <dsp:spPr>
        <a:xfrm>
          <a:off x="0" y="1439862"/>
          <a:ext cx="450056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35F424-4D26-42DE-BFAA-2ED8AC4697DB}">
      <dsp:nvSpPr>
        <dsp:cNvPr id="0" name=""/>
        <dsp:cNvSpPr/>
      </dsp:nvSpPr>
      <dsp:spPr>
        <a:xfrm>
          <a:off x="0" y="1439862"/>
          <a:ext cx="450056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t>Back To Basics</a:t>
          </a:r>
        </a:p>
      </dsp:txBody>
      <dsp:txXfrm>
        <a:off x="0" y="1439862"/>
        <a:ext cx="4500563" cy="1439862"/>
      </dsp:txXfrm>
    </dsp:sp>
    <dsp:sp modelId="{8BA0599C-FFFD-4ACA-B5E8-69D6B5508BDE}">
      <dsp:nvSpPr>
        <dsp:cNvPr id="0" name=""/>
        <dsp:cNvSpPr/>
      </dsp:nvSpPr>
      <dsp:spPr>
        <a:xfrm>
          <a:off x="0" y="2879725"/>
          <a:ext cx="450056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D6494-DCA9-4988-A1FD-F98C436C8686}">
      <dsp:nvSpPr>
        <dsp:cNvPr id="0" name=""/>
        <dsp:cNvSpPr/>
      </dsp:nvSpPr>
      <dsp:spPr>
        <a:xfrm>
          <a:off x="0" y="2879724"/>
          <a:ext cx="450056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t>Digital Evidence</a:t>
          </a:r>
        </a:p>
      </dsp:txBody>
      <dsp:txXfrm>
        <a:off x="0" y="2879724"/>
        <a:ext cx="4500563" cy="1439862"/>
      </dsp:txXfrm>
    </dsp:sp>
    <dsp:sp modelId="{2AA28DD5-76AC-4A25-BCAF-B504FBC5547E}">
      <dsp:nvSpPr>
        <dsp:cNvPr id="0" name=""/>
        <dsp:cNvSpPr/>
      </dsp:nvSpPr>
      <dsp:spPr>
        <a:xfrm>
          <a:off x="0" y="4319587"/>
          <a:ext cx="450056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690B57-10D2-4296-AEC1-EA981F17C8B6}">
      <dsp:nvSpPr>
        <dsp:cNvPr id="0" name=""/>
        <dsp:cNvSpPr/>
      </dsp:nvSpPr>
      <dsp:spPr>
        <a:xfrm>
          <a:off x="0" y="4319587"/>
          <a:ext cx="450056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t>Process, Process, Process</a:t>
          </a:r>
        </a:p>
      </dsp:txBody>
      <dsp:txXfrm>
        <a:off x="0" y="4319587"/>
        <a:ext cx="4500563" cy="14398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02763-B27C-4002-B395-766F3AE6C6A8}">
      <dsp:nvSpPr>
        <dsp:cNvPr id="0" name=""/>
        <dsp:cNvSpPr/>
      </dsp:nvSpPr>
      <dsp:spPr>
        <a:xfrm>
          <a:off x="715860" y="0"/>
          <a:ext cx="4976725" cy="4976725"/>
        </a:xfrm>
        <a:prstGeom prst="triangl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71366A8-F6F8-42FF-B79F-EF68FD3103BB}">
      <dsp:nvSpPr>
        <dsp:cNvPr id="0" name=""/>
        <dsp:cNvSpPr/>
      </dsp:nvSpPr>
      <dsp:spPr>
        <a:xfrm>
          <a:off x="3204222" y="498158"/>
          <a:ext cx="3234871" cy="70762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Cavity Search</a:t>
          </a:r>
        </a:p>
      </dsp:txBody>
      <dsp:txXfrm>
        <a:off x="3238766" y="532702"/>
        <a:ext cx="3165783" cy="638540"/>
      </dsp:txXfrm>
    </dsp:sp>
    <dsp:sp modelId="{F18ECC92-C09A-45F1-AB13-8CD2EF6654A3}">
      <dsp:nvSpPr>
        <dsp:cNvPr id="0" name=""/>
        <dsp:cNvSpPr/>
      </dsp:nvSpPr>
      <dsp:spPr>
        <a:xfrm>
          <a:off x="3204222" y="1294240"/>
          <a:ext cx="3234871" cy="70762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*Cell Phone*</a:t>
          </a:r>
        </a:p>
      </dsp:txBody>
      <dsp:txXfrm>
        <a:off x="3238766" y="1328784"/>
        <a:ext cx="3165783" cy="638540"/>
      </dsp:txXfrm>
    </dsp:sp>
    <dsp:sp modelId="{6C5DB9F9-9E7E-4402-B6A6-7D03B62EFE72}">
      <dsp:nvSpPr>
        <dsp:cNvPr id="0" name=""/>
        <dsp:cNvSpPr/>
      </dsp:nvSpPr>
      <dsp:spPr>
        <a:xfrm>
          <a:off x="3204222" y="2090321"/>
          <a:ext cx="3234871" cy="70762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Home</a:t>
          </a:r>
        </a:p>
      </dsp:txBody>
      <dsp:txXfrm>
        <a:off x="3238766" y="2124865"/>
        <a:ext cx="3165783" cy="638540"/>
      </dsp:txXfrm>
    </dsp:sp>
    <dsp:sp modelId="{15D68D92-B908-4201-9946-D8311CC6AA1E}">
      <dsp:nvSpPr>
        <dsp:cNvPr id="0" name=""/>
        <dsp:cNvSpPr/>
      </dsp:nvSpPr>
      <dsp:spPr>
        <a:xfrm>
          <a:off x="3204222" y="2886403"/>
          <a:ext cx="3234871" cy="70762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Vehicle</a:t>
          </a:r>
        </a:p>
      </dsp:txBody>
      <dsp:txXfrm>
        <a:off x="3238766" y="2920947"/>
        <a:ext cx="3165783" cy="638540"/>
      </dsp:txXfrm>
    </dsp:sp>
    <dsp:sp modelId="{E86BF30F-8EA0-469E-92A0-0DAA612974C0}">
      <dsp:nvSpPr>
        <dsp:cNvPr id="0" name=""/>
        <dsp:cNvSpPr/>
      </dsp:nvSpPr>
      <dsp:spPr>
        <a:xfrm>
          <a:off x="3204222" y="3682484"/>
          <a:ext cx="3234871" cy="70762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Abandoned Property</a:t>
          </a:r>
        </a:p>
      </dsp:txBody>
      <dsp:txXfrm>
        <a:off x="3238766" y="3717028"/>
        <a:ext cx="3165783" cy="6385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A8B61-700F-4DC1-8537-5818C575ABD2}">
      <dsp:nvSpPr>
        <dsp:cNvPr id="0" name=""/>
        <dsp:cNvSpPr/>
      </dsp:nvSpPr>
      <dsp:spPr>
        <a:xfrm>
          <a:off x="3046" y="2406762"/>
          <a:ext cx="2478779" cy="204447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a:t>Day Urgent Warrants: </a:t>
          </a:r>
          <a:r>
            <a:rPr kumimoji="0" lang="en-US" altLang="en-US" sz="1400" b="0" i="0" u="none" strike="noStrike" kern="1200" cap="none" normalizeH="0" baseline="0">
              <a:ln/>
              <a:effectLst/>
              <a:latin typeface="Arial" panose="020B0604020202020204" pitchFamily="34" charset="0"/>
              <a:hlinkClick xmlns:r="http://schemas.openxmlformats.org/officeDocument/2006/relationships" r:id="rId1"/>
            </a:rPr>
            <a:t>warrants@co.larimer.co.us</a:t>
          </a:r>
          <a:endParaRPr lang="en-US" sz="1400" kern="1200" dirty="0"/>
        </a:p>
        <a:p>
          <a:pPr marL="114300" lvl="1" indent="-114300" algn="l" defTabSz="622300">
            <a:lnSpc>
              <a:spcPct val="90000"/>
            </a:lnSpc>
            <a:spcBef>
              <a:spcPct val="0"/>
            </a:spcBef>
            <a:spcAft>
              <a:spcPct val="15000"/>
            </a:spcAft>
            <a:buChar char="•"/>
          </a:pPr>
          <a:r>
            <a:rPr lang="en-US" sz="1400" kern="1200"/>
            <a:t>Night Non-Urgent Warrants: </a:t>
          </a:r>
          <a:r>
            <a:rPr kumimoji="0" lang="en-US" altLang="en-US" sz="1400" b="0" i="0" u="none" strike="noStrike" kern="1200" cap="none" normalizeH="0" baseline="0">
              <a:ln/>
              <a:effectLst/>
              <a:latin typeface="Arial" panose="020B0604020202020204" pitchFamily="34" charset="0"/>
              <a:hlinkClick xmlns:r="http://schemas.openxmlformats.org/officeDocument/2006/relationships" r:id="rId1"/>
            </a:rPr>
            <a:t>warrants@co.larimer.co.us</a:t>
          </a:r>
          <a:endParaRPr lang="en-US" sz="1400" kern="1200" dirty="0"/>
        </a:p>
        <a:p>
          <a:pPr marL="114300" lvl="1" indent="-114300" algn="l" defTabSz="622300">
            <a:lnSpc>
              <a:spcPct val="90000"/>
            </a:lnSpc>
            <a:spcBef>
              <a:spcPct val="0"/>
            </a:spcBef>
            <a:spcAft>
              <a:spcPct val="15000"/>
            </a:spcAft>
            <a:buChar char="•"/>
          </a:pPr>
          <a:r>
            <a:rPr lang="en-US" sz="1400" kern="1200" dirty="0"/>
            <a:t>Night Urgent Warrants: Contact On Call DA</a:t>
          </a:r>
        </a:p>
        <a:p>
          <a:pPr marL="114300" lvl="1" indent="-114300" algn="l" defTabSz="622300">
            <a:lnSpc>
              <a:spcPct val="90000"/>
            </a:lnSpc>
            <a:spcBef>
              <a:spcPct val="0"/>
            </a:spcBef>
            <a:spcAft>
              <a:spcPct val="15000"/>
            </a:spcAft>
            <a:buChar char="•"/>
          </a:pPr>
          <a:r>
            <a:rPr lang="en-US" sz="1400" kern="1200" dirty="0"/>
            <a:t>Blood Draw Warrants (N/A)</a:t>
          </a:r>
        </a:p>
      </dsp:txBody>
      <dsp:txXfrm>
        <a:off x="50095" y="2453811"/>
        <a:ext cx="2384681" cy="1512274"/>
      </dsp:txXfrm>
    </dsp:sp>
    <dsp:sp modelId="{8088EEAB-1EB5-4E3D-AB24-67A8F96AF3DD}">
      <dsp:nvSpPr>
        <dsp:cNvPr id="0" name=""/>
        <dsp:cNvSpPr/>
      </dsp:nvSpPr>
      <dsp:spPr>
        <a:xfrm>
          <a:off x="1408646" y="2938914"/>
          <a:ext cx="2666828" cy="2666828"/>
        </a:xfrm>
        <a:prstGeom prst="leftCircularArrow">
          <a:avLst>
            <a:gd name="adj1" fmla="val 2906"/>
            <a:gd name="adj2" fmla="val 355487"/>
            <a:gd name="adj3" fmla="val 2130998"/>
            <a:gd name="adj4" fmla="val 9024489"/>
            <a:gd name="adj5" fmla="val 339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2024EF1-90E3-4FC1-AB77-0D1FFAE0CE5A}">
      <dsp:nvSpPr>
        <dsp:cNvPr id="0" name=""/>
        <dsp:cNvSpPr/>
      </dsp:nvSpPr>
      <dsp:spPr>
        <a:xfrm>
          <a:off x="553886" y="4013135"/>
          <a:ext cx="2203359" cy="87620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Submit Warrant</a:t>
          </a:r>
        </a:p>
      </dsp:txBody>
      <dsp:txXfrm>
        <a:off x="579549" y="4038798"/>
        <a:ext cx="2152033" cy="824877"/>
      </dsp:txXfrm>
    </dsp:sp>
    <dsp:sp modelId="{1D41CFB4-7F41-4C9A-8971-151C02A6D9D4}">
      <dsp:nvSpPr>
        <dsp:cNvPr id="0" name=""/>
        <dsp:cNvSpPr/>
      </dsp:nvSpPr>
      <dsp:spPr>
        <a:xfrm>
          <a:off x="3126234" y="2406762"/>
          <a:ext cx="2478779" cy="2044474"/>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DA will review warrant</a:t>
          </a:r>
        </a:p>
        <a:p>
          <a:pPr marL="114300" lvl="1" indent="-114300" algn="l" defTabSz="622300">
            <a:lnSpc>
              <a:spcPct val="90000"/>
            </a:lnSpc>
            <a:spcBef>
              <a:spcPct val="0"/>
            </a:spcBef>
            <a:spcAft>
              <a:spcPct val="15000"/>
            </a:spcAft>
            <a:buChar char="•"/>
          </a:pPr>
          <a:r>
            <a:rPr lang="en-US" sz="1400" kern="1200" dirty="0"/>
            <a:t>Inform DA, if warrant has previous been submitted</a:t>
          </a:r>
        </a:p>
        <a:p>
          <a:pPr marL="114300" lvl="1" indent="-114300" algn="l" defTabSz="622300">
            <a:lnSpc>
              <a:spcPct val="90000"/>
            </a:lnSpc>
            <a:spcBef>
              <a:spcPct val="0"/>
            </a:spcBef>
            <a:spcAft>
              <a:spcPct val="15000"/>
            </a:spcAft>
            <a:buChar char="•"/>
          </a:pPr>
          <a:r>
            <a:rPr lang="en-US" sz="1400" kern="1200" dirty="0"/>
            <a:t>Call or Email, discuss changes or edit</a:t>
          </a:r>
        </a:p>
      </dsp:txBody>
      <dsp:txXfrm>
        <a:off x="3173283" y="2891913"/>
        <a:ext cx="2384681" cy="1512274"/>
      </dsp:txXfrm>
    </dsp:sp>
    <dsp:sp modelId="{6C56B42B-F484-42AC-8955-B5D7B4AE091C}">
      <dsp:nvSpPr>
        <dsp:cNvPr id="0" name=""/>
        <dsp:cNvSpPr/>
      </dsp:nvSpPr>
      <dsp:spPr>
        <a:xfrm>
          <a:off x="4511178" y="1172095"/>
          <a:ext cx="2983560" cy="2983560"/>
        </a:xfrm>
        <a:prstGeom prst="circularArrow">
          <a:avLst>
            <a:gd name="adj1" fmla="val 2597"/>
            <a:gd name="adj2" fmla="val 315469"/>
            <a:gd name="adj3" fmla="val 19509021"/>
            <a:gd name="adj4" fmla="val 12575511"/>
            <a:gd name="adj5" fmla="val 303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4EAFD1C-FCA2-4ABD-A609-A250548D7DCD}">
      <dsp:nvSpPr>
        <dsp:cNvPr id="0" name=""/>
        <dsp:cNvSpPr/>
      </dsp:nvSpPr>
      <dsp:spPr>
        <a:xfrm>
          <a:off x="3677074" y="1968661"/>
          <a:ext cx="2203359" cy="87620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Confer</a:t>
          </a:r>
        </a:p>
      </dsp:txBody>
      <dsp:txXfrm>
        <a:off x="3702737" y="1994324"/>
        <a:ext cx="2152033" cy="824877"/>
      </dsp:txXfrm>
    </dsp:sp>
    <dsp:sp modelId="{C9342560-83B3-47FA-BCBD-73D73F74CC8F}">
      <dsp:nvSpPr>
        <dsp:cNvPr id="0" name=""/>
        <dsp:cNvSpPr/>
      </dsp:nvSpPr>
      <dsp:spPr>
        <a:xfrm>
          <a:off x="6249422" y="2406762"/>
          <a:ext cx="2478779" cy="204447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Final affidavit language, 1) is accurate and within officer’s knowledge and 2) officer can defend if they are ever examined in court.</a:t>
          </a:r>
        </a:p>
        <a:p>
          <a:pPr marL="114300" lvl="1" indent="-114300" algn="l" defTabSz="622300">
            <a:lnSpc>
              <a:spcPct val="90000"/>
            </a:lnSpc>
            <a:spcBef>
              <a:spcPct val="0"/>
            </a:spcBef>
            <a:spcAft>
              <a:spcPct val="15000"/>
            </a:spcAft>
            <a:buChar char="•"/>
          </a:pPr>
          <a:r>
            <a:rPr lang="en-US" sz="1400" kern="1200" dirty="0"/>
            <a:t>DA must review final draft</a:t>
          </a:r>
        </a:p>
        <a:p>
          <a:pPr marL="114300" lvl="1" indent="-114300" algn="l" defTabSz="622300">
            <a:lnSpc>
              <a:spcPct val="90000"/>
            </a:lnSpc>
            <a:spcBef>
              <a:spcPct val="0"/>
            </a:spcBef>
            <a:spcAft>
              <a:spcPct val="15000"/>
            </a:spcAft>
            <a:buChar char="•"/>
          </a:pPr>
          <a:r>
            <a:rPr lang="en-US" sz="1400" kern="1200" dirty="0"/>
            <a:t>Advise Court of DA review</a:t>
          </a:r>
        </a:p>
      </dsp:txBody>
      <dsp:txXfrm>
        <a:off x="6296471" y="2453811"/>
        <a:ext cx="2384681" cy="1512274"/>
      </dsp:txXfrm>
    </dsp:sp>
    <dsp:sp modelId="{12038E0B-42F9-4B46-A091-826FFEE17009}">
      <dsp:nvSpPr>
        <dsp:cNvPr id="0" name=""/>
        <dsp:cNvSpPr/>
      </dsp:nvSpPr>
      <dsp:spPr>
        <a:xfrm>
          <a:off x="7655022" y="2938914"/>
          <a:ext cx="2666828" cy="2666828"/>
        </a:xfrm>
        <a:prstGeom prst="leftCircularArrow">
          <a:avLst>
            <a:gd name="adj1" fmla="val 2906"/>
            <a:gd name="adj2" fmla="val 355487"/>
            <a:gd name="adj3" fmla="val 2130998"/>
            <a:gd name="adj4" fmla="val 9024489"/>
            <a:gd name="adj5" fmla="val 339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E4C193-0765-4E3B-832F-0CD6D595ABB8}">
      <dsp:nvSpPr>
        <dsp:cNvPr id="0" name=""/>
        <dsp:cNvSpPr/>
      </dsp:nvSpPr>
      <dsp:spPr>
        <a:xfrm>
          <a:off x="6800262" y="4013135"/>
          <a:ext cx="2203359" cy="87620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Final  Approval</a:t>
          </a:r>
        </a:p>
      </dsp:txBody>
      <dsp:txXfrm>
        <a:off x="6825925" y="4038798"/>
        <a:ext cx="2152033" cy="824877"/>
      </dsp:txXfrm>
    </dsp:sp>
    <dsp:sp modelId="{E04D2E4F-F3BA-41E3-8FD9-CE2F7B3C5DF6}">
      <dsp:nvSpPr>
        <dsp:cNvPr id="0" name=""/>
        <dsp:cNvSpPr/>
      </dsp:nvSpPr>
      <dsp:spPr>
        <a:xfrm>
          <a:off x="9372610" y="2406762"/>
          <a:ext cx="2478779" cy="204447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Let DA know what happens</a:t>
          </a:r>
        </a:p>
        <a:p>
          <a:pPr marL="114300" lvl="1" indent="-114300" algn="l" defTabSz="622300">
            <a:lnSpc>
              <a:spcPct val="90000"/>
            </a:lnSpc>
            <a:spcBef>
              <a:spcPct val="0"/>
            </a:spcBef>
            <a:spcAft>
              <a:spcPct val="15000"/>
            </a:spcAft>
            <a:buChar char="•"/>
          </a:pPr>
          <a:r>
            <a:rPr lang="en-US" sz="1400" kern="1200" dirty="0"/>
            <a:t>If rejected, contact DA to discuss changes</a:t>
          </a:r>
        </a:p>
        <a:p>
          <a:pPr marL="114300" lvl="1" indent="-114300" algn="l" defTabSz="622300">
            <a:lnSpc>
              <a:spcPct val="90000"/>
            </a:lnSpc>
            <a:spcBef>
              <a:spcPct val="0"/>
            </a:spcBef>
            <a:spcAft>
              <a:spcPct val="15000"/>
            </a:spcAft>
            <a:buChar char="•"/>
          </a:pPr>
          <a:r>
            <a:rPr lang="en-US" sz="1400" kern="1200" dirty="0"/>
            <a:t>If rejected, let DA know what comments the Judge made</a:t>
          </a:r>
        </a:p>
      </dsp:txBody>
      <dsp:txXfrm>
        <a:off x="9419659" y="2891913"/>
        <a:ext cx="2384681" cy="1512274"/>
      </dsp:txXfrm>
    </dsp:sp>
    <dsp:sp modelId="{FAFB1F67-9118-4F4F-BC8F-04BD379B0951}">
      <dsp:nvSpPr>
        <dsp:cNvPr id="0" name=""/>
        <dsp:cNvSpPr/>
      </dsp:nvSpPr>
      <dsp:spPr>
        <a:xfrm>
          <a:off x="9923450" y="1968661"/>
          <a:ext cx="2203359" cy="87620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Aftermath</a:t>
          </a:r>
        </a:p>
      </dsp:txBody>
      <dsp:txXfrm>
        <a:off x="9949113" y="1994324"/>
        <a:ext cx="2152033" cy="8248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5F4C2-5E1F-4136-9D5C-D2BE46DF0A79}">
      <dsp:nvSpPr>
        <dsp:cNvPr id="0" name=""/>
        <dsp:cNvSpPr/>
      </dsp:nvSpPr>
      <dsp:spPr>
        <a:xfrm>
          <a:off x="0" y="0"/>
          <a:ext cx="6331160" cy="1143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All Warrantless Arrest </a:t>
          </a:r>
        </a:p>
        <a:p>
          <a:pPr marL="0" lvl="0" indent="0" algn="r" defTabSz="1377950">
            <a:lnSpc>
              <a:spcPct val="90000"/>
            </a:lnSpc>
            <a:spcBef>
              <a:spcPct val="0"/>
            </a:spcBef>
            <a:spcAft>
              <a:spcPct val="35000"/>
            </a:spcAft>
            <a:buNone/>
          </a:pPr>
          <a:r>
            <a:rPr lang="en-US" sz="1800" kern="1200" dirty="0"/>
            <a:t>*Starting June 7, 2021</a:t>
          </a:r>
        </a:p>
      </dsp:txBody>
      <dsp:txXfrm>
        <a:off x="33490" y="33490"/>
        <a:ext cx="5000678" cy="1076460"/>
      </dsp:txXfrm>
    </dsp:sp>
    <dsp:sp modelId="{937DF2A4-FF76-4B88-AFD0-C8176F967796}">
      <dsp:nvSpPr>
        <dsp:cNvPr id="0" name=""/>
        <dsp:cNvSpPr/>
      </dsp:nvSpPr>
      <dsp:spPr>
        <a:xfrm>
          <a:off x="530234" y="1351338"/>
          <a:ext cx="6331160" cy="1143440"/>
        </a:xfrm>
        <a:prstGeom prst="roundRect">
          <a:avLst>
            <a:gd name="adj" fmla="val 10000"/>
          </a:avLst>
        </a:prstGeom>
        <a:gradFill rotWithShape="0">
          <a:gsLst>
            <a:gs pos="0">
              <a:schemeClr val="accent2">
                <a:hueOff val="496877"/>
                <a:satOff val="-152"/>
                <a:lumOff val="2353"/>
                <a:alphaOff val="0"/>
                <a:satMod val="103000"/>
                <a:lumMod val="102000"/>
                <a:tint val="94000"/>
              </a:schemeClr>
            </a:gs>
            <a:gs pos="50000">
              <a:schemeClr val="accent2">
                <a:hueOff val="496877"/>
                <a:satOff val="-152"/>
                <a:lumOff val="2353"/>
                <a:alphaOff val="0"/>
                <a:satMod val="110000"/>
                <a:lumMod val="100000"/>
                <a:shade val="100000"/>
              </a:schemeClr>
            </a:gs>
            <a:gs pos="100000">
              <a:schemeClr val="accent2">
                <a:hueOff val="496877"/>
                <a:satOff val="-152"/>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Contact DA’s Office</a:t>
          </a:r>
        </a:p>
      </dsp:txBody>
      <dsp:txXfrm>
        <a:off x="563724" y="1384828"/>
        <a:ext cx="4990709" cy="1076460"/>
      </dsp:txXfrm>
    </dsp:sp>
    <dsp:sp modelId="{4EC13ACF-5821-4548-82F4-578D69844D0D}">
      <dsp:nvSpPr>
        <dsp:cNvPr id="0" name=""/>
        <dsp:cNvSpPr/>
      </dsp:nvSpPr>
      <dsp:spPr>
        <a:xfrm>
          <a:off x="1052555" y="2702677"/>
          <a:ext cx="6331160" cy="1143440"/>
        </a:xfrm>
        <a:prstGeom prst="roundRect">
          <a:avLst>
            <a:gd name="adj" fmla="val 10000"/>
          </a:avLst>
        </a:prstGeom>
        <a:gradFill rotWithShape="0">
          <a:gsLst>
            <a:gs pos="0">
              <a:schemeClr val="accent2">
                <a:hueOff val="993754"/>
                <a:satOff val="-303"/>
                <a:lumOff val="4706"/>
                <a:alphaOff val="0"/>
                <a:satMod val="103000"/>
                <a:lumMod val="102000"/>
                <a:tint val="94000"/>
              </a:schemeClr>
            </a:gs>
            <a:gs pos="50000">
              <a:schemeClr val="accent2">
                <a:hueOff val="993754"/>
                <a:satOff val="-303"/>
                <a:lumOff val="4706"/>
                <a:alphaOff val="0"/>
                <a:satMod val="110000"/>
                <a:lumMod val="100000"/>
                <a:shade val="100000"/>
              </a:schemeClr>
            </a:gs>
            <a:gs pos="100000">
              <a:schemeClr val="accent2">
                <a:hueOff val="993754"/>
                <a:satOff val="-303"/>
                <a:lumOff val="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Provide Contact Information and Availability</a:t>
          </a:r>
        </a:p>
      </dsp:txBody>
      <dsp:txXfrm>
        <a:off x="1086045" y="2736167"/>
        <a:ext cx="4998623" cy="1076460"/>
      </dsp:txXfrm>
    </dsp:sp>
    <dsp:sp modelId="{5CC8912D-48C9-49AB-B108-9B50C31ACB4B}">
      <dsp:nvSpPr>
        <dsp:cNvPr id="0" name=""/>
        <dsp:cNvSpPr/>
      </dsp:nvSpPr>
      <dsp:spPr>
        <a:xfrm>
          <a:off x="1582789" y="4054015"/>
          <a:ext cx="6331160" cy="1143440"/>
        </a:xfrm>
        <a:prstGeom prst="roundRect">
          <a:avLst>
            <a:gd name="adj" fmla="val 10000"/>
          </a:avLst>
        </a:prstGeom>
        <a:gradFill rotWithShape="0">
          <a:gsLst>
            <a:gs pos="0">
              <a:schemeClr val="accent2">
                <a:hueOff val="1490630"/>
                <a:satOff val="-455"/>
                <a:lumOff val="7059"/>
                <a:alphaOff val="0"/>
                <a:satMod val="103000"/>
                <a:lumMod val="102000"/>
                <a:tint val="94000"/>
              </a:schemeClr>
            </a:gs>
            <a:gs pos="50000">
              <a:schemeClr val="accent2">
                <a:hueOff val="1490630"/>
                <a:satOff val="-455"/>
                <a:lumOff val="7059"/>
                <a:alphaOff val="0"/>
                <a:satMod val="110000"/>
                <a:lumMod val="100000"/>
                <a:shade val="100000"/>
              </a:schemeClr>
            </a:gs>
            <a:gs pos="100000">
              <a:schemeClr val="accent2">
                <a:hueOff val="1490630"/>
                <a:satOff val="-455"/>
                <a:lumOff val="705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DDA will contact you to screen/file case</a:t>
          </a:r>
        </a:p>
      </dsp:txBody>
      <dsp:txXfrm>
        <a:off x="1616279" y="4087505"/>
        <a:ext cx="4990709" cy="1076460"/>
      </dsp:txXfrm>
    </dsp:sp>
    <dsp:sp modelId="{227247BA-FFDA-4A57-8179-DBC764D63396}">
      <dsp:nvSpPr>
        <dsp:cNvPr id="0" name=""/>
        <dsp:cNvSpPr/>
      </dsp:nvSpPr>
      <dsp:spPr>
        <a:xfrm>
          <a:off x="5587923" y="875771"/>
          <a:ext cx="743236" cy="743236"/>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755151" y="875771"/>
        <a:ext cx="408780" cy="559285"/>
      </dsp:txXfrm>
    </dsp:sp>
    <dsp:sp modelId="{31C52709-485E-4456-AA6B-E3FFF4F0E347}">
      <dsp:nvSpPr>
        <dsp:cNvPr id="0" name=""/>
        <dsp:cNvSpPr/>
      </dsp:nvSpPr>
      <dsp:spPr>
        <a:xfrm>
          <a:off x="6118158" y="2227109"/>
          <a:ext cx="743236" cy="743236"/>
        </a:xfrm>
        <a:prstGeom prst="downArrow">
          <a:avLst>
            <a:gd name="adj1" fmla="val 55000"/>
            <a:gd name="adj2" fmla="val 45000"/>
          </a:avLst>
        </a:prstGeom>
        <a:solidFill>
          <a:schemeClr val="accent2">
            <a:tint val="40000"/>
            <a:alpha val="90000"/>
            <a:hueOff val="647345"/>
            <a:satOff val="4592"/>
            <a:lumOff val="708"/>
            <a:alphaOff val="0"/>
          </a:schemeClr>
        </a:solidFill>
        <a:ln w="6350" cap="flat" cmpd="sng" algn="ctr">
          <a:solidFill>
            <a:schemeClr val="accent2">
              <a:tint val="40000"/>
              <a:alpha val="90000"/>
              <a:hueOff val="647345"/>
              <a:satOff val="4592"/>
              <a:lumOff val="70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285386" y="2227109"/>
        <a:ext cx="408780" cy="559285"/>
      </dsp:txXfrm>
    </dsp:sp>
    <dsp:sp modelId="{847A32A9-F4FA-4503-8DF5-6978BE19102C}">
      <dsp:nvSpPr>
        <dsp:cNvPr id="0" name=""/>
        <dsp:cNvSpPr/>
      </dsp:nvSpPr>
      <dsp:spPr>
        <a:xfrm>
          <a:off x="6640479" y="3578448"/>
          <a:ext cx="743236" cy="743236"/>
        </a:xfrm>
        <a:prstGeom prst="downArrow">
          <a:avLst>
            <a:gd name="adj1" fmla="val 55000"/>
            <a:gd name="adj2" fmla="val 45000"/>
          </a:avLst>
        </a:prstGeom>
        <a:solidFill>
          <a:schemeClr val="accent2">
            <a:tint val="40000"/>
            <a:alpha val="90000"/>
            <a:hueOff val="1294690"/>
            <a:satOff val="9185"/>
            <a:lumOff val="1417"/>
            <a:alphaOff val="0"/>
          </a:schemeClr>
        </a:solidFill>
        <a:ln w="6350" cap="flat" cmpd="sng" algn="ctr">
          <a:solidFill>
            <a:schemeClr val="accent2">
              <a:tint val="40000"/>
              <a:alpha val="90000"/>
              <a:hueOff val="1294690"/>
              <a:satOff val="9185"/>
              <a:lumOff val="1417"/>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807707" y="3578448"/>
        <a:ext cx="408780" cy="559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4899A-856B-46D8-B711-9BD3670357F4}">
      <dsp:nvSpPr>
        <dsp:cNvPr id="0" name=""/>
        <dsp:cNvSpPr/>
      </dsp:nvSpPr>
      <dsp:spPr>
        <a:xfrm>
          <a:off x="866" y="0"/>
          <a:ext cx="3509032" cy="346869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614" tIns="0" rIns="346614" bIns="330200" numCol="1" spcCol="1270" anchor="t" anchorCtr="0">
          <a:noAutofit/>
        </a:bodyPr>
        <a:lstStyle/>
        <a:p>
          <a:pPr marL="0" lvl="0" indent="0" algn="l" defTabSz="1155700">
            <a:lnSpc>
              <a:spcPct val="90000"/>
            </a:lnSpc>
            <a:spcBef>
              <a:spcPct val="0"/>
            </a:spcBef>
            <a:spcAft>
              <a:spcPct val="35000"/>
            </a:spcAft>
            <a:buNone/>
          </a:pPr>
          <a:r>
            <a:rPr lang="en-US" sz="2600" kern="1200" dirty="0"/>
            <a:t>Particularity in the location to be searched</a:t>
          </a:r>
        </a:p>
      </dsp:txBody>
      <dsp:txXfrm>
        <a:off x="866" y="1387475"/>
        <a:ext cx="3509032" cy="2081214"/>
      </dsp:txXfrm>
    </dsp:sp>
    <dsp:sp modelId="{C52C36AF-9E98-444A-BE38-FA00F4AAB6E1}">
      <dsp:nvSpPr>
        <dsp:cNvPr id="0" name=""/>
        <dsp:cNvSpPr/>
      </dsp:nvSpPr>
      <dsp:spPr>
        <a:xfrm>
          <a:off x="866" y="0"/>
          <a:ext cx="3509032" cy="13874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614" tIns="165100" rIns="34661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866" y="0"/>
        <a:ext cx="3509032" cy="1387476"/>
      </dsp:txXfrm>
    </dsp:sp>
    <dsp:sp modelId="{1F40B82E-C77E-4032-8B45-C276C96BAC8E}">
      <dsp:nvSpPr>
        <dsp:cNvPr id="0" name=""/>
        <dsp:cNvSpPr/>
      </dsp:nvSpPr>
      <dsp:spPr>
        <a:xfrm>
          <a:off x="3790621" y="0"/>
          <a:ext cx="3509032" cy="346869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614" tIns="0" rIns="346614" bIns="330200" numCol="1" spcCol="1270" anchor="t" anchorCtr="0">
          <a:noAutofit/>
        </a:bodyPr>
        <a:lstStyle/>
        <a:p>
          <a:pPr marL="0" lvl="0" indent="0" algn="l" defTabSz="1155700">
            <a:lnSpc>
              <a:spcPct val="90000"/>
            </a:lnSpc>
            <a:spcBef>
              <a:spcPct val="0"/>
            </a:spcBef>
            <a:spcAft>
              <a:spcPct val="35000"/>
            </a:spcAft>
            <a:buNone/>
          </a:pPr>
          <a:r>
            <a:rPr lang="en-US" sz="2600" kern="1200" dirty="0"/>
            <a:t>Particularity in the items to be seized</a:t>
          </a:r>
        </a:p>
      </dsp:txBody>
      <dsp:txXfrm>
        <a:off x="3790621" y="1387475"/>
        <a:ext cx="3509032" cy="2081214"/>
      </dsp:txXfrm>
    </dsp:sp>
    <dsp:sp modelId="{17E7CB15-AF57-46CD-A78A-6287D04FA915}">
      <dsp:nvSpPr>
        <dsp:cNvPr id="0" name=""/>
        <dsp:cNvSpPr/>
      </dsp:nvSpPr>
      <dsp:spPr>
        <a:xfrm>
          <a:off x="3790621" y="0"/>
          <a:ext cx="3509032" cy="13874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614" tIns="165100" rIns="34661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790621" y="0"/>
        <a:ext cx="3509032" cy="1387476"/>
      </dsp:txXfrm>
    </dsp:sp>
    <dsp:sp modelId="{AADC1E51-0913-4209-8BB4-FACC88789F3A}">
      <dsp:nvSpPr>
        <dsp:cNvPr id="0" name=""/>
        <dsp:cNvSpPr/>
      </dsp:nvSpPr>
      <dsp:spPr>
        <a:xfrm>
          <a:off x="7580376" y="0"/>
          <a:ext cx="3509032" cy="346869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614" tIns="0" rIns="346614" bIns="330200" numCol="1" spcCol="1270" anchor="t" anchorCtr="0">
          <a:noAutofit/>
        </a:bodyPr>
        <a:lstStyle/>
        <a:p>
          <a:pPr marL="0" lvl="0" indent="0" algn="l" defTabSz="1155700">
            <a:lnSpc>
              <a:spcPct val="90000"/>
            </a:lnSpc>
            <a:spcBef>
              <a:spcPct val="0"/>
            </a:spcBef>
            <a:spcAft>
              <a:spcPct val="35000"/>
            </a:spcAft>
            <a:buNone/>
          </a:pPr>
          <a:r>
            <a:rPr lang="en-US" sz="2600" kern="1200" dirty="0"/>
            <a:t>Probable cause to believe that the items to be seized are in the location to be searched</a:t>
          </a:r>
        </a:p>
      </dsp:txBody>
      <dsp:txXfrm>
        <a:off x="7580376" y="1387475"/>
        <a:ext cx="3509032" cy="2081214"/>
      </dsp:txXfrm>
    </dsp:sp>
    <dsp:sp modelId="{BB1ED1F7-79CA-4BD7-AC59-B0D4E2592B4B}">
      <dsp:nvSpPr>
        <dsp:cNvPr id="0" name=""/>
        <dsp:cNvSpPr/>
      </dsp:nvSpPr>
      <dsp:spPr>
        <a:xfrm>
          <a:off x="7580376" y="0"/>
          <a:ext cx="3509032" cy="13874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6614" tIns="165100" rIns="34661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03</a:t>
          </a:r>
        </a:p>
      </dsp:txBody>
      <dsp:txXfrm>
        <a:off x="7580376" y="0"/>
        <a:ext cx="3509032" cy="1387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649E6-14C2-4AD5-A073-834A6C58F231}">
      <dsp:nvSpPr>
        <dsp:cNvPr id="0" name=""/>
        <dsp:cNvSpPr/>
      </dsp:nvSpPr>
      <dsp:spPr>
        <a:xfrm>
          <a:off x="99794" y="3529"/>
          <a:ext cx="1454447" cy="14544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t>Fact</a:t>
          </a:r>
        </a:p>
      </dsp:txBody>
      <dsp:txXfrm>
        <a:off x="312793" y="216528"/>
        <a:ext cx="1028449" cy="1028449"/>
      </dsp:txXfrm>
    </dsp:sp>
    <dsp:sp modelId="{B45F09CE-2546-404F-B23E-7C7D9711BC78}">
      <dsp:nvSpPr>
        <dsp:cNvPr id="0" name=""/>
        <dsp:cNvSpPr/>
      </dsp:nvSpPr>
      <dsp:spPr>
        <a:xfrm>
          <a:off x="405228" y="1576078"/>
          <a:ext cx="843579" cy="8435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17044" y="1898663"/>
        <a:ext cx="619947" cy="198409"/>
      </dsp:txXfrm>
    </dsp:sp>
    <dsp:sp modelId="{81DE9CF0-8ED8-496E-B6EF-AEBC35E87952}">
      <dsp:nvSpPr>
        <dsp:cNvPr id="0" name=""/>
        <dsp:cNvSpPr/>
      </dsp:nvSpPr>
      <dsp:spPr>
        <a:xfrm>
          <a:off x="99794" y="2537759"/>
          <a:ext cx="1454447" cy="14544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t>Fact</a:t>
          </a:r>
        </a:p>
      </dsp:txBody>
      <dsp:txXfrm>
        <a:off x="312793" y="2750758"/>
        <a:ext cx="1028449" cy="1028449"/>
      </dsp:txXfrm>
    </dsp:sp>
    <dsp:sp modelId="{2D376B2A-79A6-4DE8-9C69-46B03E4FC555}">
      <dsp:nvSpPr>
        <dsp:cNvPr id="0" name=""/>
        <dsp:cNvSpPr/>
      </dsp:nvSpPr>
      <dsp:spPr>
        <a:xfrm>
          <a:off x="1772409" y="1727341"/>
          <a:ext cx="462514" cy="5410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1772409" y="1835552"/>
        <a:ext cx="323760" cy="324632"/>
      </dsp:txXfrm>
    </dsp:sp>
    <dsp:sp modelId="{4D5D998C-5402-4038-A401-DB203AC6C361}">
      <dsp:nvSpPr>
        <dsp:cNvPr id="0" name=""/>
        <dsp:cNvSpPr/>
      </dsp:nvSpPr>
      <dsp:spPr>
        <a:xfrm>
          <a:off x="2426910" y="543420"/>
          <a:ext cx="2908895" cy="2908895"/>
        </a:xfrm>
        <a:prstGeom prst="ellipse">
          <a:avLst/>
        </a:prstGeom>
        <a:solidFill>
          <a:schemeClr val="accent3">
            <a:lumMod val="50000"/>
          </a:schemeClr>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t>Evidence</a:t>
          </a:r>
        </a:p>
      </dsp:txBody>
      <dsp:txXfrm>
        <a:off x="2852908" y="969418"/>
        <a:ext cx="2056899" cy="20568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180B5-9FDF-498D-90F4-6F949C9F1E1B}">
      <dsp:nvSpPr>
        <dsp:cNvPr id="0" name=""/>
        <dsp:cNvSpPr/>
      </dsp:nvSpPr>
      <dsp:spPr>
        <a:xfrm>
          <a:off x="0" y="4499"/>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91812A-741B-49FD-9810-16A92042E843}">
      <dsp:nvSpPr>
        <dsp:cNvPr id="0" name=""/>
        <dsp:cNvSpPr/>
      </dsp:nvSpPr>
      <dsp:spPr>
        <a:xfrm>
          <a:off x="289918" y="220141"/>
          <a:ext cx="527124" cy="527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C68002-E0A0-47B1-A796-8E139717CAF1}">
      <dsp:nvSpPr>
        <dsp:cNvPr id="0" name=""/>
        <dsp:cNvSpPr/>
      </dsp:nvSpPr>
      <dsp:spPr>
        <a:xfrm>
          <a:off x="1106961" y="4499"/>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Probable Cause to Search Device or Account, ie Nexus</a:t>
          </a:r>
        </a:p>
      </dsp:txBody>
      <dsp:txXfrm>
        <a:off x="1106961" y="4499"/>
        <a:ext cx="5266852" cy="958408"/>
      </dsp:txXfrm>
    </dsp:sp>
    <dsp:sp modelId="{DDF5BB1B-5D09-4D2E-AF05-D9D384B7BF13}">
      <dsp:nvSpPr>
        <dsp:cNvPr id="0" name=""/>
        <dsp:cNvSpPr/>
      </dsp:nvSpPr>
      <dsp:spPr>
        <a:xfrm>
          <a:off x="0" y="120251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65170C-F8B0-439E-AE54-24A1619077A7}">
      <dsp:nvSpPr>
        <dsp:cNvPr id="0" name=""/>
        <dsp:cNvSpPr/>
      </dsp:nvSpPr>
      <dsp:spPr>
        <a:xfrm>
          <a:off x="289918" y="1418152"/>
          <a:ext cx="527124" cy="527124"/>
        </a:xfrm>
        <a:prstGeom prst="rect">
          <a:avLst/>
        </a:prstGeom>
        <a:blipFill rotWithShape="1">
          <a:blip xmlns:r="http://schemas.openxmlformats.org/officeDocument/2006/relationships" r:embed="rId3"/>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B3DA5-FB18-469B-8065-C0A5D0451F0B}">
      <dsp:nvSpPr>
        <dsp:cNvPr id="0" name=""/>
        <dsp:cNvSpPr/>
      </dsp:nvSpPr>
      <dsp:spPr>
        <a:xfrm>
          <a:off x="1106961" y="120251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Particularity</a:t>
          </a:r>
        </a:p>
      </dsp:txBody>
      <dsp:txXfrm>
        <a:off x="1106961" y="1202510"/>
        <a:ext cx="5266852" cy="958408"/>
      </dsp:txXfrm>
    </dsp:sp>
    <dsp:sp modelId="{CF3EDE35-BB6E-4033-A9AF-28E681A238AE}">
      <dsp:nvSpPr>
        <dsp:cNvPr id="0" name=""/>
        <dsp:cNvSpPr/>
      </dsp:nvSpPr>
      <dsp:spPr>
        <a:xfrm>
          <a:off x="0" y="240052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92D1E8-E5EC-4DB0-B01D-3D36D892F848}">
      <dsp:nvSpPr>
        <dsp:cNvPr id="0" name=""/>
        <dsp:cNvSpPr/>
      </dsp:nvSpPr>
      <dsp:spPr>
        <a:xfrm>
          <a:off x="289918" y="2616162"/>
          <a:ext cx="527124" cy="52712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19EB56-F719-4F38-8916-ABEC60992F2C}">
      <dsp:nvSpPr>
        <dsp:cNvPr id="0" name=""/>
        <dsp:cNvSpPr/>
      </dsp:nvSpPr>
      <dsp:spPr>
        <a:xfrm>
          <a:off x="1106961" y="240052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Specific Reference to Device</a:t>
          </a:r>
        </a:p>
      </dsp:txBody>
      <dsp:txXfrm>
        <a:off x="1106961" y="2400520"/>
        <a:ext cx="5266852" cy="958408"/>
      </dsp:txXfrm>
    </dsp:sp>
    <dsp:sp modelId="{F679C109-E965-4E4A-B784-FD2C4AE4B8A0}">
      <dsp:nvSpPr>
        <dsp:cNvPr id="0" name=""/>
        <dsp:cNvSpPr/>
      </dsp:nvSpPr>
      <dsp:spPr>
        <a:xfrm>
          <a:off x="0" y="359853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0BF73-704B-4B80-AFFD-80AD65882DC0}">
      <dsp:nvSpPr>
        <dsp:cNvPr id="0" name=""/>
        <dsp:cNvSpPr/>
      </dsp:nvSpPr>
      <dsp:spPr>
        <a:xfrm>
          <a:off x="289918" y="3814173"/>
          <a:ext cx="527124" cy="52712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A0572-CDCC-4D16-8DC5-5E36790B4EC7}">
      <dsp:nvSpPr>
        <dsp:cNvPr id="0" name=""/>
        <dsp:cNvSpPr/>
      </dsp:nvSpPr>
      <dsp:spPr>
        <a:xfrm>
          <a:off x="1106961" y="359853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Orders to Electronic Service Providers (ESPs)</a:t>
          </a:r>
        </a:p>
      </dsp:txBody>
      <dsp:txXfrm>
        <a:off x="1106961" y="3598531"/>
        <a:ext cx="5266852" cy="958408"/>
      </dsp:txXfrm>
    </dsp:sp>
    <dsp:sp modelId="{0C57A7B2-F07B-4C27-A89B-DEB2D04CBBCD}">
      <dsp:nvSpPr>
        <dsp:cNvPr id="0" name=""/>
        <dsp:cNvSpPr/>
      </dsp:nvSpPr>
      <dsp:spPr>
        <a:xfrm>
          <a:off x="0" y="479654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E25DA-B2F0-43F9-9344-2B659515DAB5}">
      <dsp:nvSpPr>
        <dsp:cNvPr id="0" name=""/>
        <dsp:cNvSpPr/>
      </dsp:nvSpPr>
      <dsp:spPr>
        <a:xfrm>
          <a:off x="289918" y="5012183"/>
          <a:ext cx="527124" cy="52712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298AD-E6AF-497C-BAF2-C8E0E33EBD02}">
      <dsp:nvSpPr>
        <dsp:cNvPr id="0" name=""/>
        <dsp:cNvSpPr/>
      </dsp:nvSpPr>
      <dsp:spPr>
        <a:xfrm>
          <a:off x="1106961" y="479654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Devices</a:t>
          </a:r>
        </a:p>
      </dsp:txBody>
      <dsp:txXfrm>
        <a:off x="1106961" y="4796541"/>
        <a:ext cx="5266852" cy="9584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44AA6-BF28-4691-8DE8-2DFD109BF41E}">
      <dsp:nvSpPr>
        <dsp:cNvPr id="0" name=""/>
        <dsp:cNvSpPr/>
      </dsp:nvSpPr>
      <dsp:spPr>
        <a:xfrm>
          <a:off x="0" y="322599"/>
          <a:ext cx="6373813" cy="965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Direct evidence that the phone or service was used to commit or to document the crime</a:t>
          </a:r>
        </a:p>
      </dsp:txBody>
      <dsp:txXfrm>
        <a:off x="47120" y="369719"/>
        <a:ext cx="6279573" cy="871010"/>
      </dsp:txXfrm>
    </dsp:sp>
    <dsp:sp modelId="{3598DED8-CA8F-485E-A0B8-B592D0FC2707}">
      <dsp:nvSpPr>
        <dsp:cNvPr id="0" name=""/>
        <dsp:cNvSpPr/>
      </dsp:nvSpPr>
      <dsp:spPr>
        <a:xfrm>
          <a:off x="0" y="1359850"/>
          <a:ext cx="6373813" cy="965250"/>
        </a:xfrm>
        <a:prstGeom prst="roundRect">
          <a:avLst/>
        </a:prstGeom>
        <a:solidFill>
          <a:schemeClr val="accent2">
            <a:hueOff val="372658"/>
            <a:satOff val="-114"/>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Nature of the offense</a:t>
          </a:r>
        </a:p>
      </dsp:txBody>
      <dsp:txXfrm>
        <a:off x="47120" y="1406970"/>
        <a:ext cx="6279573" cy="871010"/>
      </dsp:txXfrm>
    </dsp:sp>
    <dsp:sp modelId="{26089F2C-60A7-4560-85A2-B8680AD1FF4A}">
      <dsp:nvSpPr>
        <dsp:cNvPr id="0" name=""/>
        <dsp:cNvSpPr/>
      </dsp:nvSpPr>
      <dsp:spPr>
        <a:xfrm>
          <a:off x="0" y="2397100"/>
          <a:ext cx="6373813" cy="965250"/>
        </a:xfrm>
        <a:prstGeom prst="roundRect">
          <a:avLst/>
        </a:prstGeom>
        <a:solidFill>
          <a:schemeClr val="accent2">
            <a:hueOff val="745315"/>
            <a:satOff val="-228"/>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Whether the offense involved more than one perpetrator (Co-Defendant)</a:t>
          </a:r>
        </a:p>
      </dsp:txBody>
      <dsp:txXfrm>
        <a:off x="47120" y="2444220"/>
        <a:ext cx="6279573" cy="871010"/>
      </dsp:txXfrm>
    </dsp:sp>
    <dsp:sp modelId="{31EDE7E4-8121-459E-A53E-E93F2252F76D}">
      <dsp:nvSpPr>
        <dsp:cNvPr id="0" name=""/>
        <dsp:cNvSpPr/>
      </dsp:nvSpPr>
      <dsp:spPr>
        <a:xfrm>
          <a:off x="0" y="3434350"/>
          <a:ext cx="6373813" cy="965250"/>
        </a:xfrm>
        <a:prstGeom prst="roundRect">
          <a:avLst/>
        </a:prstGeom>
        <a:solidFill>
          <a:schemeClr val="accent2">
            <a:hueOff val="1117973"/>
            <a:satOff val="-341"/>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applicant’s training and experience</a:t>
          </a:r>
        </a:p>
      </dsp:txBody>
      <dsp:txXfrm>
        <a:off x="47120" y="3481470"/>
        <a:ext cx="6279573" cy="871010"/>
      </dsp:txXfrm>
    </dsp:sp>
    <dsp:sp modelId="{9BA88F49-4851-4306-8FFA-E7D7D4312DE4}">
      <dsp:nvSpPr>
        <dsp:cNvPr id="0" name=""/>
        <dsp:cNvSpPr/>
      </dsp:nvSpPr>
      <dsp:spPr>
        <a:xfrm>
          <a:off x="0" y="4471600"/>
          <a:ext cx="6373813" cy="965250"/>
        </a:xfrm>
        <a:prstGeom prst="roundRect">
          <a:avLst/>
        </a:prstGeom>
        <a:solidFill>
          <a:schemeClr val="accent2">
            <a:hueOff val="1490630"/>
            <a:satOff val="-455"/>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Technology habits of the suspect</a:t>
          </a:r>
        </a:p>
      </dsp:txBody>
      <dsp:txXfrm>
        <a:off x="47120" y="4518720"/>
        <a:ext cx="6279573" cy="871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180B5-9FDF-498D-90F4-6F949C9F1E1B}">
      <dsp:nvSpPr>
        <dsp:cNvPr id="0" name=""/>
        <dsp:cNvSpPr/>
      </dsp:nvSpPr>
      <dsp:spPr>
        <a:xfrm>
          <a:off x="0" y="4499"/>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91812A-741B-49FD-9810-16A92042E843}">
      <dsp:nvSpPr>
        <dsp:cNvPr id="0" name=""/>
        <dsp:cNvSpPr/>
      </dsp:nvSpPr>
      <dsp:spPr>
        <a:xfrm>
          <a:off x="289918" y="220141"/>
          <a:ext cx="527124" cy="527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C68002-E0A0-47B1-A796-8E139717CAF1}">
      <dsp:nvSpPr>
        <dsp:cNvPr id="0" name=""/>
        <dsp:cNvSpPr/>
      </dsp:nvSpPr>
      <dsp:spPr>
        <a:xfrm>
          <a:off x="1106961" y="4499"/>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Probable Cause to Search Device or Account, ie Nexus</a:t>
          </a:r>
        </a:p>
      </dsp:txBody>
      <dsp:txXfrm>
        <a:off x="1106961" y="4499"/>
        <a:ext cx="5266852" cy="958408"/>
      </dsp:txXfrm>
    </dsp:sp>
    <dsp:sp modelId="{DDF5BB1B-5D09-4D2E-AF05-D9D384B7BF13}">
      <dsp:nvSpPr>
        <dsp:cNvPr id="0" name=""/>
        <dsp:cNvSpPr/>
      </dsp:nvSpPr>
      <dsp:spPr>
        <a:xfrm>
          <a:off x="0" y="120251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65170C-F8B0-439E-AE54-24A1619077A7}">
      <dsp:nvSpPr>
        <dsp:cNvPr id="0" name=""/>
        <dsp:cNvSpPr/>
      </dsp:nvSpPr>
      <dsp:spPr>
        <a:xfrm>
          <a:off x="289918" y="1418152"/>
          <a:ext cx="527124" cy="527124"/>
        </a:xfrm>
        <a:prstGeom prst="rect">
          <a:avLst/>
        </a:prstGeom>
        <a:blipFill rotWithShape="1">
          <a:blip xmlns:r="http://schemas.openxmlformats.org/officeDocument/2006/relationships" r:embed="rId3"/>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B3DA5-FB18-469B-8065-C0A5D0451F0B}">
      <dsp:nvSpPr>
        <dsp:cNvPr id="0" name=""/>
        <dsp:cNvSpPr/>
      </dsp:nvSpPr>
      <dsp:spPr>
        <a:xfrm>
          <a:off x="1106961" y="120251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Particularity</a:t>
          </a:r>
        </a:p>
      </dsp:txBody>
      <dsp:txXfrm>
        <a:off x="1106961" y="1202510"/>
        <a:ext cx="5266852" cy="958408"/>
      </dsp:txXfrm>
    </dsp:sp>
    <dsp:sp modelId="{CF3EDE35-BB6E-4033-A9AF-28E681A238AE}">
      <dsp:nvSpPr>
        <dsp:cNvPr id="0" name=""/>
        <dsp:cNvSpPr/>
      </dsp:nvSpPr>
      <dsp:spPr>
        <a:xfrm>
          <a:off x="0" y="240052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92D1E8-E5EC-4DB0-B01D-3D36D892F848}">
      <dsp:nvSpPr>
        <dsp:cNvPr id="0" name=""/>
        <dsp:cNvSpPr/>
      </dsp:nvSpPr>
      <dsp:spPr>
        <a:xfrm>
          <a:off x="289918" y="2616162"/>
          <a:ext cx="527124" cy="52712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19EB56-F719-4F38-8916-ABEC60992F2C}">
      <dsp:nvSpPr>
        <dsp:cNvPr id="0" name=""/>
        <dsp:cNvSpPr/>
      </dsp:nvSpPr>
      <dsp:spPr>
        <a:xfrm>
          <a:off x="1106961" y="240052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Specific Reference to Device</a:t>
          </a:r>
        </a:p>
      </dsp:txBody>
      <dsp:txXfrm>
        <a:off x="1106961" y="2400520"/>
        <a:ext cx="5266852" cy="958408"/>
      </dsp:txXfrm>
    </dsp:sp>
    <dsp:sp modelId="{F679C109-E965-4E4A-B784-FD2C4AE4B8A0}">
      <dsp:nvSpPr>
        <dsp:cNvPr id="0" name=""/>
        <dsp:cNvSpPr/>
      </dsp:nvSpPr>
      <dsp:spPr>
        <a:xfrm>
          <a:off x="0" y="359853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0BF73-704B-4B80-AFFD-80AD65882DC0}">
      <dsp:nvSpPr>
        <dsp:cNvPr id="0" name=""/>
        <dsp:cNvSpPr/>
      </dsp:nvSpPr>
      <dsp:spPr>
        <a:xfrm>
          <a:off x="289918" y="3814173"/>
          <a:ext cx="527124" cy="52712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A0572-CDCC-4D16-8DC5-5E36790B4EC7}">
      <dsp:nvSpPr>
        <dsp:cNvPr id="0" name=""/>
        <dsp:cNvSpPr/>
      </dsp:nvSpPr>
      <dsp:spPr>
        <a:xfrm>
          <a:off x="1106961" y="359853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Orders to Electronic Service Providers (ESPs)</a:t>
          </a:r>
        </a:p>
      </dsp:txBody>
      <dsp:txXfrm>
        <a:off x="1106961" y="3598531"/>
        <a:ext cx="5266852" cy="958408"/>
      </dsp:txXfrm>
    </dsp:sp>
    <dsp:sp modelId="{0C57A7B2-F07B-4C27-A89B-DEB2D04CBBCD}">
      <dsp:nvSpPr>
        <dsp:cNvPr id="0" name=""/>
        <dsp:cNvSpPr/>
      </dsp:nvSpPr>
      <dsp:spPr>
        <a:xfrm>
          <a:off x="0" y="479654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E25DA-B2F0-43F9-9344-2B659515DAB5}">
      <dsp:nvSpPr>
        <dsp:cNvPr id="0" name=""/>
        <dsp:cNvSpPr/>
      </dsp:nvSpPr>
      <dsp:spPr>
        <a:xfrm>
          <a:off x="289918" y="5012183"/>
          <a:ext cx="527124" cy="52712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298AD-E6AF-497C-BAF2-C8E0E33EBD02}">
      <dsp:nvSpPr>
        <dsp:cNvPr id="0" name=""/>
        <dsp:cNvSpPr/>
      </dsp:nvSpPr>
      <dsp:spPr>
        <a:xfrm>
          <a:off x="1106961" y="479654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Devices</a:t>
          </a:r>
        </a:p>
      </dsp:txBody>
      <dsp:txXfrm>
        <a:off x="1106961" y="4796541"/>
        <a:ext cx="5266852" cy="9584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180B5-9FDF-498D-90F4-6F949C9F1E1B}">
      <dsp:nvSpPr>
        <dsp:cNvPr id="0" name=""/>
        <dsp:cNvSpPr/>
      </dsp:nvSpPr>
      <dsp:spPr>
        <a:xfrm>
          <a:off x="0" y="4499"/>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91812A-741B-49FD-9810-16A92042E843}">
      <dsp:nvSpPr>
        <dsp:cNvPr id="0" name=""/>
        <dsp:cNvSpPr/>
      </dsp:nvSpPr>
      <dsp:spPr>
        <a:xfrm>
          <a:off x="289918" y="220141"/>
          <a:ext cx="527124" cy="527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C68002-E0A0-47B1-A796-8E139717CAF1}">
      <dsp:nvSpPr>
        <dsp:cNvPr id="0" name=""/>
        <dsp:cNvSpPr/>
      </dsp:nvSpPr>
      <dsp:spPr>
        <a:xfrm>
          <a:off x="1106961" y="4499"/>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Probable Cause to Search Device or Account, ie Nexus</a:t>
          </a:r>
        </a:p>
      </dsp:txBody>
      <dsp:txXfrm>
        <a:off x="1106961" y="4499"/>
        <a:ext cx="5266852" cy="958408"/>
      </dsp:txXfrm>
    </dsp:sp>
    <dsp:sp modelId="{DDF5BB1B-5D09-4D2E-AF05-D9D384B7BF13}">
      <dsp:nvSpPr>
        <dsp:cNvPr id="0" name=""/>
        <dsp:cNvSpPr/>
      </dsp:nvSpPr>
      <dsp:spPr>
        <a:xfrm>
          <a:off x="0" y="120251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65170C-F8B0-439E-AE54-24A1619077A7}">
      <dsp:nvSpPr>
        <dsp:cNvPr id="0" name=""/>
        <dsp:cNvSpPr/>
      </dsp:nvSpPr>
      <dsp:spPr>
        <a:xfrm>
          <a:off x="289918" y="1418152"/>
          <a:ext cx="527124" cy="527124"/>
        </a:xfrm>
        <a:prstGeom prst="rect">
          <a:avLst/>
        </a:prstGeom>
        <a:blipFill rotWithShape="1">
          <a:blip xmlns:r="http://schemas.openxmlformats.org/officeDocument/2006/relationships" r:embed="rId3"/>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B3DA5-FB18-469B-8065-C0A5D0451F0B}">
      <dsp:nvSpPr>
        <dsp:cNvPr id="0" name=""/>
        <dsp:cNvSpPr/>
      </dsp:nvSpPr>
      <dsp:spPr>
        <a:xfrm>
          <a:off x="1106961" y="120251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Particularity</a:t>
          </a:r>
        </a:p>
      </dsp:txBody>
      <dsp:txXfrm>
        <a:off x="1106961" y="1202510"/>
        <a:ext cx="5266852" cy="958408"/>
      </dsp:txXfrm>
    </dsp:sp>
    <dsp:sp modelId="{CF3EDE35-BB6E-4033-A9AF-28E681A238AE}">
      <dsp:nvSpPr>
        <dsp:cNvPr id="0" name=""/>
        <dsp:cNvSpPr/>
      </dsp:nvSpPr>
      <dsp:spPr>
        <a:xfrm>
          <a:off x="0" y="240052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92D1E8-E5EC-4DB0-B01D-3D36D892F848}">
      <dsp:nvSpPr>
        <dsp:cNvPr id="0" name=""/>
        <dsp:cNvSpPr/>
      </dsp:nvSpPr>
      <dsp:spPr>
        <a:xfrm>
          <a:off x="289918" y="2616162"/>
          <a:ext cx="527124" cy="52712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19EB56-F719-4F38-8916-ABEC60992F2C}">
      <dsp:nvSpPr>
        <dsp:cNvPr id="0" name=""/>
        <dsp:cNvSpPr/>
      </dsp:nvSpPr>
      <dsp:spPr>
        <a:xfrm>
          <a:off x="1106961" y="240052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Specific Reference to Device</a:t>
          </a:r>
        </a:p>
      </dsp:txBody>
      <dsp:txXfrm>
        <a:off x="1106961" y="2400520"/>
        <a:ext cx="5266852" cy="958408"/>
      </dsp:txXfrm>
    </dsp:sp>
    <dsp:sp modelId="{F679C109-E965-4E4A-B784-FD2C4AE4B8A0}">
      <dsp:nvSpPr>
        <dsp:cNvPr id="0" name=""/>
        <dsp:cNvSpPr/>
      </dsp:nvSpPr>
      <dsp:spPr>
        <a:xfrm>
          <a:off x="0" y="359853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0BF73-704B-4B80-AFFD-80AD65882DC0}">
      <dsp:nvSpPr>
        <dsp:cNvPr id="0" name=""/>
        <dsp:cNvSpPr/>
      </dsp:nvSpPr>
      <dsp:spPr>
        <a:xfrm>
          <a:off x="289918" y="3814173"/>
          <a:ext cx="527124" cy="52712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A0572-CDCC-4D16-8DC5-5E36790B4EC7}">
      <dsp:nvSpPr>
        <dsp:cNvPr id="0" name=""/>
        <dsp:cNvSpPr/>
      </dsp:nvSpPr>
      <dsp:spPr>
        <a:xfrm>
          <a:off x="1106961" y="359853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Orders to Electronic Service Providers (ESPs)</a:t>
          </a:r>
        </a:p>
      </dsp:txBody>
      <dsp:txXfrm>
        <a:off x="1106961" y="3598531"/>
        <a:ext cx="5266852" cy="958408"/>
      </dsp:txXfrm>
    </dsp:sp>
    <dsp:sp modelId="{0C57A7B2-F07B-4C27-A89B-DEB2D04CBBCD}">
      <dsp:nvSpPr>
        <dsp:cNvPr id="0" name=""/>
        <dsp:cNvSpPr/>
      </dsp:nvSpPr>
      <dsp:spPr>
        <a:xfrm>
          <a:off x="0" y="479654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E25DA-B2F0-43F9-9344-2B659515DAB5}">
      <dsp:nvSpPr>
        <dsp:cNvPr id="0" name=""/>
        <dsp:cNvSpPr/>
      </dsp:nvSpPr>
      <dsp:spPr>
        <a:xfrm>
          <a:off x="289918" y="5012183"/>
          <a:ext cx="527124" cy="52712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298AD-E6AF-497C-BAF2-C8E0E33EBD02}">
      <dsp:nvSpPr>
        <dsp:cNvPr id="0" name=""/>
        <dsp:cNvSpPr/>
      </dsp:nvSpPr>
      <dsp:spPr>
        <a:xfrm>
          <a:off x="1106961" y="479654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Devices</a:t>
          </a:r>
        </a:p>
      </dsp:txBody>
      <dsp:txXfrm>
        <a:off x="1106961" y="4796541"/>
        <a:ext cx="5266852" cy="9584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180B5-9FDF-498D-90F4-6F949C9F1E1B}">
      <dsp:nvSpPr>
        <dsp:cNvPr id="0" name=""/>
        <dsp:cNvSpPr/>
      </dsp:nvSpPr>
      <dsp:spPr>
        <a:xfrm>
          <a:off x="0" y="4499"/>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91812A-741B-49FD-9810-16A92042E843}">
      <dsp:nvSpPr>
        <dsp:cNvPr id="0" name=""/>
        <dsp:cNvSpPr/>
      </dsp:nvSpPr>
      <dsp:spPr>
        <a:xfrm>
          <a:off x="289918" y="220141"/>
          <a:ext cx="527124" cy="527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C68002-E0A0-47B1-A796-8E139717CAF1}">
      <dsp:nvSpPr>
        <dsp:cNvPr id="0" name=""/>
        <dsp:cNvSpPr/>
      </dsp:nvSpPr>
      <dsp:spPr>
        <a:xfrm>
          <a:off x="1106961" y="4499"/>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Probable Cause to Search Device or Account, ie Nexus</a:t>
          </a:r>
        </a:p>
      </dsp:txBody>
      <dsp:txXfrm>
        <a:off x="1106961" y="4499"/>
        <a:ext cx="5266852" cy="958408"/>
      </dsp:txXfrm>
    </dsp:sp>
    <dsp:sp modelId="{DDF5BB1B-5D09-4D2E-AF05-D9D384B7BF13}">
      <dsp:nvSpPr>
        <dsp:cNvPr id="0" name=""/>
        <dsp:cNvSpPr/>
      </dsp:nvSpPr>
      <dsp:spPr>
        <a:xfrm>
          <a:off x="0" y="120251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65170C-F8B0-439E-AE54-24A1619077A7}">
      <dsp:nvSpPr>
        <dsp:cNvPr id="0" name=""/>
        <dsp:cNvSpPr/>
      </dsp:nvSpPr>
      <dsp:spPr>
        <a:xfrm>
          <a:off x="289918" y="1418152"/>
          <a:ext cx="527124" cy="527124"/>
        </a:xfrm>
        <a:prstGeom prst="rect">
          <a:avLst/>
        </a:prstGeom>
        <a:blipFill rotWithShape="1">
          <a:blip xmlns:r="http://schemas.openxmlformats.org/officeDocument/2006/relationships" r:embed="rId3"/>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B3DA5-FB18-469B-8065-C0A5D0451F0B}">
      <dsp:nvSpPr>
        <dsp:cNvPr id="0" name=""/>
        <dsp:cNvSpPr/>
      </dsp:nvSpPr>
      <dsp:spPr>
        <a:xfrm>
          <a:off x="1106961" y="120251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Particularity</a:t>
          </a:r>
        </a:p>
      </dsp:txBody>
      <dsp:txXfrm>
        <a:off x="1106961" y="1202510"/>
        <a:ext cx="5266852" cy="958408"/>
      </dsp:txXfrm>
    </dsp:sp>
    <dsp:sp modelId="{CF3EDE35-BB6E-4033-A9AF-28E681A238AE}">
      <dsp:nvSpPr>
        <dsp:cNvPr id="0" name=""/>
        <dsp:cNvSpPr/>
      </dsp:nvSpPr>
      <dsp:spPr>
        <a:xfrm>
          <a:off x="0" y="240052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92D1E8-E5EC-4DB0-B01D-3D36D892F848}">
      <dsp:nvSpPr>
        <dsp:cNvPr id="0" name=""/>
        <dsp:cNvSpPr/>
      </dsp:nvSpPr>
      <dsp:spPr>
        <a:xfrm>
          <a:off x="289918" y="2616162"/>
          <a:ext cx="527124" cy="52712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19EB56-F719-4F38-8916-ABEC60992F2C}">
      <dsp:nvSpPr>
        <dsp:cNvPr id="0" name=""/>
        <dsp:cNvSpPr/>
      </dsp:nvSpPr>
      <dsp:spPr>
        <a:xfrm>
          <a:off x="1106961" y="240052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Specific Reference to Device</a:t>
          </a:r>
        </a:p>
      </dsp:txBody>
      <dsp:txXfrm>
        <a:off x="1106961" y="2400520"/>
        <a:ext cx="5266852" cy="958408"/>
      </dsp:txXfrm>
    </dsp:sp>
    <dsp:sp modelId="{F679C109-E965-4E4A-B784-FD2C4AE4B8A0}">
      <dsp:nvSpPr>
        <dsp:cNvPr id="0" name=""/>
        <dsp:cNvSpPr/>
      </dsp:nvSpPr>
      <dsp:spPr>
        <a:xfrm>
          <a:off x="0" y="359853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0BF73-704B-4B80-AFFD-80AD65882DC0}">
      <dsp:nvSpPr>
        <dsp:cNvPr id="0" name=""/>
        <dsp:cNvSpPr/>
      </dsp:nvSpPr>
      <dsp:spPr>
        <a:xfrm>
          <a:off x="289918" y="3814173"/>
          <a:ext cx="527124" cy="52712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A0572-CDCC-4D16-8DC5-5E36790B4EC7}">
      <dsp:nvSpPr>
        <dsp:cNvPr id="0" name=""/>
        <dsp:cNvSpPr/>
      </dsp:nvSpPr>
      <dsp:spPr>
        <a:xfrm>
          <a:off x="1106961" y="359853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Orders to Electronic Service Providers (ESPs)</a:t>
          </a:r>
        </a:p>
      </dsp:txBody>
      <dsp:txXfrm>
        <a:off x="1106961" y="3598531"/>
        <a:ext cx="5266852" cy="958408"/>
      </dsp:txXfrm>
    </dsp:sp>
    <dsp:sp modelId="{0C57A7B2-F07B-4C27-A89B-DEB2D04CBBCD}">
      <dsp:nvSpPr>
        <dsp:cNvPr id="0" name=""/>
        <dsp:cNvSpPr/>
      </dsp:nvSpPr>
      <dsp:spPr>
        <a:xfrm>
          <a:off x="0" y="479654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E25DA-B2F0-43F9-9344-2B659515DAB5}">
      <dsp:nvSpPr>
        <dsp:cNvPr id="0" name=""/>
        <dsp:cNvSpPr/>
      </dsp:nvSpPr>
      <dsp:spPr>
        <a:xfrm>
          <a:off x="289918" y="5012183"/>
          <a:ext cx="527124" cy="52712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298AD-E6AF-497C-BAF2-C8E0E33EBD02}">
      <dsp:nvSpPr>
        <dsp:cNvPr id="0" name=""/>
        <dsp:cNvSpPr/>
      </dsp:nvSpPr>
      <dsp:spPr>
        <a:xfrm>
          <a:off x="1106961" y="479654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Devices</a:t>
          </a:r>
        </a:p>
      </dsp:txBody>
      <dsp:txXfrm>
        <a:off x="1106961" y="4796541"/>
        <a:ext cx="5266852" cy="9584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180B5-9FDF-498D-90F4-6F949C9F1E1B}">
      <dsp:nvSpPr>
        <dsp:cNvPr id="0" name=""/>
        <dsp:cNvSpPr/>
      </dsp:nvSpPr>
      <dsp:spPr>
        <a:xfrm>
          <a:off x="0" y="4499"/>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91812A-741B-49FD-9810-16A92042E843}">
      <dsp:nvSpPr>
        <dsp:cNvPr id="0" name=""/>
        <dsp:cNvSpPr/>
      </dsp:nvSpPr>
      <dsp:spPr>
        <a:xfrm>
          <a:off x="289918" y="220141"/>
          <a:ext cx="527124" cy="527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C68002-E0A0-47B1-A796-8E139717CAF1}">
      <dsp:nvSpPr>
        <dsp:cNvPr id="0" name=""/>
        <dsp:cNvSpPr/>
      </dsp:nvSpPr>
      <dsp:spPr>
        <a:xfrm>
          <a:off x="1106961" y="4499"/>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Probable Cause to Search Device or Account, ie Nexus</a:t>
          </a:r>
        </a:p>
      </dsp:txBody>
      <dsp:txXfrm>
        <a:off x="1106961" y="4499"/>
        <a:ext cx="5266852" cy="958408"/>
      </dsp:txXfrm>
    </dsp:sp>
    <dsp:sp modelId="{DDF5BB1B-5D09-4D2E-AF05-D9D384B7BF13}">
      <dsp:nvSpPr>
        <dsp:cNvPr id="0" name=""/>
        <dsp:cNvSpPr/>
      </dsp:nvSpPr>
      <dsp:spPr>
        <a:xfrm>
          <a:off x="0" y="120251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65170C-F8B0-439E-AE54-24A1619077A7}">
      <dsp:nvSpPr>
        <dsp:cNvPr id="0" name=""/>
        <dsp:cNvSpPr/>
      </dsp:nvSpPr>
      <dsp:spPr>
        <a:xfrm>
          <a:off x="289918" y="1418152"/>
          <a:ext cx="527124" cy="527124"/>
        </a:xfrm>
        <a:prstGeom prst="rect">
          <a:avLst/>
        </a:prstGeom>
        <a:blipFill rotWithShape="1">
          <a:blip xmlns:r="http://schemas.openxmlformats.org/officeDocument/2006/relationships" r:embed="rId3"/>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B3DA5-FB18-469B-8065-C0A5D0451F0B}">
      <dsp:nvSpPr>
        <dsp:cNvPr id="0" name=""/>
        <dsp:cNvSpPr/>
      </dsp:nvSpPr>
      <dsp:spPr>
        <a:xfrm>
          <a:off x="1106961" y="120251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Particularity</a:t>
          </a:r>
        </a:p>
      </dsp:txBody>
      <dsp:txXfrm>
        <a:off x="1106961" y="1202510"/>
        <a:ext cx="5266852" cy="958408"/>
      </dsp:txXfrm>
    </dsp:sp>
    <dsp:sp modelId="{CF3EDE35-BB6E-4033-A9AF-28E681A238AE}">
      <dsp:nvSpPr>
        <dsp:cNvPr id="0" name=""/>
        <dsp:cNvSpPr/>
      </dsp:nvSpPr>
      <dsp:spPr>
        <a:xfrm>
          <a:off x="0" y="2400520"/>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92D1E8-E5EC-4DB0-B01D-3D36D892F848}">
      <dsp:nvSpPr>
        <dsp:cNvPr id="0" name=""/>
        <dsp:cNvSpPr/>
      </dsp:nvSpPr>
      <dsp:spPr>
        <a:xfrm>
          <a:off x="289918" y="2616162"/>
          <a:ext cx="527124" cy="52712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19EB56-F719-4F38-8916-ABEC60992F2C}">
      <dsp:nvSpPr>
        <dsp:cNvPr id="0" name=""/>
        <dsp:cNvSpPr/>
      </dsp:nvSpPr>
      <dsp:spPr>
        <a:xfrm>
          <a:off x="1106961" y="2400520"/>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Specific Reference to Device</a:t>
          </a:r>
        </a:p>
      </dsp:txBody>
      <dsp:txXfrm>
        <a:off x="1106961" y="2400520"/>
        <a:ext cx="5266852" cy="958408"/>
      </dsp:txXfrm>
    </dsp:sp>
    <dsp:sp modelId="{F679C109-E965-4E4A-B784-FD2C4AE4B8A0}">
      <dsp:nvSpPr>
        <dsp:cNvPr id="0" name=""/>
        <dsp:cNvSpPr/>
      </dsp:nvSpPr>
      <dsp:spPr>
        <a:xfrm>
          <a:off x="0" y="359853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0BF73-704B-4B80-AFFD-80AD65882DC0}">
      <dsp:nvSpPr>
        <dsp:cNvPr id="0" name=""/>
        <dsp:cNvSpPr/>
      </dsp:nvSpPr>
      <dsp:spPr>
        <a:xfrm>
          <a:off x="289918" y="3814173"/>
          <a:ext cx="527124" cy="52712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A0572-CDCC-4D16-8DC5-5E36790B4EC7}">
      <dsp:nvSpPr>
        <dsp:cNvPr id="0" name=""/>
        <dsp:cNvSpPr/>
      </dsp:nvSpPr>
      <dsp:spPr>
        <a:xfrm>
          <a:off x="1106961" y="359853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Orders to Electronic Service Providers (ESPs)</a:t>
          </a:r>
        </a:p>
      </dsp:txBody>
      <dsp:txXfrm>
        <a:off x="1106961" y="3598531"/>
        <a:ext cx="5266852" cy="958408"/>
      </dsp:txXfrm>
    </dsp:sp>
    <dsp:sp modelId="{0C57A7B2-F07B-4C27-A89B-DEB2D04CBBCD}">
      <dsp:nvSpPr>
        <dsp:cNvPr id="0" name=""/>
        <dsp:cNvSpPr/>
      </dsp:nvSpPr>
      <dsp:spPr>
        <a:xfrm>
          <a:off x="0" y="4796541"/>
          <a:ext cx="6373813" cy="9584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E25DA-B2F0-43F9-9344-2B659515DAB5}">
      <dsp:nvSpPr>
        <dsp:cNvPr id="0" name=""/>
        <dsp:cNvSpPr/>
      </dsp:nvSpPr>
      <dsp:spPr>
        <a:xfrm>
          <a:off x="289918" y="5012183"/>
          <a:ext cx="527124" cy="52712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298AD-E6AF-497C-BAF2-C8E0E33EBD02}">
      <dsp:nvSpPr>
        <dsp:cNvPr id="0" name=""/>
        <dsp:cNvSpPr/>
      </dsp:nvSpPr>
      <dsp:spPr>
        <a:xfrm>
          <a:off x="1106961" y="4796541"/>
          <a:ext cx="5266852" cy="95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32" tIns="101432" rIns="101432" bIns="101432" numCol="1" spcCol="1270" anchor="ctr" anchorCtr="0">
          <a:noAutofit/>
        </a:bodyPr>
        <a:lstStyle/>
        <a:p>
          <a:pPr marL="0" lvl="0" indent="0" algn="l" defTabSz="844550">
            <a:lnSpc>
              <a:spcPct val="100000"/>
            </a:lnSpc>
            <a:spcBef>
              <a:spcPct val="0"/>
            </a:spcBef>
            <a:spcAft>
              <a:spcPct val="35000"/>
            </a:spcAft>
            <a:buNone/>
          </a:pPr>
          <a:r>
            <a:rPr lang="en-US" sz="1900" kern="1200" dirty="0"/>
            <a:t>Devices</a:t>
          </a:r>
        </a:p>
      </dsp:txBody>
      <dsp:txXfrm>
        <a:off x="1106961" y="4796541"/>
        <a:ext cx="5266852" cy="9584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5981D-B369-49D4-872D-A3F20312C6E2}" type="datetimeFigureOut">
              <a:rPr lang="en-US" smtClean="0"/>
              <a:t>6/21/2021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06682-24FC-4E30-B446-03DC6465245A}" type="slidenum">
              <a:rPr lang="en-US" smtClean="0"/>
              <a:t>‹#›</a:t>
            </a:fld>
            <a:endParaRPr lang="en-US"/>
          </a:p>
        </p:txBody>
      </p:sp>
    </p:spTree>
    <p:extLst>
      <p:ext uri="{BB962C8B-B14F-4D97-AF65-F5344CB8AC3E}">
        <p14:creationId xmlns:p14="http://schemas.microsoft.com/office/powerpoint/2010/main" val="287796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ESPs Examples = Facebook, </a:t>
            </a:r>
            <a:r>
              <a:rPr lang="en-US" dirty="0" err="1"/>
              <a:t>Whatsapp</a:t>
            </a:r>
            <a:r>
              <a:rPr lang="en-US" dirty="0"/>
              <a:t>, Instagram, Google, Dropbox, Kik Messenger</a:t>
            </a:r>
          </a:p>
        </p:txBody>
      </p:sp>
      <p:sp>
        <p:nvSpPr>
          <p:cNvPr id="4" name="Slide Number Placeholder 3"/>
          <p:cNvSpPr>
            <a:spLocks noGrp="1"/>
          </p:cNvSpPr>
          <p:nvPr>
            <p:ph type="sldNum" sz="quarter" idx="5"/>
          </p:nvPr>
        </p:nvSpPr>
        <p:spPr/>
        <p:txBody>
          <a:bodyPr/>
          <a:lstStyle/>
          <a:p>
            <a:fld id="{EED06682-24FC-4E30-B446-03DC6465245A}" type="slidenum">
              <a:rPr lang="en-US" smtClean="0"/>
              <a:t>30</a:t>
            </a:fld>
            <a:endParaRPr lang="en-US"/>
          </a:p>
        </p:txBody>
      </p:sp>
    </p:spTree>
    <p:extLst>
      <p:ext uri="{BB962C8B-B14F-4D97-AF65-F5344CB8AC3E}">
        <p14:creationId xmlns:p14="http://schemas.microsoft.com/office/powerpoint/2010/main" val="408004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a:t>
            </a:r>
          </a:p>
        </p:txBody>
      </p:sp>
      <p:sp>
        <p:nvSpPr>
          <p:cNvPr id="4" name="Slide Number Placeholder 3"/>
          <p:cNvSpPr>
            <a:spLocks noGrp="1"/>
          </p:cNvSpPr>
          <p:nvPr>
            <p:ph type="sldNum" sz="quarter" idx="5"/>
          </p:nvPr>
        </p:nvSpPr>
        <p:spPr/>
        <p:txBody>
          <a:bodyPr/>
          <a:lstStyle/>
          <a:p>
            <a:fld id="{EED06682-24FC-4E30-B446-03DC6465245A}" type="slidenum">
              <a:rPr lang="en-US" smtClean="0"/>
              <a:t>35</a:t>
            </a:fld>
            <a:endParaRPr lang="en-US"/>
          </a:p>
        </p:txBody>
      </p:sp>
    </p:spTree>
    <p:extLst>
      <p:ext uri="{BB962C8B-B14F-4D97-AF65-F5344CB8AC3E}">
        <p14:creationId xmlns:p14="http://schemas.microsoft.com/office/powerpoint/2010/main" val="316806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p:txBody>
      </p:sp>
      <p:sp>
        <p:nvSpPr>
          <p:cNvPr id="4" name="Slide Number Placeholder 3"/>
          <p:cNvSpPr>
            <a:spLocks noGrp="1"/>
          </p:cNvSpPr>
          <p:nvPr>
            <p:ph type="sldNum" sz="quarter" idx="5"/>
          </p:nvPr>
        </p:nvSpPr>
        <p:spPr/>
        <p:txBody>
          <a:bodyPr/>
          <a:lstStyle/>
          <a:p>
            <a:fld id="{EED06682-24FC-4E30-B446-03DC6465245A}" type="slidenum">
              <a:rPr lang="en-US" smtClean="0"/>
              <a:t>36</a:t>
            </a:fld>
            <a:endParaRPr lang="en-US"/>
          </a:p>
        </p:txBody>
      </p:sp>
    </p:spTree>
    <p:extLst>
      <p:ext uri="{BB962C8B-B14F-4D97-AF65-F5344CB8AC3E}">
        <p14:creationId xmlns:p14="http://schemas.microsoft.com/office/powerpoint/2010/main" val="92004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or cloud storage almost never urgent, send a preservation request</a:t>
            </a:r>
          </a:p>
        </p:txBody>
      </p:sp>
      <p:sp>
        <p:nvSpPr>
          <p:cNvPr id="4" name="Slide Number Placeholder 3"/>
          <p:cNvSpPr>
            <a:spLocks noGrp="1"/>
          </p:cNvSpPr>
          <p:nvPr>
            <p:ph type="sldNum" sz="quarter" idx="5"/>
          </p:nvPr>
        </p:nvSpPr>
        <p:spPr/>
        <p:txBody>
          <a:bodyPr/>
          <a:lstStyle/>
          <a:p>
            <a:fld id="{EED06682-24FC-4E30-B446-03DC6465245A}" type="slidenum">
              <a:rPr lang="en-US" smtClean="0"/>
              <a:t>47</a:t>
            </a:fld>
            <a:endParaRPr lang="en-US"/>
          </a:p>
        </p:txBody>
      </p:sp>
    </p:spTree>
    <p:extLst>
      <p:ext uri="{BB962C8B-B14F-4D97-AF65-F5344CB8AC3E}">
        <p14:creationId xmlns:p14="http://schemas.microsoft.com/office/powerpoint/2010/main" val="59970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Monday, June 21,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3996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Monday, June 21, 2021</a:t>
            </a:fld>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1755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Monday, June 21, 2021</a:t>
            </a:fld>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62073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Monday, June 21, 2021</a:t>
            </a:fld>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411701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Monday, June 21, 2021</a:t>
            </a:fld>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74926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Monday, June 21, 2021</a:t>
            </a:fld>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7397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Monday, June 21, 2021</a:t>
            </a:fld>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dirty="0"/>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76262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Monday, June 21, 2021</a:t>
            </a:fld>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dirty="0"/>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6238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Monday, June 21, 2021</a:t>
            </a:fld>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dirty="0"/>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64583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Monday, June 21, 2021</a:t>
            </a:fld>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770430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Monday, June 21, 2021</a:t>
            </a:fld>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9447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Monday, June 21,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dirty="0"/>
              <a:t>Sample Footer</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798222613"/>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9" r:id="rId7"/>
    <p:sldLayoutId id="2147483690" r:id="rId8"/>
    <p:sldLayoutId id="2147483691" r:id="rId9"/>
    <p:sldLayoutId id="2147483692" r:id="rId10"/>
    <p:sldLayoutId id="2147483694" r:id="rId11"/>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xxxxxxxxxxxxxxx@co.larimer.co.us" TargetMode="External"/><Relationship Id="rId2" Type="http://schemas.openxmlformats.org/officeDocument/2006/relationships/hyperlink" Target="mailto:warrants@co.larimer.co.u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webp"/><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D7C2-5758-4821-9DF3-5C288BF94CDB}"/>
              </a:ext>
            </a:extLst>
          </p:cNvPr>
          <p:cNvSpPr>
            <a:spLocks noGrp="1"/>
          </p:cNvSpPr>
          <p:nvPr>
            <p:ph type="ctrTitle"/>
          </p:nvPr>
        </p:nvSpPr>
        <p:spPr>
          <a:xfrm>
            <a:off x="278976" y="661299"/>
            <a:ext cx="5999584" cy="2439952"/>
          </a:xfrm>
        </p:spPr>
        <p:txBody>
          <a:bodyPr anchor="b">
            <a:normAutofit fontScale="90000"/>
          </a:bodyPr>
          <a:lstStyle/>
          <a:p>
            <a:pPr algn="ctr"/>
            <a:r>
              <a:rPr lang="en-US" sz="5900" spc="5" dirty="0">
                <a:latin typeface="Century Gothic"/>
                <a:cs typeface="Century Gothic"/>
              </a:rPr>
              <a:t>Search </a:t>
            </a:r>
            <a:r>
              <a:rPr lang="en-US" sz="5900" dirty="0">
                <a:latin typeface="Century Gothic"/>
                <a:cs typeface="Century Gothic"/>
              </a:rPr>
              <a:t>Warrants</a:t>
            </a:r>
            <a:br>
              <a:rPr lang="en-US" sz="5900" dirty="0">
                <a:latin typeface="Century Gothic"/>
                <a:cs typeface="Century Gothic"/>
              </a:rPr>
            </a:br>
            <a:r>
              <a:rPr lang="en-US" sz="5900" dirty="0">
                <a:latin typeface="Century Gothic"/>
                <a:cs typeface="Century Gothic"/>
              </a:rPr>
              <a:t>in the Modern Age</a:t>
            </a:r>
            <a:endParaRPr lang="en-US" sz="5900" dirty="0"/>
          </a:p>
        </p:txBody>
      </p:sp>
      <p:pic>
        <p:nvPicPr>
          <p:cNvPr id="6" name="Picture 5" descr="A close up of a device&#10;&#10;Description automatically generated">
            <a:extLst>
              <a:ext uri="{FF2B5EF4-FFF2-40B4-BE49-F238E27FC236}">
                <a16:creationId xmlns:a16="http://schemas.microsoft.com/office/drawing/2014/main" id="{77A21660-B449-45FE-8C08-FAE9A3B355B7}"/>
              </a:ext>
            </a:extLst>
          </p:cNvPr>
          <p:cNvPicPr>
            <a:picLocks noChangeAspect="1"/>
          </p:cNvPicPr>
          <p:nvPr/>
        </p:nvPicPr>
        <p:blipFill rotWithShape="1">
          <a:blip r:embed="rId2">
            <a:extLst>
              <a:ext uri="{28A0092B-C50C-407E-A947-70E740481C1C}">
                <a14:useLocalDpi xmlns:a14="http://schemas.microsoft.com/office/drawing/2010/main" val="0"/>
              </a:ext>
            </a:extLst>
          </a:blip>
          <a:srcRect r="-1" b="2592"/>
          <a:stretch/>
        </p:blipFill>
        <p:spPr>
          <a:xfrm>
            <a:off x="6557147" y="2"/>
            <a:ext cx="5632453" cy="3428999"/>
          </a:xfrm>
          <a:custGeom>
            <a:avLst/>
            <a:gdLst/>
            <a:ahLst/>
            <a:cxnLst/>
            <a:rect l="l" t="t" r="r" b="b"/>
            <a:pathLst>
              <a:path w="5632453" h="3428999">
                <a:moveTo>
                  <a:pt x="0" y="0"/>
                </a:moveTo>
                <a:lnTo>
                  <a:pt x="5632453" y="0"/>
                </a:lnTo>
                <a:lnTo>
                  <a:pt x="5632453" y="3428999"/>
                </a:lnTo>
                <a:lnTo>
                  <a:pt x="0" y="3428999"/>
                </a:lnTo>
                <a:close/>
              </a:path>
            </a:pathLst>
          </a:custGeom>
        </p:spPr>
      </p:pic>
      <p:pic>
        <p:nvPicPr>
          <p:cNvPr id="4" name="Picture 3">
            <a:extLst>
              <a:ext uri="{FF2B5EF4-FFF2-40B4-BE49-F238E27FC236}">
                <a16:creationId xmlns:a16="http://schemas.microsoft.com/office/drawing/2014/main" id="{525BD20C-6465-45F1-A3D9-042A066B3A30}"/>
              </a:ext>
            </a:extLst>
          </p:cNvPr>
          <p:cNvPicPr>
            <a:picLocks noChangeAspect="1"/>
          </p:cNvPicPr>
          <p:nvPr/>
        </p:nvPicPr>
        <p:blipFill rotWithShape="1">
          <a:blip r:embed="rId3"/>
          <a:srcRect r="-1" b="18827"/>
          <a:stretch/>
        </p:blipFill>
        <p:spPr>
          <a:xfrm>
            <a:off x="6557147" y="3429002"/>
            <a:ext cx="5632453" cy="3428999"/>
          </a:xfrm>
          <a:custGeom>
            <a:avLst/>
            <a:gdLst/>
            <a:ahLst/>
            <a:cxnLst/>
            <a:rect l="l" t="t" r="r" b="b"/>
            <a:pathLst>
              <a:path w="5632453" h="3428999">
                <a:moveTo>
                  <a:pt x="0" y="0"/>
                </a:moveTo>
                <a:lnTo>
                  <a:pt x="5632453" y="0"/>
                </a:lnTo>
                <a:lnTo>
                  <a:pt x="5632453" y="3428999"/>
                </a:lnTo>
                <a:lnTo>
                  <a:pt x="0" y="3428999"/>
                </a:lnTo>
                <a:close/>
              </a:path>
            </a:pathLst>
          </a:custGeom>
        </p:spPr>
      </p:pic>
      <p:pic>
        <p:nvPicPr>
          <p:cNvPr id="16" name="Picture 15" descr="A picture containing screen, monitor, television, control&#10;&#10;Description automatically generated">
            <a:extLst>
              <a:ext uri="{FF2B5EF4-FFF2-40B4-BE49-F238E27FC236}">
                <a16:creationId xmlns:a16="http://schemas.microsoft.com/office/drawing/2014/main" id="{37417336-592D-492B-B65F-B0363B1DA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4747" y="3428997"/>
            <a:ext cx="5637253" cy="3428999"/>
          </a:xfrm>
          <a:prstGeom prst="rect">
            <a:avLst/>
          </a:prstGeom>
        </p:spPr>
      </p:pic>
      <p:sp>
        <p:nvSpPr>
          <p:cNvPr id="7" name="Content Placeholder 2">
            <a:extLst>
              <a:ext uri="{FF2B5EF4-FFF2-40B4-BE49-F238E27FC236}">
                <a16:creationId xmlns:a16="http://schemas.microsoft.com/office/drawing/2014/main" id="{1AB37E80-2E70-4954-8874-F9B3231014D7}"/>
              </a:ext>
            </a:extLst>
          </p:cNvPr>
          <p:cNvSpPr txBox="1">
            <a:spLocks/>
          </p:cNvSpPr>
          <p:nvPr/>
        </p:nvSpPr>
        <p:spPr>
          <a:xfrm>
            <a:off x="204188" y="3756750"/>
            <a:ext cx="6542842" cy="3979625"/>
          </a:xfrm>
          <a:prstGeom prst="rect">
            <a:avLst/>
          </a:prstGeom>
        </p:spPr>
        <p:txBody>
          <a:bodyPr vert="horz" wrap="square" lIns="0" tIns="0" rIns="0" bIns="0" rtlCol="0">
            <a:normAutofit/>
          </a:bodyPr>
          <a:lstStyle>
            <a:lvl1pPr marL="0" indent="0" algn="l" defTabSz="914400" rtl="0" eaLnBrk="1" latinLnBrk="0" hangingPunct="1">
              <a:lnSpc>
                <a:spcPct val="100000"/>
              </a:lnSpc>
              <a:spcBef>
                <a:spcPts val="1000"/>
              </a:spcBef>
              <a:spcAft>
                <a:spcPts val="800"/>
              </a:spcAft>
              <a:buFont typeface="Arial" panose="020B0604020202020204" pitchFamily="34" charset="0"/>
              <a:buNone/>
              <a:defRPr sz="2400" kern="1200">
                <a:solidFill>
                  <a:schemeClr val="tx1">
                    <a:alpha val="80000"/>
                  </a:schemeClr>
                </a:solidFill>
                <a:latin typeface="+mn-lt"/>
                <a:ea typeface="+mn-ea"/>
                <a:cs typeface="+mn-cs"/>
              </a:defRPr>
            </a:lvl1pPr>
            <a:lvl2pPr marL="457200" indent="0" algn="ctr"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914400" indent="0" algn="ctr" defTabSz="914400" rtl="0" eaLnBrk="1" latinLnBrk="0" hangingPunct="1">
              <a:lnSpc>
                <a:spcPct val="110000"/>
              </a:lnSpc>
              <a:spcBef>
                <a:spcPts val="500"/>
              </a:spcBef>
              <a:spcAft>
                <a:spcPts val="800"/>
              </a:spcAft>
              <a:buFont typeface="Arial" panose="020B0604020202020204" pitchFamily="34" charset="0"/>
              <a:buNone/>
              <a:defRPr sz="1800" kern="1200">
                <a:solidFill>
                  <a:schemeClr val="tx1">
                    <a:alpha val="60000"/>
                  </a:schemeClr>
                </a:solidFill>
                <a:latin typeface="+mn-lt"/>
                <a:ea typeface="+mn-ea"/>
                <a:cs typeface="+mn-cs"/>
              </a:defRPr>
            </a:lvl3pPr>
            <a:lvl4pPr marL="1371600" indent="0" algn="ctr" defTabSz="914400" rtl="0" eaLnBrk="1" latinLnBrk="0" hangingPunct="1">
              <a:lnSpc>
                <a:spcPct val="110000"/>
              </a:lnSpc>
              <a:spcBef>
                <a:spcPts val="500"/>
              </a:spcBef>
              <a:spcAft>
                <a:spcPts val="800"/>
              </a:spcAft>
              <a:buFont typeface="Arial" panose="020B0604020202020204" pitchFamily="34" charset="0"/>
              <a:buNone/>
              <a:defRPr sz="1600" kern="1200">
                <a:solidFill>
                  <a:schemeClr val="tx1">
                    <a:alpha val="60000"/>
                  </a:schemeClr>
                </a:solidFill>
                <a:latin typeface="+mn-lt"/>
                <a:ea typeface="+mn-ea"/>
                <a:cs typeface="+mn-cs"/>
              </a:defRPr>
            </a:lvl4pPr>
            <a:lvl5pPr marL="1828800" indent="0" algn="ctr" defTabSz="914400" rtl="0" eaLnBrk="1" latinLnBrk="0" hangingPunct="1">
              <a:lnSpc>
                <a:spcPct val="110000"/>
              </a:lnSpc>
              <a:spcBef>
                <a:spcPts val="500"/>
              </a:spcBef>
              <a:spcAft>
                <a:spcPts val="800"/>
              </a:spcAft>
              <a:buFont typeface="Arial" panose="020B0604020202020204" pitchFamily="34" charset="0"/>
              <a:buNone/>
              <a:defRPr sz="1600" kern="1200">
                <a:solidFill>
                  <a:schemeClr val="tx1">
                    <a:alpha val="6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dirty="0">
                <a:solidFill>
                  <a:schemeClr val="tx1"/>
                </a:solidFill>
                <a:latin typeface="Arial" panose="020B0604020202020204" pitchFamily="34" charset="0"/>
              </a:rPr>
              <a:t>DDA Brian Hardouin – Filing / Warrant Review</a:t>
            </a:r>
          </a:p>
          <a:p>
            <a:r>
              <a:rPr lang="en-US" altLang="en-US" dirty="0">
                <a:solidFill>
                  <a:schemeClr val="tx1"/>
                </a:solidFill>
                <a:latin typeface="Arial" panose="020B0604020202020204" pitchFamily="34" charset="0"/>
              </a:rPr>
              <a:t>Email: warrants@co.larimer.co.us</a:t>
            </a:r>
          </a:p>
          <a:p>
            <a:r>
              <a:rPr lang="en-US" dirty="0">
                <a:solidFill>
                  <a:schemeClr val="tx1"/>
                </a:solidFill>
                <a:latin typeface="Arial" panose="020B0604020202020204" pitchFamily="34" charset="0"/>
              </a:rPr>
              <a:t>Email: hardoubj@co.larimer.co.us</a:t>
            </a:r>
          </a:p>
          <a:p>
            <a:r>
              <a:rPr lang="en-US" dirty="0">
                <a:solidFill>
                  <a:schemeClr val="tx1"/>
                </a:solidFill>
                <a:latin typeface="Arial" panose="020B0604020202020204" pitchFamily="34" charset="0"/>
              </a:rPr>
              <a:t>Office: (970) 498-7222</a:t>
            </a:r>
          </a:p>
          <a:p>
            <a:r>
              <a:rPr lang="en-US" dirty="0">
                <a:solidFill>
                  <a:schemeClr val="tx1"/>
                </a:solidFill>
                <a:latin typeface="Arial" panose="020B0604020202020204" pitchFamily="34" charset="0"/>
              </a:rPr>
              <a:t>Cell: (303) 547-4665</a:t>
            </a:r>
            <a:endParaRPr lang="en-US" dirty="0"/>
          </a:p>
        </p:txBody>
      </p:sp>
    </p:spTree>
    <p:extLst>
      <p:ext uri="{BB962C8B-B14F-4D97-AF65-F5344CB8AC3E}">
        <p14:creationId xmlns:p14="http://schemas.microsoft.com/office/powerpoint/2010/main" val="3294804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9F0E-E3A5-420C-8437-5F7677706C62}"/>
              </a:ext>
            </a:extLst>
          </p:cNvPr>
          <p:cNvSpPr>
            <a:spLocks noGrp="1"/>
          </p:cNvSpPr>
          <p:nvPr>
            <p:ph type="title"/>
          </p:nvPr>
        </p:nvSpPr>
        <p:spPr>
          <a:xfrm>
            <a:off x="6201412" y="549275"/>
            <a:ext cx="5437185" cy="1997855"/>
          </a:xfrm>
        </p:spPr>
        <p:txBody>
          <a:bodyPr vert="horz" wrap="square" lIns="0" tIns="0" rIns="0" bIns="0" rtlCol="0" anchor="b" anchorCtr="0">
            <a:normAutofit/>
          </a:bodyPr>
          <a:lstStyle/>
          <a:p>
            <a:r>
              <a:rPr lang="en-US" sz="4800" dirty="0"/>
              <a:t>Do I Need a Warrant?</a:t>
            </a:r>
          </a:p>
        </p:txBody>
      </p:sp>
      <p:sp>
        <p:nvSpPr>
          <p:cNvPr id="4" name="Content Placeholder 3">
            <a:extLst>
              <a:ext uri="{FF2B5EF4-FFF2-40B4-BE49-F238E27FC236}">
                <a16:creationId xmlns:a16="http://schemas.microsoft.com/office/drawing/2014/main" id="{14E4EA9E-2376-4FBE-A35C-A36C7DA0C92E}"/>
              </a:ext>
            </a:extLst>
          </p:cNvPr>
          <p:cNvSpPr>
            <a:spLocks noGrp="1"/>
          </p:cNvSpPr>
          <p:nvPr>
            <p:ph idx="1"/>
          </p:nvPr>
        </p:nvSpPr>
        <p:spPr>
          <a:xfrm>
            <a:off x="6201410" y="2677306"/>
            <a:ext cx="5437187" cy="3415519"/>
          </a:xfrm>
        </p:spPr>
        <p:txBody>
          <a:bodyPr vert="horz" wrap="square" lIns="0" tIns="0" rIns="0" bIns="0" rtlCol="0" anchor="t">
            <a:normAutofit/>
          </a:bodyPr>
          <a:lstStyle/>
          <a:p>
            <a:pPr>
              <a:lnSpc>
                <a:spcPct val="100000"/>
              </a:lnSpc>
            </a:pPr>
            <a:r>
              <a:rPr lang="en-US" sz="2000" dirty="0"/>
              <a:t>“It is a bedrock principle of search and seizure jurisprudence that searches and seizures without a warrant are presumptively unreasonable.”</a:t>
            </a:r>
          </a:p>
          <a:p>
            <a:pPr>
              <a:lnSpc>
                <a:spcPct val="100000"/>
              </a:lnSpc>
            </a:pPr>
            <a:r>
              <a:rPr lang="en-US" sz="2000" dirty="0"/>
              <a:t>The burden of overcoming this presumption rests with the People, who must show that the facts and circumstances surrounding the search constitute one of the exceptions to the warrant requirement.</a:t>
            </a:r>
            <a:r>
              <a:rPr lang="en-US" sz="1700" dirty="0"/>
              <a:t> </a:t>
            </a:r>
          </a:p>
          <a:p>
            <a:pPr marL="0" indent="0" algn="r">
              <a:lnSpc>
                <a:spcPct val="100000"/>
              </a:lnSpc>
              <a:buNone/>
            </a:pPr>
            <a:r>
              <a:rPr lang="en-US" sz="1700" u="sng" dirty="0"/>
              <a:t>People v. Bursting</a:t>
            </a:r>
            <a:r>
              <a:rPr lang="en-US" sz="1700" dirty="0"/>
              <a:t>, 307 P.3d 1073 (Colo. 2013)</a:t>
            </a:r>
          </a:p>
        </p:txBody>
      </p:sp>
      <p:pic>
        <p:nvPicPr>
          <p:cNvPr id="6" name="Picture 5" descr="A close up of a logo&#10;&#10;Description generated with high confidence">
            <a:extLst>
              <a:ext uri="{FF2B5EF4-FFF2-40B4-BE49-F238E27FC236}">
                <a16:creationId xmlns:a16="http://schemas.microsoft.com/office/drawing/2014/main" id="{19DC44DA-5CD4-4030-AF32-437F32FEB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03" y="1608588"/>
            <a:ext cx="5092062" cy="3640824"/>
          </a:xfrm>
          <a:custGeom>
            <a:avLst/>
            <a:gdLst/>
            <a:ahLst/>
            <a:cxnLst/>
            <a:rect l="l" t="t" r="r" b="b"/>
            <a:pathLst>
              <a:path w="5092062" h="5759450">
                <a:moveTo>
                  <a:pt x="0" y="0"/>
                </a:moveTo>
                <a:lnTo>
                  <a:pt x="5092062" y="0"/>
                </a:lnTo>
                <a:lnTo>
                  <a:pt x="5092062" y="5759450"/>
                </a:lnTo>
                <a:lnTo>
                  <a:pt x="0" y="5759450"/>
                </a:lnTo>
                <a:close/>
              </a:path>
            </a:pathLst>
          </a:custGeom>
        </p:spPr>
      </p:pic>
    </p:spTree>
    <p:extLst>
      <p:ext uri="{BB962C8B-B14F-4D97-AF65-F5344CB8AC3E}">
        <p14:creationId xmlns:p14="http://schemas.microsoft.com/office/powerpoint/2010/main" val="372314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ABD5CA-E7BF-4F8E-BF83-CDAAC9D54D62}"/>
              </a:ext>
            </a:extLst>
          </p:cNvPr>
          <p:cNvSpPr>
            <a:spLocks noGrp="1"/>
          </p:cNvSpPr>
          <p:nvPr>
            <p:ph type="title"/>
          </p:nvPr>
        </p:nvSpPr>
        <p:spPr>
          <a:xfrm>
            <a:off x="550862" y="550800"/>
            <a:ext cx="11090275" cy="986400"/>
          </a:xfrm>
        </p:spPr>
        <p:txBody>
          <a:bodyPr wrap="square" anchor="ctr">
            <a:normAutofit fontScale="90000"/>
          </a:bodyPr>
          <a:lstStyle/>
          <a:p>
            <a:r>
              <a:rPr lang="en-US" dirty="0"/>
              <a:t>Fourth Amendment - 	For a Valid Search 								Warrant</a:t>
            </a:r>
          </a:p>
        </p:txBody>
      </p:sp>
      <p:graphicFrame>
        <p:nvGraphicFramePr>
          <p:cNvPr id="8" name="Content Placeholder 5">
            <a:extLst>
              <a:ext uri="{FF2B5EF4-FFF2-40B4-BE49-F238E27FC236}">
                <a16:creationId xmlns:a16="http://schemas.microsoft.com/office/drawing/2014/main" id="{C289ED5D-3463-4E23-ACAC-DD0AE312A0CE}"/>
              </a:ext>
            </a:extLst>
          </p:cNvPr>
          <p:cNvGraphicFramePr>
            <a:graphicFrameLocks noGrp="1"/>
          </p:cNvGraphicFramePr>
          <p:nvPr>
            <p:ph idx="1"/>
            <p:extLst>
              <p:ext uri="{D42A27DB-BD31-4B8C-83A1-F6EECF244321}">
                <p14:modId xmlns:p14="http://schemas.microsoft.com/office/powerpoint/2010/main" val="1643838130"/>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1284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D373-94E2-41F2-AD82-95DF0233BA97}"/>
              </a:ext>
            </a:extLst>
          </p:cNvPr>
          <p:cNvSpPr>
            <a:spLocks noGrp="1"/>
          </p:cNvSpPr>
          <p:nvPr>
            <p:ph type="title"/>
          </p:nvPr>
        </p:nvSpPr>
        <p:spPr>
          <a:xfrm>
            <a:off x="6096000" y="539644"/>
            <a:ext cx="5437185" cy="1997855"/>
          </a:xfrm>
        </p:spPr>
        <p:txBody>
          <a:bodyPr wrap="square" anchor="b">
            <a:normAutofit/>
          </a:bodyPr>
          <a:lstStyle/>
          <a:p>
            <a:r>
              <a:rPr lang="en-US" sz="4100" dirty="0"/>
              <a:t>Particularity in the location to be searched</a:t>
            </a:r>
            <a:br>
              <a:rPr lang="en-US" sz="4100" dirty="0"/>
            </a:br>
            <a:endParaRPr lang="en-US" sz="4100" dirty="0"/>
          </a:p>
        </p:txBody>
      </p:sp>
      <p:sp>
        <p:nvSpPr>
          <p:cNvPr id="3" name="Content Placeholder 2">
            <a:extLst>
              <a:ext uri="{FF2B5EF4-FFF2-40B4-BE49-F238E27FC236}">
                <a16:creationId xmlns:a16="http://schemas.microsoft.com/office/drawing/2014/main" id="{3CA5209E-FD73-4F04-9802-2E0E7B5CE701}"/>
              </a:ext>
            </a:extLst>
          </p:cNvPr>
          <p:cNvSpPr>
            <a:spLocks noGrp="1"/>
          </p:cNvSpPr>
          <p:nvPr>
            <p:ph idx="1"/>
          </p:nvPr>
        </p:nvSpPr>
        <p:spPr>
          <a:xfrm>
            <a:off x="6095998" y="2667675"/>
            <a:ext cx="5437187" cy="3415519"/>
          </a:xfrm>
        </p:spPr>
        <p:txBody>
          <a:bodyPr anchor="t">
            <a:normAutofit/>
          </a:bodyPr>
          <a:lstStyle/>
          <a:p>
            <a:r>
              <a:rPr lang="en-US" sz="2000" dirty="0"/>
              <a:t>The requirement that warrants shall particularly describe the location to be searched prevents the search of one thing under a warrant describing another.</a:t>
            </a:r>
          </a:p>
          <a:p>
            <a:pPr marL="0" indent="0" algn="r">
              <a:buNone/>
            </a:pPr>
            <a:r>
              <a:rPr lang="en-US" sz="2000" u="sng" dirty="0"/>
              <a:t>Marron v. United States</a:t>
            </a:r>
            <a:r>
              <a:rPr lang="en-US" sz="2000" dirty="0"/>
              <a:t>, 275 U.S. 192 (1927)</a:t>
            </a:r>
          </a:p>
        </p:txBody>
      </p:sp>
      <p:pic>
        <p:nvPicPr>
          <p:cNvPr id="4" name="Picture 3">
            <a:extLst>
              <a:ext uri="{FF2B5EF4-FFF2-40B4-BE49-F238E27FC236}">
                <a16:creationId xmlns:a16="http://schemas.microsoft.com/office/drawing/2014/main" id="{AE09DEBE-9A94-4D4C-A71A-FA5E6603C325}"/>
              </a:ext>
            </a:extLst>
          </p:cNvPr>
          <p:cNvPicPr>
            <a:picLocks noChangeAspect="1"/>
          </p:cNvPicPr>
          <p:nvPr/>
        </p:nvPicPr>
        <p:blipFill>
          <a:blip r:embed="rId2"/>
          <a:stretch>
            <a:fillRect/>
          </a:stretch>
        </p:blipFill>
        <p:spPr>
          <a:xfrm>
            <a:off x="553403" y="1538572"/>
            <a:ext cx="5092062" cy="3780856"/>
          </a:xfrm>
          <a:custGeom>
            <a:avLst/>
            <a:gdLst/>
            <a:ahLst/>
            <a:cxnLst/>
            <a:rect l="l" t="t" r="r" b="b"/>
            <a:pathLst>
              <a:path w="5092062" h="5759450">
                <a:moveTo>
                  <a:pt x="0" y="0"/>
                </a:moveTo>
                <a:lnTo>
                  <a:pt x="5092062" y="0"/>
                </a:lnTo>
                <a:lnTo>
                  <a:pt x="5092062" y="5759450"/>
                </a:lnTo>
                <a:lnTo>
                  <a:pt x="0" y="5759450"/>
                </a:lnTo>
                <a:close/>
              </a:path>
            </a:pathLst>
          </a:custGeom>
        </p:spPr>
      </p:pic>
    </p:spTree>
    <p:extLst>
      <p:ext uri="{BB962C8B-B14F-4D97-AF65-F5344CB8AC3E}">
        <p14:creationId xmlns:p14="http://schemas.microsoft.com/office/powerpoint/2010/main" val="2361833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CBF4-28FD-4E8C-ADF3-91742A288E23}"/>
              </a:ext>
            </a:extLst>
          </p:cNvPr>
          <p:cNvSpPr>
            <a:spLocks noGrp="1"/>
          </p:cNvSpPr>
          <p:nvPr>
            <p:ph type="title"/>
          </p:nvPr>
        </p:nvSpPr>
        <p:spPr>
          <a:xfrm>
            <a:off x="550864" y="549275"/>
            <a:ext cx="3565524" cy="1997855"/>
          </a:xfrm>
        </p:spPr>
        <p:txBody>
          <a:bodyPr wrap="square" anchor="b">
            <a:normAutofit/>
          </a:bodyPr>
          <a:lstStyle/>
          <a:p>
            <a:r>
              <a:rPr lang="en-US" sz="3400" dirty="0"/>
              <a:t>Particularity in the items to be seized</a:t>
            </a:r>
            <a:br>
              <a:rPr lang="en-US" sz="3400" dirty="0"/>
            </a:br>
            <a:endParaRPr lang="en-US" sz="3400" dirty="0"/>
          </a:p>
        </p:txBody>
      </p:sp>
      <p:sp>
        <p:nvSpPr>
          <p:cNvPr id="3" name="Content Placeholder 2">
            <a:extLst>
              <a:ext uri="{FF2B5EF4-FFF2-40B4-BE49-F238E27FC236}">
                <a16:creationId xmlns:a16="http://schemas.microsoft.com/office/drawing/2014/main" id="{2EB9A78C-321B-4E13-A598-32EF4C4335E7}"/>
              </a:ext>
            </a:extLst>
          </p:cNvPr>
          <p:cNvSpPr>
            <a:spLocks noGrp="1"/>
          </p:cNvSpPr>
          <p:nvPr>
            <p:ph idx="1"/>
          </p:nvPr>
        </p:nvSpPr>
        <p:spPr>
          <a:xfrm>
            <a:off x="550863" y="2678400"/>
            <a:ext cx="3565525" cy="3414425"/>
          </a:xfrm>
        </p:spPr>
        <p:txBody>
          <a:bodyPr anchor="t">
            <a:normAutofit/>
          </a:bodyPr>
          <a:lstStyle/>
          <a:p>
            <a:r>
              <a:rPr lang="en-US" sz="1600" dirty="0"/>
              <a:t>So-called “general warrants,” which permit “a general, exploratory rummaging in a person’s belongings,” are prohibited.</a:t>
            </a:r>
          </a:p>
          <a:p>
            <a:r>
              <a:rPr lang="en-US" sz="1600" dirty="0"/>
              <a:t>To prevent general, exploratory searches, the Fourth Amendment requires a particular description of the things to be seized.  </a:t>
            </a:r>
          </a:p>
          <a:p>
            <a:pPr marL="0" indent="0">
              <a:buNone/>
            </a:pPr>
            <a:r>
              <a:rPr lang="en-US" sz="1600" u="sng" dirty="0"/>
              <a:t>People v. Coke</a:t>
            </a:r>
            <a:r>
              <a:rPr lang="en-US" sz="1600" dirty="0"/>
              <a:t>, 461 P.3d 508 (Colo. 2020)</a:t>
            </a:r>
          </a:p>
        </p:txBody>
      </p:sp>
      <p:pic>
        <p:nvPicPr>
          <p:cNvPr id="4" name="Picture 3" descr="A raccoon with its mouth open&#10;&#10;Description automatically generated">
            <a:extLst>
              <a:ext uri="{FF2B5EF4-FFF2-40B4-BE49-F238E27FC236}">
                <a16:creationId xmlns:a16="http://schemas.microsoft.com/office/drawing/2014/main" id="{AE68072E-E54D-4153-9ADA-760E6CC61C77}"/>
              </a:ext>
            </a:extLst>
          </p:cNvPr>
          <p:cNvPicPr>
            <a:picLocks noChangeAspect="1"/>
          </p:cNvPicPr>
          <p:nvPr/>
        </p:nvPicPr>
        <p:blipFill rotWithShape="1">
          <a:blip r:embed="rId2"/>
          <a:srcRect l="10178" r="-1" b="-1"/>
          <a:stretch/>
        </p:blipFill>
        <p:spPr>
          <a:xfrm>
            <a:off x="4743451" y="549275"/>
            <a:ext cx="6897687" cy="5759451"/>
          </a:xfrm>
          <a:custGeom>
            <a:avLst/>
            <a:gdLst/>
            <a:ahLst/>
            <a:cxnLst/>
            <a:rect l="l" t="t" r="r" b="b"/>
            <a:pathLst>
              <a:path w="6897687" h="5759451">
                <a:moveTo>
                  <a:pt x="0" y="0"/>
                </a:moveTo>
                <a:lnTo>
                  <a:pt x="6897687" y="0"/>
                </a:lnTo>
                <a:lnTo>
                  <a:pt x="6897687" y="5759451"/>
                </a:lnTo>
                <a:lnTo>
                  <a:pt x="0" y="5759451"/>
                </a:lnTo>
                <a:close/>
              </a:path>
            </a:pathLst>
          </a:custGeom>
        </p:spPr>
      </p:pic>
    </p:spTree>
    <p:extLst>
      <p:ext uri="{BB962C8B-B14F-4D97-AF65-F5344CB8AC3E}">
        <p14:creationId xmlns:p14="http://schemas.microsoft.com/office/powerpoint/2010/main" val="386472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58F2-7DC7-48EC-B621-E59A22D08A9D}"/>
              </a:ext>
            </a:extLst>
          </p:cNvPr>
          <p:cNvSpPr>
            <a:spLocks noGrp="1"/>
          </p:cNvSpPr>
          <p:nvPr>
            <p:ph type="title"/>
          </p:nvPr>
        </p:nvSpPr>
        <p:spPr/>
        <p:txBody>
          <a:bodyPr>
            <a:normAutofit fontScale="90000"/>
          </a:bodyPr>
          <a:lstStyle/>
          <a:p>
            <a:r>
              <a:rPr lang="en-US" dirty="0"/>
              <a:t>Probable cause to believe that the items to be seized are in the location to be searched</a:t>
            </a:r>
            <a:br>
              <a:rPr lang="en-US" dirty="0"/>
            </a:br>
            <a:endParaRPr lang="en-US" dirty="0"/>
          </a:p>
        </p:txBody>
      </p:sp>
      <p:sp>
        <p:nvSpPr>
          <p:cNvPr id="3" name="Content Placeholder 2">
            <a:extLst>
              <a:ext uri="{FF2B5EF4-FFF2-40B4-BE49-F238E27FC236}">
                <a16:creationId xmlns:a16="http://schemas.microsoft.com/office/drawing/2014/main" id="{024CAF08-7ED2-4AB2-865F-3D4ABA6028AD}"/>
              </a:ext>
            </a:extLst>
          </p:cNvPr>
          <p:cNvSpPr>
            <a:spLocks noGrp="1"/>
          </p:cNvSpPr>
          <p:nvPr>
            <p:ph sz="half" idx="1"/>
          </p:nvPr>
        </p:nvSpPr>
        <p:spPr>
          <a:xfrm>
            <a:off x="550862" y="2097175"/>
            <a:ext cx="5435600" cy="4564882"/>
          </a:xfrm>
        </p:spPr>
        <p:txBody>
          <a:bodyPr>
            <a:normAutofit fontScale="77500" lnSpcReduction="20000"/>
          </a:bodyPr>
          <a:lstStyle/>
          <a:p>
            <a:r>
              <a:rPr lang="en-US" dirty="0">
                <a:solidFill>
                  <a:schemeClr val="tx1"/>
                </a:solidFill>
              </a:rPr>
              <a:t>Commonly referred to as Nexus</a:t>
            </a:r>
          </a:p>
          <a:p>
            <a:r>
              <a:rPr lang="en-US" dirty="0">
                <a:solidFill>
                  <a:schemeClr val="tx1"/>
                </a:solidFill>
              </a:rPr>
              <a:t>Probable cause for a search exists when the affidavit in support of the warrant alleges sufficient facts to cause a person of reasonable caution to believe that contraband or other evidence of criminal activity is located at the place to be searched. </a:t>
            </a:r>
          </a:p>
          <a:p>
            <a:r>
              <a:rPr lang="en-US" dirty="0">
                <a:solidFill>
                  <a:schemeClr val="tx1"/>
                </a:solidFill>
              </a:rPr>
              <a:t>Whether an affidavit satisfies the constitutional standard of probable cause requires analysis of the totality of the circumstances.  </a:t>
            </a:r>
          </a:p>
          <a:p>
            <a:pPr marL="0" indent="0" algn="r">
              <a:buNone/>
            </a:pPr>
            <a:r>
              <a:rPr lang="en-US" u="sng" dirty="0">
                <a:solidFill>
                  <a:schemeClr val="tx1"/>
                </a:solidFill>
              </a:rPr>
              <a:t>Henderson v. People</a:t>
            </a:r>
            <a:r>
              <a:rPr lang="en-US" dirty="0">
                <a:solidFill>
                  <a:schemeClr val="tx1"/>
                </a:solidFill>
              </a:rPr>
              <a:t>, 879 P.2d 383 (Colo. 1994)</a:t>
            </a:r>
          </a:p>
          <a:p>
            <a:pPr marL="0" indent="0">
              <a:buNone/>
            </a:pPr>
            <a:r>
              <a:rPr lang="en-US" dirty="0">
                <a:solidFill>
                  <a:schemeClr val="tx1"/>
                </a:solidFill>
              </a:rPr>
              <a:t>*</a:t>
            </a:r>
            <a:r>
              <a:rPr lang="en-US" sz="1800" b="0" i="0" u="none" strike="noStrike" baseline="0" dirty="0">
                <a:solidFill>
                  <a:schemeClr val="tx1"/>
                </a:solidFill>
                <a:latin typeface="Times New Roman" panose="02020603050405020304" pitchFamily="18" charset="0"/>
              </a:rPr>
              <a:t>“Four corners” includes any attachments so long as they are referenced in the affidavit. May suggest language like, “… see attachment 1, which is incorporated by reference into this affidavit” </a:t>
            </a:r>
            <a:r>
              <a:rPr lang="en-US" dirty="0">
                <a:solidFill>
                  <a:schemeClr val="tx1"/>
                </a:solidFill>
              </a:rPr>
              <a:t> </a:t>
            </a:r>
          </a:p>
          <a:p>
            <a:endParaRPr lang="en-US" dirty="0"/>
          </a:p>
        </p:txBody>
      </p:sp>
      <p:graphicFrame>
        <p:nvGraphicFramePr>
          <p:cNvPr id="6" name="Content Placeholder 5">
            <a:extLst>
              <a:ext uri="{FF2B5EF4-FFF2-40B4-BE49-F238E27FC236}">
                <a16:creationId xmlns:a16="http://schemas.microsoft.com/office/drawing/2014/main" id="{8FB8C02B-E327-41EE-9EF4-F38A4C55E98D}"/>
              </a:ext>
            </a:extLst>
          </p:cNvPr>
          <p:cNvGraphicFramePr>
            <a:graphicFrameLocks noGrp="1"/>
          </p:cNvGraphicFramePr>
          <p:nvPr>
            <p:ph sz="half" idx="2"/>
            <p:extLst>
              <p:ext uri="{D42A27DB-BD31-4B8C-83A1-F6EECF244321}">
                <p14:modId xmlns:p14="http://schemas.microsoft.com/office/powerpoint/2010/main" val="510818986"/>
              </p:ext>
            </p:extLst>
          </p:nvPr>
        </p:nvGraphicFramePr>
        <p:xfrm>
          <a:off x="6205538" y="2097088"/>
          <a:ext cx="5435600" cy="399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806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EEBB-FF7B-4E8A-9B85-200BE516A34A}"/>
              </a:ext>
            </a:extLst>
          </p:cNvPr>
          <p:cNvSpPr>
            <a:spLocks noGrp="1"/>
          </p:cNvSpPr>
          <p:nvPr>
            <p:ph type="title"/>
          </p:nvPr>
        </p:nvSpPr>
        <p:spPr>
          <a:xfrm>
            <a:off x="550863" y="549275"/>
            <a:ext cx="3565525" cy="5543549"/>
          </a:xfrm>
        </p:spPr>
        <p:txBody>
          <a:bodyPr wrap="square" anchor="ctr">
            <a:normAutofit/>
          </a:bodyPr>
          <a:lstStyle/>
          <a:p>
            <a:r>
              <a:rPr lang="en-US" dirty="0"/>
              <a:t>Searching Digital Evidence</a:t>
            </a:r>
          </a:p>
        </p:txBody>
      </p:sp>
      <p:graphicFrame>
        <p:nvGraphicFramePr>
          <p:cNvPr id="15" name="Content Placeholder 2">
            <a:extLst>
              <a:ext uri="{FF2B5EF4-FFF2-40B4-BE49-F238E27FC236}">
                <a16:creationId xmlns:a16="http://schemas.microsoft.com/office/drawing/2014/main" id="{12FE5303-ADA2-46D1-A987-03F05C000C61}"/>
              </a:ext>
            </a:extLst>
          </p:cNvPr>
          <p:cNvGraphicFramePr>
            <a:graphicFrameLocks noGrp="1"/>
          </p:cNvGraphicFramePr>
          <p:nvPr>
            <p:ph idx="1"/>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extLst>
              <a:ext uri="{FF2B5EF4-FFF2-40B4-BE49-F238E27FC236}">
                <a16:creationId xmlns:a16="http://schemas.microsoft.com/office/drawing/2014/main" id="{9B736B98-A4FA-44DD-B6D7-E995D55EBA41}"/>
              </a:ext>
            </a:extLst>
          </p:cNvPr>
          <p:cNvSpPr/>
          <p:nvPr/>
        </p:nvSpPr>
        <p:spPr>
          <a:xfrm>
            <a:off x="3852908" y="765176"/>
            <a:ext cx="1207363" cy="51490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150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AC2E-8606-4F10-8F55-4B35BAE01CB0}"/>
              </a:ext>
            </a:extLst>
          </p:cNvPr>
          <p:cNvSpPr>
            <a:spLocks noGrp="1"/>
          </p:cNvSpPr>
          <p:nvPr>
            <p:ph type="title"/>
          </p:nvPr>
        </p:nvSpPr>
        <p:spPr/>
        <p:txBody>
          <a:bodyPr>
            <a:normAutofit fontScale="90000"/>
          </a:bodyPr>
          <a:lstStyle/>
          <a:p>
            <a:r>
              <a:rPr lang="en-US" sz="4800" spc="15" dirty="0">
                <a:solidFill>
                  <a:srgbClr val="EBEBEB"/>
                </a:solidFill>
                <a:latin typeface="Century Gothic"/>
                <a:cs typeface="Century Gothic"/>
              </a:rPr>
              <a:t>Nexus Between </a:t>
            </a:r>
            <a:r>
              <a:rPr lang="en-US" sz="4800" spc="20" dirty="0">
                <a:solidFill>
                  <a:srgbClr val="EBEBEB"/>
                </a:solidFill>
                <a:latin typeface="Century Gothic"/>
                <a:cs typeface="Century Gothic"/>
              </a:rPr>
              <a:t>Phone and</a:t>
            </a:r>
            <a:r>
              <a:rPr lang="en-US" sz="4800" spc="45" dirty="0">
                <a:solidFill>
                  <a:srgbClr val="EBEBEB"/>
                </a:solidFill>
                <a:latin typeface="Century Gothic"/>
                <a:cs typeface="Century Gothic"/>
              </a:rPr>
              <a:t> </a:t>
            </a:r>
            <a:r>
              <a:rPr lang="en-US" sz="4800" spc="15" dirty="0">
                <a:solidFill>
                  <a:srgbClr val="EBEBEB"/>
                </a:solidFill>
                <a:latin typeface="Century Gothic"/>
                <a:cs typeface="Century Gothic"/>
              </a:rPr>
              <a:t>Crime</a:t>
            </a:r>
            <a:br>
              <a:rPr lang="en-US" sz="4800" dirty="0">
                <a:latin typeface="Century Gothic"/>
                <a:cs typeface="Century Gothic"/>
              </a:rPr>
            </a:br>
            <a:endParaRPr lang="en-US" dirty="0"/>
          </a:p>
        </p:txBody>
      </p:sp>
      <p:sp>
        <p:nvSpPr>
          <p:cNvPr id="4" name="Content Placeholder 3">
            <a:extLst>
              <a:ext uri="{FF2B5EF4-FFF2-40B4-BE49-F238E27FC236}">
                <a16:creationId xmlns:a16="http://schemas.microsoft.com/office/drawing/2014/main" id="{EC1DDF4B-D982-451F-8BEB-EFE78CCCECAE}"/>
              </a:ext>
            </a:extLst>
          </p:cNvPr>
          <p:cNvSpPr>
            <a:spLocks noGrp="1"/>
          </p:cNvSpPr>
          <p:nvPr>
            <p:ph sz="half" idx="1"/>
          </p:nvPr>
        </p:nvSpPr>
        <p:spPr/>
        <p:txBody>
          <a:bodyPr>
            <a:normAutofit/>
          </a:bodyPr>
          <a:lstStyle/>
          <a:p>
            <a:r>
              <a:rPr lang="en-US" u="sng" dirty="0"/>
              <a:t>Victim tells police</a:t>
            </a:r>
          </a:p>
          <a:p>
            <a:pPr lvl="1"/>
            <a:r>
              <a:rPr lang="en-US" dirty="0"/>
              <a:t>She rode around with D and friends</a:t>
            </a:r>
          </a:p>
          <a:p>
            <a:pPr lvl="1"/>
            <a:r>
              <a:rPr lang="en-US" dirty="0"/>
              <a:t>D gave everyone drugs</a:t>
            </a:r>
          </a:p>
          <a:p>
            <a:pPr lvl="1"/>
            <a:r>
              <a:rPr lang="en-US" dirty="0"/>
              <a:t>They went to a party and someone sexually assaulted her</a:t>
            </a:r>
          </a:p>
          <a:p>
            <a:r>
              <a:rPr lang="en-US" dirty="0"/>
              <a:t> </a:t>
            </a:r>
            <a:r>
              <a:rPr lang="en-US" u="sng" dirty="0"/>
              <a:t>Officer seeks warrant for D’s phone</a:t>
            </a:r>
          </a:p>
          <a:p>
            <a:pPr lvl="1"/>
            <a:r>
              <a:rPr lang="en-US" dirty="0"/>
              <a:t>For evidence of drug and sex crimes</a:t>
            </a:r>
          </a:p>
          <a:p>
            <a:pPr lvl="1"/>
            <a:r>
              <a:rPr lang="en-US" dirty="0"/>
              <a:t>Training and experience: people have evidence on their phones</a:t>
            </a:r>
          </a:p>
        </p:txBody>
      </p:sp>
      <p:sp>
        <p:nvSpPr>
          <p:cNvPr id="7" name="object 14">
            <a:extLst>
              <a:ext uri="{FF2B5EF4-FFF2-40B4-BE49-F238E27FC236}">
                <a16:creationId xmlns:a16="http://schemas.microsoft.com/office/drawing/2014/main" id="{2AFF59C8-078F-4B2F-93EF-1D0188C179D2}"/>
              </a:ext>
            </a:extLst>
          </p:cNvPr>
          <p:cNvSpPr>
            <a:spLocks noGrp="1"/>
          </p:cNvSpPr>
          <p:nvPr>
            <p:ph sz="half" idx="2"/>
          </p:nvPr>
        </p:nvSpPr>
        <p:spPr>
          <a:prstGeom prst="rect">
            <a:avLst/>
          </a:prstGeom>
          <a:blipFill>
            <a:blip r:embed="rId2" cstate="print"/>
            <a:stretch>
              <a:fillRect/>
            </a:stretch>
          </a:blipFill>
        </p:spPr>
        <p:txBody>
          <a:bodyPr wrap="square" lIns="0" tIns="0" rIns="0" bIns="0" rtlCol="0">
            <a:normAutofit/>
          </a:bodyPr>
          <a:lstStyle/>
          <a:p>
            <a:endParaRPr lang="en-US" dirty="0"/>
          </a:p>
        </p:txBody>
      </p:sp>
    </p:spTree>
    <p:extLst>
      <p:ext uri="{BB962C8B-B14F-4D97-AF65-F5344CB8AC3E}">
        <p14:creationId xmlns:p14="http://schemas.microsoft.com/office/powerpoint/2010/main" val="956511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5">
            <a:extLst>
              <a:ext uri="{FF2B5EF4-FFF2-40B4-BE49-F238E27FC236}">
                <a16:creationId xmlns:a16="http://schemas.microsoft.com/office/drawing/2014/main" id="{AA70E85B-8888-4334-B612-139F89482DDE}"/>
              </a:ext>
            </a:extLst>
          </p:cNvPr>
          <p:cNvSpPr txBox="1">
            <a:spLocks noGrp="1"/>
          </p:cNvSpPr>
          <p:nvPr>
            <p:ph type="title"/>
          </p:nvPr>
        </p:nvSpPr>
        <p:spPr>
          <a:xfrm>
            <a:off x="550863" y="549275"/>
            <a:ext cx="11091862" cy="679032"/>
          </a:xfrm>
          <a:prstGeom prst="rect">
            <a:avLst/>
          </a:prstGeom>
        </p:spPr>
        <p:txBody>
          <a:bodyPr vert="horz" wrap="square" lIns="0" tIns="17145" rIns="0" bIns="0" rtlCol="0">
            <a:spAutoFit/>
          </a:bodyPr>
          <a:lstStyle/>
          <a:p>
            <a:pPr>
              <a:lnSpc>
                <a:spcPct val="100000"/>
              </a:lnSpc>
              <a:spcBef>
                <a:spcPts val="135"/>
              </a:spcBef>
            </a:pPr>
            <a:r>
              <a:rPr sz="4300" spc="15" dirty="0">
                <a:solidFill>
                  <a:srgbClr val="EBEBEB"/>
                </a:solidFill>
                <a:latin typeface="Century Gothic"/>
                <a:cs typeface="Century Gothic"/>
              </a:rPr>
              <a:t>Nexus Between </a:t>
            </a:r>
            <a:r>
              <a:rPr sz="4300" spc="20" dirty="0">
                <a:solidFill>
                  <a:srgbClr val="EBEBEB"/>
                </a:solidFill>
                <a:latin typeface="Century Gothic"/>
                <a:cs typeface="Century Gothic"/>
              </a:rPr>
              <a:t>Phone and</a:t>
            </a:r>
            <a:r>
              <a:rPr sz="4300" spc="45" dirty="0">
                <a:solidFill>
                  <a:srgbClr val="EBEBEB"/>
                </a:solidFill>
                <a:latin typeface="Century Gothic"/>
                <a:cs typeface="Century Gothic"/>
              </a:rPr>
              <a:t> </a:t>
            </a:r>
            <a:r>
              <a:rPr sz="4300" spc="15" dirty="0">
                <a:solidFill>
                  <a:srgbClr val="EBEBEB"/>
                </a:solidFill>
                <a:latin typeface="Century Gothic"/>
                <a:cs typeface="Century Gothic"/>
              </a:rPr>
              <a:t>Crime</a:t>
            </a:r>
            <a:endParaRPr sz="4300" dirty="0">
              <a:latin typeface="Century Gothic"/>
              <a:cs typeface="Century Gothic"/>
            </a:endParaRPr>
          </a:p>
        </p:txBody>
      </p:sp>
      <p:sp>
        <p:nvSpPr>
          <p:cNvPr id="9" name="Content Placeholder 8">
            <a:extLst>
              <a:ext uri="{FF2B5EF4-FFF2-40B4-BE49-F238E27FC236}">
                <a16:creationId xmlns:a16="http://schemas.microsoft.com/office/drawing/2014/main" id="{C82AECCF-F749-41B4-AF0C-D71A4585661C}"/>
              </a:ext>
            </a:extLst>
          </p:cNvPr>
          <p:cNvSpPr>
            <a:spLocks noGrp="1"/>
          </p:cNvSpPr>
          <p:nvPr>
            <p:ph idx="1"/>
          </p:nvPr>
        </p:nvSpPr>
        <p:spPr/>
        <p:txBody>
          <a:bodyPr/>
          <a:lstStyle/>
          <a:p>
            <a:pPr marL="0" indent="0">
              <a:buNone/>
            </a:pPr>
            <a:r>
              <a:rPr lang="en-US" dirty="0"/>
              <a:t>One viewpoint</a:t>
            </a:r>
          </a:p>
          <a:p>
            <a:r>
              <a:rPr lang="en-US" u="sng" dirty="0"/>
              <a:t>State v. Moats</a:t>
            </a:r>
            <a:r>
              <a:rPr lang="en-US" dirty="0"/>
              <a:t>, 168 A.3d 952 (Md. Ct. App. 2017):  The warrant was  properly issued. Although the application was “devoid of specific  facts linking the crimes and the cell phone,” the court noted the  prevalence of cell phones, “the expertise and experience of the  affiant police officer,” and the fact that “by definition,” the crime of  drug distribution requires at least two participants and  communication between them.</a:t>
            </a:r>
          </a:p>
        </p:txBody>
      </p:sp>
    </p:spTree>
    <p:extLst>
      <p:ext uri="{BB962C8B-B14F-4D97-AF65-F5344CB8AC3E}">
        <p14:creationId xmlns:p14="http://schemas.microsoft.com/office/powerpoint/2010/main" val="248680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48AD-F4CA-4346-88C1-1CBD16940286}"/>
              </a:ext>
            </a:extLst>
          </p:cNvPr>
          <p:cNvSpPr>
            <a:spLocks noGrp="1"/>
          </p:cNvSpPr>
          <p:nvPr>
            <p:ph type="title"/>
          </p:nvPr>
        </p:nvSpPr>
        <p:spPr/>
        <p:txBody>
          <a:bodyPr>
            <a:normAutofit fontScale="90000"/>
          </a:bodyPr>
          <a:lstStyle/>
          <a:p>
            <a:r>
              <a:rPr lang="en-US" sz="4800" spc="20" dirty="0">
                <a:solidFill>
                  <a:srgbClr val="EBEBEB"/>
                </a:solidFill>
                <a:latin typeface="Century Gothic"/>
                <a:cs typeface="Century Gothic"/>
              </a:rPr>
              <a:t>How </a:t>
            </a:r>
            <a:r>
              <a:rPr lang="en-US" sz="4800" spc="15" dirty="0">
                <a:solidFill>
                  <a:srgbClr val="EBEBEB"/>
                </a:solidFill>
                <a:latin typeface="Century Gothic"/>
                <a:cs typeface="Century Gothic"/>
              </a:rPr>
              <a:t>Often </a:t>
            </a:r>
            <a:r>
              <a:rPr lang="en-US" sz="4800" spc="20" dirty="0">
                <a:solidFill>
                  <a:srgbClr val="EBEBEB"/>
                </a:solidFill>
                <a:latin typeface="Century Gothic"/>
                <a:cs typeface="Century Gothic"/>
              </a:rPr>
              <a:t>Do You </a:t>
            </a:r>
            <a:r>
              <a:rPr lang="en-US" sz="4800" spc="15" dirty="0">
                <a:solidFill>
                  <a:srgbClr val="EBEBEB"/>
                </a:solidFill>
                <a:latin typeface="Century Gothic"/>
                <a:cs typeface="Century Gothic"/>
              </a:rPr>
              <a:t>Use Your </a:t>
            </a:r>
            <a:r>
              <a:rPr lang="en-US" sz="4800" spc="20" dirty="0">
                <a:solidFill>
                  <a:srgbClr val="EBEBEB"/>
                </a:solidFill>
                <a:latin typeface="Century Gothic"/>
                <a:cs typeface="Century Gothic"/>
              </a:rPr>
              <a:t>Phone on  </a:t>
            </a:r>
            <a:r>
              <a:rPr lang="en-US" sz="4800" spc="10" dirty="0">
                <a:solidFill>
                  <a:srgbClr val="EBEBEB"/>
                </a:solidFill>
                <a:latin typeface="Century Gothic"/>
                <a:cs typeface="Century Gothic"/>
              </a:rPr>
              <a:t>the</a:t>
            </a:r>
            <a:r>
              <a:rPr lang="en-US" sz="4800" spc="15" dirty="0">
                <a:solidFill>
                  <a:srgbClr val="EBEBEB"/>
                </a:solidFill>
                <a:latin typeface="Century Gothic"/>
                <a:cs typeface="Century Gothic"/>
              </a:rPr>
              <a:t> </a:t>
            </a:r>
            <a:r>
              <a:rPr lang="en-US" sz="4800" spc="10" dirty="0">
                <a:solidFill>
                  <a:srgbClr val="EBEBEB"/>
                </a:solidFill>
                <a:latin typeface="Century Gothic"/>
                <a:cs typeface="Century Gothic"/>
              </a:rPr>
              <a:t>Toilet?</a:t>
            </a:r>
            <a:br>
              <a:rPr lang="en-US" sz="4800" dirty="0">
                <a:latin typeface="Century Gothic"/>
                <a:cs typeface="Century Gothic"/>
              </a:rPr>
            </a:br>
            <a:endParaRPr lang="en-US" dirty="0"/>
          </a:p>
        </p:txBody>
      </p:sp>
      <p:sp>
        <p:nvSpPr>
          <p:cNvPr id="4" name="object 36">
            <a:extLst>
              <a:ext uri="{FF2B5EF4-FFF2-40B4-BE49-F238E27FC236}">
                <a16:creationId xmlns:a16="http://schemas.microsoft.com/office/drawing/2014/main" id="{826AD9F5-22D0-45FD-810F-EF2BF417D6F0}"/>
              </a:ext>
            </a:extLst>
          </p:cNvPr>
          <p:cNvSpPr>
            <a:spLocks noGrp="1"/>
          </p:cNvSpPr>
          <p:nvPr>
            <p:ph idx="1"/>
          </p:nvPr>
        </p:nvSpPr>
        <p:spPr>
          <a:prstGeom prst="rect">
            <a:avLst/>
          </a:prstGeom>
          <a:blipFill>
            <a:blip r:embed="rId2" cstate="print"/>
            <a:stretch>
              <a:fillRect/>
            </a:stretch>
          </a:blipFill>
        </p:spPr>
        <p:txBody>
          <a:bodyPr wrap="square" lIns="0" tIns="0" rIns="0" bIns="0" rtlCol="0"/>
          <a:lstStyle/>
          <a:p>
            <a:endParaRPr lang="en-US" dirty="0"/>
          </a:p>
        </p:txBody>
      </p:sp>
    </p:spTree>
    <p:extLst>
      <p:ext uri="{BB962C8B-B14F-4D97-AF65-F5344CB8AC3E}">
        <p14:creationId xmlns:p14="http://schemas.microsoft.com/office/powerpoint/2010/main" val="1951146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9447-02D7-45A3-98CF-DFCFFA217BA6}"/>
              </a:ext>
            </a:extLst>
          </p:cNvPr>
          <p:cNvSpPr>
            <a:spLocks noGrp="1"/>
          </p:cNvSpPr>
          <p:nvPr>
            <p:ph type="title"/>
          </p:nvPr>
        </p:nvSpPr>
        <p:spPr/>
        <p:txBody>
          <a:bodyPr/>
          <a:lstStyle/>
          <a:p>
            <a:r>
              <a:rPr lang="en-US" sz="4800" spc="15" dirty="0">
                <a:solidFill>
                  <a:srgbClr val="EBEBEB"/>
                </a:solidFill>
                <a:latin typeface="Century Gothic"/>
                <a:cs typeface="Century Gothic"/>
              </a:rPr>
              <a:t>Nexus Between </a:t>
            </a:r>
            <a:r>
              <a:rPr lang="en-US" sz="4800" spc="20" dirty="0">
                <a:solidFill>
                  <a:srgbClr val="EBEBEB"/>
                </a:solidFill>
                <a:latin typeface="Century Gothic"/>
                <a:cs typeface="Century Gothic"/>
              </a:rPr>
              <a:t>Phone and</a:t>
            </a:r>
            <a:r>
              <a:rPr lang="en-US" sz="4800" spc="45" dirty="0">
                <a:solidFill>
                  <a:srgbClr val="EBEBEB"/>
                </a:solidFill>
                <a:latin typeface="Century Gothic"/>
                <a:cs typeface="Century Gothic"/>
              </a:rPr>
              <a:t> </a:t>
            </a:r>
            <a:r>
              <a:rPr lang="en-US" sz="4800" spc="15" dirty="0">
                <a:solidFill>
                  <a:srgbClr val="EBEBEB"/>
                </a:solidFill>
                <a:latin typeface="Century Gothic"/>
                <a:cs typeface="Century Gothic"/>
              </a:rPr>
              <a:t>Crime</a:t>
            </a:r>
            <a:br>
              <a:rPr lang="en-US" sz="4800" dirty="0">
                <a:latin typeface="Century Gothic"/>
                <a:cs typeface="Century Gothic"/>
              </a:rPr>
            </a:br>
            <a:endParaRPr lang="en-US" dirty="0"/>
          </a:p>
        </p:txBody>
      </p:sp>
      <p:sp>
        <p:nvSpPr>
          <p:cNvPr id="3" name="Content Placeholder 2">
            <a:extLst>
              <a:ext uri="{FF2B5EF4-FFF2-40B4-BE49-F238E27FC236}">
                <a16:creationId xmlns:a16="http://schemas.microsoft.com/office/drawing/2014/main" id="{127EC6CE-F711-41CE-B340-39FD576D6796}"/>
              </a:ext>
            </a:extLst>
          </p:cNvPr>
          <p:cNvSpPr>
            <a:spLocks noGrp="1"/>
          </p:cNvSpPr>
          <p:nvPr>
            <p:ph idx="1"/>
          </p:nvPr>
        </p:nvSpPr>
        <p:spPr/>
        <p:txBody>
          <a:bodyPr/>
          <a:lstStyle/>
          <a:p>
            <a:pPr marL="0" indent="0">
              <a:buNone/>
            </a:pPr>
            <a:r>
              <a:rPr lang="en-US" dirty="0"/>
              <a:t>However:</a:t>
            </a:r>
          </a:p>
          <a:p>
            <a:r>
              <a:rPr lang="en-US" u="sng" dirty="0"/>
              <a:t>United States v. Lyles,</a:t>
            </a:r>
            <a:r>
              <a:rPr lang="en-US" dirty="0"/>
              <a:t> 910 F.3d 787 (4th Cir. 2018). Police found three marijuana stems and rolling papers in the defendant’s trash can. They obtained a search warrant for the defendant’s house. It authorized the seizure of  computers and cell phones among other items. The court  ruled that the trash pull did not provide probable cause for  a search of the house. It also criticized the breadth of the  warrant, stating that “the warrant application lacked any  nexus between cell phones and marijuana possession,” and  emphasizing the intrusiveness of a cell phone search.</a:t>
            </a:r>
          </a:p>
          <a:p>
            <a:endParaRPr lang="en-US" dirty="0"/>
          </a:p>
        </p:txBody>
      </p:sp>
    </p:spTree>
    <p:extLst>
      <p:ext uri="{BB962C8B-B14F-4D97-AF65-F5344CB8AC3E}">
        <p14:creationId xmlns:p14="http://schemas.microsoft.com/office/powerpoint/2010/main" val="288329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E591-8F92-4040-9D68-09C341F75BFE}"/>
              </a:ext>
            </a:extLst>
          </p:cNvPr>
          <p:cNvSpPr>
            <a:spLocks noGrp="1"/>
          </p:cNvSpPr>
          <p:nvPr>
            <p:ph type="title"/>
          </p:nvPr>
        </p:nvSpPr>
        <p:spPr>
          <a:xfrm>
            <a:off x="550862" y="1520825"/>
            <a:ext cx="5545137" cy="3779838"/>
          </a:xfrm>
        </p:spPr>
        <p:txBody>
          <a:bodyPr anchor="ctr">
            <a:normAutofit/>
          </a:bodyPr>
          <a:lstStyle/>
          <a:p>
            <a:r>
              <a:rPr lang="en-US" sz="6800" spc="15" dirty="0">
                <a:latin typeface="Arial" panose="020B0604020202020204" pitchFamily="34" charset="0"/>
                <a:cs typeface="Arial" panose="020B0604020202020204" pitchFamily="34" charset="0"/>
              </a:rPr>
              <a:t>Where </a:t>
            </a:r>
            <a:r>
              <a:rPr lang="en-US" sz="6800" spc="5" dirty="0">
                <a:latin typeface="Arial" panose="020B0604020202020204" pitchFamily="34" charset="0"/>
                <a:cs typeface="Arial" panose="020B0604020202020204" pitchFamily="34" charset="0"/>
              </a:rPr>
              <a:t>Are </a:t>
            </a:r>
            <a:r>
              <a:rPr lang="en-US" sz="6800" spc="20" dirty="0">
                <a:latin typeface="Arial" panose="020B0604020202020204" pitchFamily="34" charset="0"/>
                <a:cs typeface="Arial" panose="020B0604020202020204" pitchFamily="34" charset="0"/>
              </a:rPr>
              <a:t>We Going</a:t>
            </a:r>
            <a:r>
              <a:rPr lang="en-US" sz="6800" spc="15" dirty="0">
                <a:latin typeface="Arial" panose="020B0604020202020204" pitchFamily="34" charset="0"/>
                <a:cs typeface="Arial" panose="020B0604020202020204" pitchFamily="34" charset="0"/>
              </a:rPr>
              <a:t>?</a:t>
            </a:r>
            <a:endParaRPr lang="en-US" sz="6800" dirty="0">
              <a:latin typeface="Arial" panose="020B0604020202020204" pitchFamily="34" charset="0"/>
              <a:cs typeface="Arial" panose="020B0604020202020204" pitchFamily="34" charset="0"/>
            </a:endParaRPr>
          </a:p>
        </p:txBody>
      </p:sp>
      <p:graphicFrame>
        <p:nvGraphicFramePr>
          <p:cNvPr id="22" name="Content Placeholder 2">
            <a:extLst>
              <a:ext uri="{FF2B5EF4-FFF2-40B4-BE49-F238E27FC236}">
                <a16:creationId xmlns:a16="http://schemas.microsoft.com/office/drawing/2014/main" id="{FB8FEE59-A291-489E-9479-2790FE7D8756}"/>
              </a:ext>
            </a:extLst>
          </p:cNvPr>
          <p:cNvGraphicFramePr>
            <a:graphicFrameLocks noGrp="1"/>
          </p:cNvGraphicFramePr>
          <p:nvPr>
            <p:ph idx="1"/>
            <p:extLst>
              <p:ext uri="{D42A27DB-BD31-4B8C-83A1-F6EECF244321}">
                <p14:modId xmlns:p14="http://schemas.microsoft.com/office/powerpoint/2010/main" val="391364693"/>
              </p:ext>
            </p:extLst>
          </p:nvPr>
        </p:nvGraphicFramePr>
        <p:xfrm>
          <a:off x="7140575" y="549275"/>
          <a:ext cx="4500563"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7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1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ADB09-6BE0-4F78-9838-2ED20317575F}"/>
              </a:ext>
            </a:extLst>
          </p:cNvPr>
          <p:cNvSpPr>
            <a:spLocks noGrp="1"/>
          </p:cNvSpPr>
          <p:nvPr>
            <p:ph type="title"/>
          </p:nvPr>
        </p:nvSpPr>
        <p:spPr>
          <a:xfrm>
            <a:off x="550863" y="549275"/>
            <a:ext cx="3565525" cy="5543549"/>
          </a:xfrm>
        </p:spPr>
        <p:txBody>
          <a:bodyPr wrap="square" anchor="ctr">
            <a:normAutofit/>
          </a:bodyPr>
          <a:lstStyle/>
          <a:p>
            <a:r>
              <a:rPr lang="en-US" spc="15">
                <a:latin typeface="Century Gothic"/>
                <a:cs typeface="Century Gothic"/>
              </a:rPr>
              <a:t>Nexus Between </a:t>
            </a:r>
            <a:r>
              <a:rPr lang="en-US" spc="20">
                <a:latin typeface="Century Gothic"/>
                <a:cs typeface="Century Gothic"/>
              </a:rPr>
              <a:t>Phone and</a:t>
            </a:r>
            <a:r>
              <a:rPr lang="en-US" spc="45">
                <a:latin typeface="Century Gothic"/>
                <a:cs typeface="Century Gothic"/>
              </a:rPr>
              <a:t> </a:t>
            </a:r>
            <a:r>
              <a:rPr lang="en-US" spc="15">
                <a:latin typeface="Century Gothic"/>
                <a:cs typeface="Century Gothic"/>
              </a:rPr>
              <a:t>Crime</a:t>
            </a:r>
            <a:br>
              <a:rPr lang="en-US">
                <a:latin typeface="Century Gothic"/>
                <a:cs typeface="Century Gothic"/>
              </a:rPr>
            </a:br>
            <a:endParaRPr lang="en-US"/>
          </a:p>
        </p:txBody>
      </p:sp>
      <p:sp>
        <p:nvSpPr>
          <p:cNvPr id="28" name="Rectangle 15">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A1B742A-8115-4524-9758-1689A0D6D010}"/>
              </a:ext>
            </a:extLst>
          </p:cNvPr>
          <p:cNvGraphicFramePr>
            <a:graphicFrameLocks noGrp="1"/>
          </p:cNvGraphicFramePr>
          <p:nvPr>
            <p:ph idx="1"/>
            <p:extLst>
              <p:ext uri="{D42A27DB-BD31-4B8C-83A1-F6EECF244321}">
                <p14:modId xmlns:p14="http://schemas.microsoft.com/office/powerpoint/2010/main" val="1487426945"/>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039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DC8A-F065-4ACF-89FF-094794849C96}"/>
              </a:ext>
            </a:extLst>
          </p:cNvPr>
          <p:cNvSpPr>
            <a:spLocks noGrp="1"/>
          </p:cNvSpPr>
          <p:nvPr>
            <p:ph type="title"/>
          </p:nvPr>
        </p:nvSpPr>
        <p:spPr>
          <a:xfrm>
            <a:off x="550862" y="4326451"/>
            <a:ext cx="4500562" cy="1562959"/>
          </a:xfrm>
        </p:spPr>
        <p:txBody>
          <a:bodyPr wrap="square" anchor="t">
            <a:normAutofit/>
          </a:bodyPr>
          <a:lstStyle/>
          <a:p>
            <a:r>
              <a:rPr lang="en-US" sz="3000" dirty="0"/>
              <a:t>Probable Cause to Search The Service, </a:t>
            </a:r>
            <a:r>
              <a:rPr lang="en-US" sz="3000" dirty="0" err="1"/>
              <a:t>ie</a:t>
            </a:r>
            <a:r>
              <a:rPr lang="en-US" sz="3000" dirty="0"/>
              <a:t> Nexus</a:t>
            </a:r>
            <a:br>
              <a:rPr lang="en-US" sz="3000" dirty="0"/>
            </a:br>
            <a:endParaRPr lang="en-US" sz="3000" dirty="0"/>
          </a:p>
        </p:txBody>
      </p:sp>
      <p:sp>
        <p:nvSpPr>
          <p:cNvPr id="3" name="Content Placeholder 2">
            <a:extLst>
              <a:ext uri="{FF2B5EF4-FFF2-40B4-BE49-F238E27FC236}">
                <a16:creationId xmlns:a16="http://schemas.microsoft.com/office/drawing/2014/main" id="{7647E71A-64FD-4FEF-80D1-E02487D3928C}"/>
              </a:ext>
            </a:extLst>
          </p:cNvPr>
          <p:cNvSpPr>
            <a:spLocks noGrp="1"/>
          </p:cNvSpPr>
          <p:nvPr>
            <p:ph idx="1"/>
          </p:nvPr>
        </p:nvSpPr>
        <p:spPr>
          <a:xfrm>
            <a:off x="5223508" y="4326450"/>
            <a:ext cx="6373813" cy="2158239"/>
          </a:xfrm>
        </p:spPr>
        <p:txBody>
          <a:bodyPr anchor="t">
            <a:normAutofit fontScale="62500" lnSpcReduction="20000"/>
          </a:bodyPr>
          <a:lstStyle/>
          <a:p>
            <a:pPr>
              <a:lnSpc>
                <a:spcPct val="100000"/>
              </a:lnSpc>
            </a:pPr>
            <a:r>
              <a:rPr lang="en-US" sz="2900" dirty="0">
                <a:effectLst/>
              </a:rPr>
              <a:t>Probable cause supports a search warrant when the affidavit demonstrates “a fair probability that contraband or evidence of a crime will be found in a particular place.” </a:t>
            </a:r>
            <a:r>
              <a:rPr lang="en-US" sz="2900" i="1" dirty="0">
                <a:effectLst/>
              </a:rPr>
              <a:t>Illinois v. Gates</a:t>
            </a:r>
            <a:r>
              <a:rPr lang="en-US" sz="2900" dirty="0">
                <a:effectLst/>
              </a:rPr>
              <a:t>, 462 U.S. 213 (1983)</a:t>
            </a:r>
          </a:p>
          <a:p>
            <a:pPr>
              <a:lnSpc>
                <a:spcPct val="100000"/>
              </a:lnSpc>
            </a:pPr>
            <a:r>
              <a:rPr lang="en-US" sz="2900" dirty="0">
                <a:effectLst/>
              </a:rPr>
              <a:t>For the requisite nexus to exist, the affidavit in support of the search warrant must establish why the government believes that relevant evidence may reside on the particular suspect's account.</a:t>
            </a:r>
            <a:br>
              <a:rPr lang="en-US" sz="1000" dirty="0">
                <a:effectLst/>
              </a:rPr>
            </a:br>
            <a:br>
              <a:rPr lang="en-US" sz="1000" dirty="0">
                <a:effectLst/>
              </a:rPr>
            </a:br>
            <a:br>
              <a:rPr lang="en-US" sz="1000" dirty="0">
                <a:effectLst/>
              </a:rPr>
            </a:br>
            <a:endParaRPr lang="en-US" sz="1000" dirty="0"/>
          </a:p>
        </p:txBody>
      </p:sp>
      <p:pic>
        <p:nvPicPr>
          <p:cNvPr id="5" name="Picture 4" descr="A picture containing table, clock&#10;&#10;Description automatically generated">
            <a:extLst>
              <a:ext uri="{FF2B5EF4-FFF2-40B4-BE49-F238E27FC236}">
                <a16:creationId xmlns:a16="http://schemas.microsoft.com/office/drawing/2014/main" id="{FBA43A0E-C1B5-4A7C-804C-FCD7B07AE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506" y="549275"/>
            <a:ext cx="3227901" cy="3227901"/>
          </a:xfrm>
          <a:custGeom>
            <a:avLst/>
            <a:gdLst/>
            <a:ahLst/>
            <a:cxnLst/>
            <a:rect l="l" t="t" r="r" b="b"/>
            <a:pathLst>
              <a:path w="6098400" h="3777175">
                <a:moveTo>
                  <a:pt x="0" y="0"/>
                </a:moveTo>
                <a:lnTo>
                  <a:pt x="6098400" y="0"/>
                </a:lnTo>
                <a:lnTo>
                  <a:pt x="6098400" y="3777175"/>
                </a:lnTo>
                <a:lnTo>
                  <a:pt x="0" y="3777175"/>
                </a:lnTo>
                <a:close/>
              </a:path>
            </a:pathLst>
          </a:custGeom>
        </p:spPr>
      </p:pic>
      <p:pic>
        <p:nvPicPr>
          <p:cNvPr id="9" name="Picture 8" descr="A close up of a sign&#10;&#10;Description automatically generated">
            <a:extLst>
              <a:ext uri="{FF2B5EF4-FFF2-40B4-BE49-F238E27FC236}">
                <a16:creationId xmlns:a16="http://schemas.microsoft.com/office/drawing/2014/main" id="{DB56FDD6-E5C4-4C77-878C-30E8F4CB1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486" y="549275"/>
            <a:ext cx="4678117" cy="3227901"/>
          </a:xfrm>
          <a:custGeom>
            <a:avLst/>
            <a:gdLst/>
            <a:ahLst/>
            <a:cxnLst/>
            <a:rect l="l" t="t" r="r" b="b"/>
            <a:pathLst>
              <a:path w="6098400" h="3777175">
                <a:moveTo>
                  <a:pt x="0" y="0"/>
                </a:moveTo>
                <a:lnTo>
                  <a:pt x="6098400" y="0"/>
                </a:lnTo>
                <a:lnTo>
                  <a:pt x="6098400" y="3777175"/>
                </a:lnTo>
                <a:lnTo>
                  <a:pt x="0" y="3777175"/>
                </a:lnTo>
                <a:close/>
              </a:path>
            </a:pathLst>
          </a:custGeom>
        </p:spPr>
      </p:pic>
      <p:sp>
        <p:nvSpPr>
          <p:cNvPr id="11" name="Arrow: Right 10">
            <a:extLst>
              <a:ext uri="{FF2B5EF4-FFF2-40B4-BE49-F238E27FC236}">
                <a16:creationId xmlns:a16="http://schemas.microsoft.com/office/drawing/2014/main" id="{431B9C8F-ECC0-4397-A083-B193A8A81FD9}"/>
              </a:ext>
            </a:extLst>
          </p:cNvPr>
          <p:cNvSpPr/>
          <p:nvPr/>
        </p:nvSpPr>
        <p:spPr>
          <a:xfrm>
            <a:off x="5167618" y="1879134"/>
            <a:ext cx="1249960" cy="8892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02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EE1DF6-4093-4F66-882F-3E40BAFC771B}"/>
              </a:ext>
            </a:extLst>
          </p:cNvPr>
          <p:cNvSpPr>
            <a:spLocks noGrp="1"/>
          </p:cNvSpPr>
          <p:nvPr>
            <p:ph type="title"/>
          </p:nvPr>
        </p:nvSpPr>
        <p:spPr>
          <a:xfrm>
            <a:off x="550862" y="580363"/>
            <a:ext cx="5437188" cy="1333055"/>
          </a:xfrm>
        </p:spPr>
        <p:txBody>
          <a:bodyPr wrap="square" anchor="t">
            <a:normAutofit/>
          </a:bodyPr>
          <a:lstStyle/>
          <a:p>
            <a:r>
              <a:rPr lang="en-US" dirty="0"/>
              <a:t>Nexus To The Type and Scope of Data</a:t>
            </a:r>
          </a:p>
        </p:txBody>
      </p:sp>
      <p:grpSp>
        <p:nvGrpSpPr>
          <p:cNvPr id="73" name="Group 72">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74" name="Freeform: Shape 73">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026" name="Picture 2" descr="ZetX | Scientific Standards">
            <a:extLst>
              <a:ext uri="{FF2B5EF4-FFF2-40B4-BE49-F238E27FC236}">
                <a16:creationId xmlns:a16="http://schemas.microsoft.com/office/drawing/2014/main" id="{67E0BA62-2E78-4A55-B588-EEDB7EA071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49" r="22638" b="-1"/>
          <a:stretch/>
        </p:blipFill>
        <p:spPr bwMode="auto">
          <a:xfrm>
            <a:off x="550863" y="2530474"/>
            <a:ext cx="2887200" cy="3779838"/>
          </a:xfrm>
          <a:custGeom>
            <a:avLst/>
            <a:gdLst/>
            <a:ahLst/>
            <a:cxnLst/>
            <a:rect l="l" t="t" r="r" b="b"/>
            <a:pathLst>
              <a:path w="2887200" h="3779838">
                <a:moveTo>
                  <a:pt x="0" y="0"/>
                </a:moveTo>
                <a:lnTo>
                  <a:pt x="2887200" y="0"/>
                </a:lnTo>
                <a:lnTo>
                  <a:pt x="2887200" y="3779838"/>
                </a:lnTo>
                <a:lnTo>
                  <a:pt x="0" y="3779838"/>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Graphical user interface, application&#10;&#10;Description automatically generated">
            <a:extLst>
              <a:ext uri="{FF2B5EF4-FFF2-40B4-BE49-F238E27FC236}">
                <a16:creationId xmlns:a16="http://schemas.microsoft.com/office/drawing/2014/main" id="{B3E17B0C-C05D-4B93-8871-B90A8AE624E4}"/>
              </a:ext>
            </a:extLst>
          </p:cNvPr>
          <p:cNvPicPr>
            <a:picLocks noChangeAspect="1"/>
          </p:cNvPicPr>
          <p:nvPr/>
        </p:nvPicPr>
        <p:blipFill rotWithShape="1">
          <a:blip r:embed="rId3">
            <a:extLst>
              <a:ext uri="{28A0092B-C50C-407E-A947-70E740481C1C}">
                <a14:useLocalDpi xmlns:a14="http://schemas.microsoft.com/office/drawing/2010/main" val="0"/>
              </a:ext>
            </a:extLst>
          </a:blip>
          <a:srcRect l="6484" r="24199" b="2"/>
          <a:stretch/>
        </p:blipFill>
        <p:spPr>
          <a:xfrm>
            <a:off x="3438063" y="2530474"/>
            <a:ext cx="2887200" cy="3779838"/>
          </a:xfrm>
          <a:custGeom>
            <a:avLst/>
            <a:gdLst/>
            <a:ahLst/>
            <a:cxnLst/>
            <a:rect l="l" t="t" r="r" b="b"/>
            <a:pathLst>
              <a:path w="2887200" h="3779838">
                <a:moveTo>
                  <a:pt x="0" y="0"/>
                </a:moveTo>
                <a:lnTo>
                  <a:pt x="2887200" y="0"/>
                </a:lnTo>
                <a:lnTo>
                  <a:pt x="2887200" y="3779838"/>
                </a:lnTo>
                <a:lnTo>
                  <a:pt x="0" y="3779838"/>
                </a:lnTo>
                <a:close/>
              </a:path>
            </a:pathLst>
          </a:custGeom>
        </p:spPr>
      </p:pic>
      <p:sp>
        <p:nvSpPr>
          <p:cNvPr id="77" name="Oval 76">
            <a:extLst>
              <a:ext uri="{FF2B5EF4-FFF2-40B4-BE49-F238E27FC236}">
                <a16:creationId xmlns:a16="http://schemas.microsoft.com/office/drawing/2014/main" id="{1AC4FAA8-29F9-468B-BCFF-A8B11A2A1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550415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279390FC-B1A4-4B7C-A974-D9A961CBE8B2}"/>
              </a:ext>
            </a:extLst>
          </p:cNvPr>
          <p:cNvSpPr>
            <a:spLocks noGrp="1"/>
          </p:cNvSpPr>
          <p:nvPr>
            <p:ph idx="1"/>
          </p:nvPr>
        </p:nvSpPr>
        <p:spPr>
          <a:xfrm>
            <a:off x="7140575" y="1520825"/>
            <a:ext cx="4500562" cy="4572000"/>
          </a:xfrm>
        </p:spPr>
        <p:txBody>
          <a:bodyPr anchor="t">
            <a:normAutofit/>
          </a:bodyPr>
          <a:lstStyle/>
          <a:p>
            <a:r>
              <a:rPr lang="en-US" dirty="0"/>
              <a:t>Not enough just to say a service (Facebook, Snapchat, CDRs) is relevant</a:t>
            </a:r>
          </a:p>
          <a:p>
            <a:r>
              <a:rPr lang="en-US" dirty="0"/>
              <a:t>Nexus to each type of data</a:t>
            </a:r>
          </a:p>
          <a:p>
            <a:r>
              <a:rPr lang="en-US" dirty="0"/>
              <a:t>Nexus </a:t>
            </a:r>
            <a:r>
              <a:rPr lang="en-US"/>
              <a:t>to the date range of data</a:t>
            </a:r>
          </a:p>
          <a:p>
            <a:r>
              <a:rPr lang="en-US" dirty="0"/>
              <a:t>Explicitly draw out the reasonable inferences you are asking the court to make</a:t>
            </a:r>
          </a:p>
        </p:txBody>
      </p:sp>
    </p:spTree>
    <p:extLst>
      <p:ext uri="{BB962C8B-B14F-4D97-AF65-F5344CB8AC3E}">
        <p14:creationId xmlns:p14="http://schemas.microsoft.com/office/powerpoint/2010/main" val="1363290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EEBB-FF7B-4E8A-9B85-200BE516A34A}"/>
              </a:ext>
            </a:extLst>
          </p:cNvPr>
          <p:cNvSpPr>
            <a:spLocks noGrp="1"/>
          </p:cNvSpPr>
          <p:nvPr>
            <p:ph type="title"/>
          </p:nvPr>
        </p:nvSpPr>
        <p:spPr>
          <a:xfrm>
            <a:off x="550863" y="549275"/>
            <a:ext cx="3565525" cy="5543549"/>
          </a:xfrm>
        </p:spPr>
        <p:txBody>
          <a:bodyPr wrap="square" anchor="ctr">
            <a:normAutofit/>
          </a:bodyPr>
          <a:lstStyle/>
          <a:p>
            <a:r>
              <a:rPr lang="en-US" dirty="0"/>
              <a:t>Searching Digital Evidence</a:t>
            </a:r>
          </a:p>
        </p:txBody>
      </p:sp>
      <p:graphicFrame>
        <p:nvGraphicFramePr>
          <p:cNvPr id="15" name="Content Placeholder 2">
            <a:extLst>
              <a:ext uri="{FF2B5EF4-FFF2-40B4-BE49-F238E27FC236}">
                <a16:creationId xmlns:a16="http://schemas.microsoft.com/office/drawing/2014/main" id="{12FE5303-ADA2-46D1-A987-03F05C000C61}"/>
              </a:ext>
            </a:extLst>
          </p:cNvPr>
          <p:cNvGraphicFramePr>
            <a:graphicFrameLocks noGrp="1"/>
          </p:cNvGraphicFramePr>
          <p:nvPr>
            <p:ph idx="1"/>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extLst>
              <a:ext uri="{FF2B5EF4-FFF2-40B4-BE49-F238E27FC236}">
                <a16:creationId xmlns:a16="http://schemas.microsoft.com/office/drawing/2014/main" id="{9B736B98-A4FA-44DD-B6D7-E995D55EBA41}"/>
              </a:ext>
            </a:extLst>
          </p:cNvPr>
          <p:cNvSpPr/>
          <p:nvPr/>
        </p:nvSpPr>
        <p:spPr>
          <a:xfrm>
            <a:off x="3941684" y="1961964"/>
            <a:ext cx="1207363" cy="51490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756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3E6BA-F039-4938-9AAC-45D5E7BC6E36}"/>
              </a:ext>
            </a:extLst>
          </p:cNvPr>
          <p:cNvSpPr>
            <a:spLocks noGrp="1"/>
          </p:cNvSpPr>
          <p:nvPr>
            <p:ph type="title"/>
          </p:nvPr>
        </p:nvSpPr>
        <p:spPr/>
        <p:txBody>
          <a:bodyPr/>
          <a:lstStyle/>
          <a:p>
            <a:r>
              <a:rPr lang="en-US" dirty="0"/>
              <a:t>Particularity</a:t>
            </a:r>
          </a:p>
        </p:txBody>
      </p:sp>
      <p:sp>
        <p:nvSpPr>
          <p:cNvPr id="3" name="Content Placeholder 2">
            <a:extLst>
              <a:ext uri="{FF2B5EF4-FFF2-40B4-BE49-F238E27FC236}">
                <a16:creationId xmlns:a16="http://schemas.microsoft.com/office/drawing/2014/main" id="{5C47CC21-B57E-4B39-B6C8-F02309F61C1F}"/>
              </a:ext>
            </a:extLst>
          </p:cNvPr>
          <p:cNvSpPr>
            <a:spLocks noGrp="1"/>
          </p:cNvSpPr>
          <p:nvPr>
            <p:ph idx="1"/>
          </p:nvPr>
        </p:nvSpPr>
        <p:spPr>
          <a:xfrm>
            <a:off x="550863" y="1493241"/>
            <a:ext cx="11090274" cy="5016616"/>
          </a:xfrm>
        </p:spPr>
        <p:txBody>
          <a:bodyPr>
            <a:normAutofit fontScale="85000" lnSpcReduction="10000"/>
          </a:bodyPr>
          <a:lstStyle/>
          <a:p>
            <a:pPr marL="0" indent="0">
              <a:buNone/>
            </a:pPr>
            <a:r>
              <a:rPr lang="en-US" u="sng" dirty="0"/>
              <a:t>Ideas to Consider</a:t>
            </a:r>
          </a:p>
          <a:p>
            <a:r>
              <a:rPr lang="en-US" dirty="0"/>
              <a:t>Limit the types of data to be searched</a:t>
            </a:r>
          </a:p>
          <a:p>
            <a:r>
              <a:rPr lang="en-US" dirty="0"/>
              <a:t>Limit the timeline of the data to be search</a:t>
            </a:r>
          </a:p>
          <a:p>
            <a:r>
              <a:rPr lang="en-US" sz="2400" dirty="0"/>
              <a:t>Communications between specific parties</a:t>
            </a:r>
          </a:p>
          <a:p>
            <a:r>
              <a:rPr lang="en-US" dirty="0"/>
              <a:t>A search warrant seeking electronically stored information must be limited either to evidence of </a:t>
            </a:r>
            <a:r>
              <a:rPr lang="en-US" u="sng" dirty="0"/>
              <a:t>specific crimes</a:t>
            </a:r>
            <a:r>
              <a:rPr lang="en-US" dirty="0"/>
              <a:t> or to </a:t>
            </a:r>
            <a:r>
              <a:rPr lang="en-US" u="sng" dirty="0"/>
              <a:t>specific types of material</a:t>
            </a:r>
            <a:r>
              <a:rPr lang="en-US" dirty="0"/>
              <a:t>.   </a:t>
            </a:r>
            <a:r>
              <a:rPr lang="en-US" u="sng" dirty="0"/>
              <a:t>U.S. v. Christie</a:t>
            </a:r>
            <a:r>
              <a:rPr lang="en-US" dirty="0"/>
              <a:t>, 717 F.3d 1156 (10th Cir. 2013). </a:t>
            </a:r>
          </a:p>
          <a:p>
            <a:r>
              <a:rPr lang="en-US" dirty="0"/>
              <a:t>The Tenth Circuit cases have turned on whether the examiner employed a reasonable search method when reviewing the data.  </a:t>
            </a:r>
            <a:r>
              <a:rPr lang="en-US" u="sng" dirty="0"/>
              <a:t>U.S. v. Loera</a:t>
            </a:r>
            <a:r>
              <a:rPr lang="en-US" dirty="0"/>
              <a:t>, 923 F.3d 907 (10th Cir. 2019)</a:t>
            </a:r>
          </a:p>
          <a:p>
            <a:pPr>
              <a:lnSpc>
                <a:spcPct val="100000"/>
              </a:lnSpc>
            </a:pPr>
            <a:r>
              <a:rPr lang="en-US" sz="2400" dirty="0">
                <a:effectLst/>
              </a:rPr>
              <a:t>Prove identity of the </a:t>
            </a:r>
            <a:r>
              <a:rPr lang="en-US" sz="2400" dirty="0"/>
              <a:t>user:  “</a:t>
            </a:r>
            <a:r>
              <a:rPr lang="en-US" sz="2400" dirty="0">
                <a:effectLst/>
              </a:rPr>
              <a:t>The government is certainly entitled to search for this information to a reasonable extent; for example, the registered user, email addresses, birth date, telephone number, physical address, and IP addresses associated with the account are likely to show ownership and control of the account.”</a:t>
            </a:r>
            <a:endParaRPr lang="en-US" dirty="0"/>
          </a:p>
          <a:p>
            <a:endParaRPr lang="en-US" dirty="0"/>
          </a:p>
        </p:txBody>
      </p:sp>
      <p:pic>
        <p:nvPicPr>
          <p:cNvPr id="5" name="Picture 4" descr="Diagram&#10;&#10;Description automatically generated">
            <a:extLst>
              <a:ext uri="{FF2B5EF4-FFF2-40B4-BE49-F238E27FC236}">
                <a16:creationId xmlns:a16="http://schemas.microsoft.com/office/drawing/2014/main" id="{DC7E8E07-134E-48E7-A399-71169E2C5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576" y="348143"/>
            <a:ext cx="4885774" cy="3006630"/>
          </a:xfrm>
          <a:prstGeom prst="rect">
            <a:avLst/>
          </a:prstGeom>
        </p:spPr>
      </p:pic>
    </p:spTree>
    <p:extLst>
      <p:ext uri="{BB962C8B-B14F-4D97-AF65-F5344CB8AC3E}">
        <p14:creationId xmlns:p14="http://schemas.microsoft.com/office/powerpoint/2010/main" val="1060850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EEBB-FF7B-4E8A-9B85-200BE516A34A}"/>
              </a:ext>
            </a:extLst>
          </p:cNvPr>
          <p:cNvSpPr>
            <a:spLocks noGrp="1"/>
          </p:cNvSpPr>
          <p:nvPr>
            <p:ph type="title"/>
          </p:nvPr>
        </p:nvSpPr>
        <p:spPr>
          <a:xfrm>
            <a:off x="550863" y="549275"/>
            <a:ext cx="3565525" cy="5543549"/>
          </a:xfrm>
        </p:spPr>
        <p:txBody>
          <a:bodyPr wrap="square" anchor="ctr">
            <a:normAutofit/>
          </a:bodyPr>
          <a:lstStyle/>
          <a:p>
            <a:r>
              <a:rPr lang="en-US" dirty="0"/>
              <a:t>Searching Digital Evidence</a:t>
            </a:r>
          </a:p>
        </p:txBody>
      </p:sp>
      <p:graphicFrame>
        <p:nvGraphicFramePr>
          <p:cNvPr id="15" name="Content Placeholder 2">
            <a:extLst>
              <a:ext uri="{FF2B5EF4-FFF2-40B4-BE49-F238E27FC236}">
                <a16:creationId xmlns:a16="http://schemas.microsoft.com/office/drawing/2014/main" id="{12FE5303-ADA2-46D1-A987-03F05C000C61}"/>
              </a:ext>
            </a:extLst>
          </p:cNvPr>
          <p:cNvGraphicFramePr>
            <a:graphicFrameLocks noGrp="1"/>
          </p:cNvGraphicFramePr>
          <p:nvPr>
            <p:ph idx="1"/>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extLst>
              <a:ext uri="{FF2B5EF4-FFF2-40B4-BE49-F238E27FC236}">
                <a16:creationId xmlns:a16="http://schemas.microsoft.com/office/drawing/2014/main" id="{9B736B98-A4FA-44DD-B6D7-E995D55EBA41}"/>
              </a:ext>
            </a:extLst>
          </p:cNvPr>
          <p:cNvSpPr/>
          <p:nvPr/>
        </p:nvSpPr>
        <p:spPr>
          <a:xfrm>
            <a:off x="3932807" y="3171547"/>
            <a:ext cx="1207363" cy="51490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324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80F27-0EC0-40DC-AB5E-F8296B640698}"/>
              </a:ext>
            </a:extLst>
          </p:cNvPr>
          <p:cNvSpPr>
            <a:spLocks noGrp="1"/>
          </p:cNvSpPr>
          <p:nvPr>
            <p:ph type="title"/>
          </p:nvPr>
        </p:nvSpPr>
        <p:spPr/>
        <p:txBody>
          <a:bodyPr>
            <a:normAutofit fontScale="90000"/>
          </a:bodyPr>
          <a:lstStyle/>
          <a:p>
            <a:r>
              <a:rPr lang="en-US" sz="4800" spc="15" dirty="0">
                <a:solidFill>
                  <a:srgbClr val="EBEBEB"/>
                </a:solidFill>
                <a:latin typeface="Century Gothic"/>
                <a:cs typeface="Century Gothic"/>
              </a:rPr>
              <a:t>Lack </a:t>
            </a:r>
            <a:r>
              <a:rPr lang="en-US" sz="4800" spc="10" dirty="0">
                <a:solidFill>
                  <a:srgbClr val="EBEBEB"/>
                </a:solidFill>
                <a:latin typeface="Century Gothic"/>
                <a:cs typeface="Century Gothic"/>
              </a:rPr>
              <a:t>of Specific </a:t>
            </a:r>
            <a:r>
              <a:rPr lang="en-US" sz="4800" spc="15" dirty="0">
                <a:solidFill>
                  <a:srgbClr val="EBEBEB"/>
                </a:solidFill>
                <a:latin typeface="Century Gothic"/>
                <a:cs typeface="Century Gothic"/>
              </a:rPr>
              <a:t>Reference </a:t>
            </a:r>
            <a:r>
              <a:rPr lang="en-US" sz="4800" spc="5" dirty="0">
                <a:solidFill>
                  <a:srgbClr val="EBEBEB"/>
                </a:solidFill>
                <a:latin typeface="Century Gothic"/>
                <a:cs typeface="Century Gothic"/>
              </a:rPr>
              <a:t>to</a:t>
            </a:r>
            <a:r>
              <a:rPr lang="en-US" sz="4800" spc="90" dirty="0">
                <a:solidFill>
                  <a:srgbClr val="EBEBEB"/>
                </a:solidFill>
                <a:latin typeface="Century Gothic"/>
                <a:cs typeface="Century Gothic"/>
              </a:rPr>
              <a:t> </a:t>
            </a:r>
            <a:r>
              <a:rPr lang="en-US" sz="4800" spc="20" dirty="0">
                <a:solidFill>
                  <a:srgbClr val="EBEBEB"/>
                </a:solidFill>
                <a:latin typeface="Century Gothic"/>
                <a:cs typeface="Century Gothic"/>
              </a:rPr>
              <a:t>Devices</a:t>
            </a:r>
            <a:br>
              <a:rPr lang="en-US" sz="4800" dirty="0">
                <a:latin typeface="Century Gothic"/>
                <a:cs typeface="Century Gothic"/>
              </a:rPr>
            </a:br>
            <a:endParaRPr lang="en-US" dirty="0"/>
          </a:p>
        </p:txBody>
      </p:sp>
      <p:sp>
        <p:nvSpPr>
          <p:cNvPr id="4" name="Content Placeholder 3">
            <a:extLst>
              <a:ext uri="{FF2B5EF4-FFF2-40B4-BE49-F238E27FC236}">
                <a16:creationId xmlns:a16="http://schemas.microsoft.com/office/drawing/2014/main" id="{B249FF50-F1C9-430F-87C2-75CE21ED2E2F}"/>
              </a:ext>
            </a:extLst>
          </p:cNvPr>
          <p:cNvSpPr>
            <a:spLocks noGrp="1"/>
          </p:cNvSpPr>
          <p:nvPr>
            <p:ph sz="half" idx="1"/>
          </p:nvPr>
        </p:nvSpPr>
        <p:spPr/>
        <p:txBody>
          <a:bodyPr>
            <a:normAutofit/>
          </a:bodyPr>
          <a:lstStyle/>
          <a:p>
            <a:r>
              <a:rPr lang="en-US" dirty="0"/>
              <a:t>Officers suspect D of selling drugs from his home</a:t>
            </a:r>
          </a:p>
          <a:p>
            <a:r>
              <a:rPr lang="en-US" dirty="0"/>
              <a:t>Officers obtain search warrant</a:t>
            </a:r>
          </a:p>
          <a:p>
            <a:pPr lvl="1"/>
            <a:r>
              <a:rPr lang="en-US" dirty="0"/>
              <a:t>Allows search of home</a:t>
            </a:r>
          </a:p>
          <a:p>
            <a:pPr lvl="1"/>
            <a:r>
              <a:rPr lang="en-US" dirty="0"/>
              <a:t>Includes “ledgers”</a:t>
            </a:r>
          </a:p>
          <a:p>
            <a:pPr lvl="1"/>
            <a:r>
              <a:rPr lang="en-US" dirty="0"/>
              <a:t>Does not refer to devices  specifically</a:t>
            </a:r>
          </a:p>
          <a:p>
            <a:r>
              <a:rPr lang="en-US" dirty="0"/>
              <a:t>Officers seize and search D’s phone and find evidence</a:t>
            </a:r>
          </a:p>
          <a:p>
            <a:endParaRPr lang="en-US" dirty="0"/>
          </a:p>
        </p:txBody>
      </p:sp>
      <p:sp>
        <p:nvSpPr>
          <p:cNvPr id="7" name="object 61">
            <a:extLst>
              <a:ext uri="{FF2B5EF4-FFF2-40B4-BE49-F238E27FC236}">
                <a16:creationId xmlns:a16="http://schemas.microsoft.com/office/drawing/2014/main" id="{39DAB095-24A3-4CA1-AE55-E2971BF9642F}"/>
              </a:ext>
            </a:extLst>
          </p:cNvPr>
          <p:cNvSpPr>
            <a:spLocks noGrp="1"/>
          </p:cNvSpPr>
          <p:nvPr>
            <p:ph sz="half" idx="2"/>
          </p:nvPr>
        </p:nvSpPr>
        <p:spPr>
          <a:prstGeom prst="rect">
            <a:avLst/>
          </a:prstGeom>
          <a:blipFill>
            <a:blip r:embed="rId2" cstate="print"/>
            <a:stretch>
              <a:fillRect/>
            </a:stretch>
          </a:blipFill>
        </p:spPr>
        <p:txBody>
          <a:bodyPr wrap="square" lIns="0" tIns="0" rIns="0" bIns="0" rtlCol="0">
            <a:normAutofit/>
          </a:bodyPr>
          <a:lstStyle/>
          <a:p>
            <a:endParaRPr lang="en-US" dirty="0"/>
          </a:p>
        </p:txBody>
      </p:sp>
    </p:spTree>
    <p:extLst>
      <p:ext uri="{BB962C8B-B14F-4D97-AF65-F5344CB8AC3E}">
        <p14:creationId xmlns:p14="http://schemas.microsoft.com/office/powerpoint/2010/main" val="194885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7D0969-5AB1-497C-89ED-572DC130A5D4}"/>
              </a:ext>
            </a:extLst>
          </p:cNvPr>
          <p:cNvSpPr>
            <a:spLocks noGrp="1"/>
          </p:cNvSpPr>
          <p:nvPr>
            <p:ph type="title"/>
          </p:nvPr>
        </p:nvSpPr>
        <p:spPr/>
        <p:txBody>
          <a:bodyPr>
            <a:normAutofit fontScale="90000"/>
          </a:bodyPr>
          <a:lstStyle/>
          <a:p>
            <a:r>
              <a:rPr lang="en-US" sz="4800" spc="15" dirty="0">
                <a:solidFill>
                  <a:srgbClr val="EBEBEB"/>
                </a:solidFill>
                <a:latin typeface="Century Gothic"/>
                <a:cs typeface="Century Gothic"/>
              </a:rPr>
              <a:t>Lack </a:t>
            </a:r>
            <a:r>
              <a:rPr lang="en-US" sz="4800" spc="10" dirty="0">
                <a:solidFill>
                  <a:srgbClr val="EBEBEB"/>
                </a:solidFill>
                <a:latin typeface="Century Gothic"/>
                <a:cs typeface="Century Gothic"/>
              </a:rPr>
              <a:t>of Specific </a:t>
            </a:r>
            <a:r>
              <a:rPr lang="en-US" sz="4800" spc="15" dirty="0">
                <a:solidFill>
                  <a:srgbClr val="EBEBEB"/>
                </a:solidFill>
                <a:latin typeface="Century Gothic"/>
                <a:cs typeface="Century Gothic"/>
              </a:rPr>
              <a:t>Reference </a:t>
            </a:r>
            <a:r>
              <a:rPr lang="en-US" sz="4800" spc="5" dirty="0">
                <a:solidFill>
                  <a:srgbClr val="EBEBEB"/>
                </a:solidFill>
                <a:latin typeface="Century Gothic"/>
                <a:cs typeface="Century Gothic"/>
              </a:rPr>
              <a:t>to</a:t>
            </a:r>
            <a:r>
              <a:rPr lang="en-US" sz="4800" spc="90" dirty="0">
                <a:solidFill>
                  <a:srgbClr val="EBEBEB"/>
                </a:solidFill>
                <a:latin typeface="Century Gothic"/>
                <a:cs typeface="Century Gothic"/>
              </a:rPr>
              <a:t> </a:t>
            </a:r>
            <a:r>
              <a:rPr lang="en-US" sz="4800" spc="20" dirty="0">
                <a:solidFill>
                  <a:srgbClr val="EBEBEB"/>
                </a:solidFill>
                <a:latin typeface="Century Gothic"/>
                <a:cs typeface="Century Gothic"/>
              </a:rPr>
              <a:t>Devices</a:t>
            </a:r>
            <a:br>
              <a:rPr lang="en-US" sz="4800" dirty="0">
                <a:latin typeface="Century Gothic"/>
                <a:cs typeface="Century Gothic"/>
              </a:rPr>
            </a:br>
            <a:endParaRPr lang="en-US" dirty="0"/>
          </a:p>
        </p:txBody>
      </p:sp>
      <p:sp>
        <p:nvSpPr>
          <p:cNvPr id="6" name="Content Placeholder 5">
            <a:extLst>
              <a:ext uri="{FF2B5EF4-FFF2-40B4-BE49-F238E27FC236}">
                <a16:creationId xmlns:a16="http://schemas.microsoft.com/office/drawing/2014/main" id="{3D4FBA33-28F4-4162-B81E-58DE2665EB04}"/>
              </a:ext>
            </a:extLst>
          </p:cNvPr>
          <p:cNvSpPr>
            <a:spLocks noGrp="1"/>
          </p:cNvSpPr>
          <p:nvPr>
            <p:ph idx="1"/>
          </p:nvPr>
        </p:nvSpPr>
        <p:spPr/>
        <p:txBody>
          <a:bodyPr>
            <a:normAutofit/>
          </a:bodyPr>
          <a:lstStyle/>
          <a:p>
            <a:r>
              <a:rPr lang="en-US" u="sng" dirty="0"/>
              <a:t>United States v. Fulton</a:t>
            </a:r>
            <a:r>
              <a:rPr lang="en-US" dirty="0"/>
              <a:t>, 914 F.3d 390 (5th Cir. 2019). A cell phone  was properly seized under a warrant that included “ledgers”  because a phone may contain “records and documentation of .. . drug activity,” and so is the “functional equivalent” of a ledger.</a:t>
            </a:r>
          </a:p>
          <a:p>
            <a:r>
              <a:rPr lang="en-US" dirty="0"/>
              <a:t>.</a:t>
            </a:r>
            <a:r>
              <a:rPr lang="en-US" u="sng" dirty="0"/>
              <a:t> . . withdrawn and replaced by</a:t>
            </a:r>
            <a:r>
              <a:rPr lang="en-US" dirty="0"/>
              <a:t> 928 F.3d 429 (5th Cir. 2019). “There  was nothing in the . . . warrant suggesting that anything similar to  computers or even electronics was to be seized. . . . Though a  ledger can serve one of the myriad purposes of a cellphone, we  do not extend the concept of ‘functional equivalency’ to items  so different, particularly one as specific, distinguishable, and  anticipatable as a cellphone.”</a:t>
            </a:r>
          </a:p>
          <a:p>
            <a:endParaRPr lang="en-US" dirty="0"/>
          </a:p>
        </p:txBody>
      </p:sp>
    </p:spTree>
    <p:extLst>
      <p:ext uri="{BB962C8B-B14F-4D97-AF65-F5344CB8AC3E}">
        <p14:creationId xmlns:p14="http://schemas.microsoft.com/office/powerpoint/2010/main" val="3444473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EEBB-FF7B-4E8A-9B85-200BE516A34A}"/>
              </a:ext>
            </a:extLst>
          </p:cNvPr>
          <p:cNvSpPr>
            <a:spLocks noGrp="1"/>
          </p:cNvSpPr>
          <p:nvPr>
            <p:ph type="title"/>
          </p:nvPr>
        </p:nvSpPr>
        <p:spPr>
          <a:xfrm>
            <a:off x="550863" y="549275"/>
            <a:ext cx="3565525" cy="5543549"/>
          </a:xfrm>
        </p:spPr>
        <p:txBody>
          <a:bodyPr wrap="square" anchor="ctr">
            <a:normAutofit/>
          </a:bodyPr>
          <a:lstStyle/>
          <a:p>
            <a:r>
              <a:rPr lang="en-US" dirty="0"/>
              <a:t>Searching Digital Evidence</a:t>
            </a:r>
          </a:p>
        </p:txBody>
      </p:sp>
      <p:graphicFrame>
        <p:nvGraphicFramePr>
          <p:cNvPr id="15" name="Content Placeholder 2">
            <a:extLst>
              <a:ext uri="{FF2B5EF4-FFF2-40B4-BE49-F238E27FC236}">
                <a16:creationId xmlns:a16="http://schemas.microsoft.com/office/drawing/2014/main" id="{12FE5303-ADA2-46D1-A987-03F05C000C61}"/>
              </a:ext>
            </a:extLst>
          </p:cNvPr>
          <p:cNvGraphicFramePr>
            <a:graphicFrameLocks noGrp="1"/>
          </p:cNvGraphicFramePr>
          <p:nvPr>
            <p:ph idx="1"/>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extLst>
              <a:ext uri="{FF2B5EF4-FFF2-40B4-BE49-F238E27FC236}">
                <a16:creationId xmlns:a16="http://schemas.microsoft.com/office/drawing/2014/main" id="{9B736B98-A4FA-44DD-B6D7-E995D55EBA41}"/>
              </a:ext>
            </a:extLst>
          </p:cNvPr>
          <p:cNvSpPr/>
          <p:nvPr/>
        </p:nvSpPr>
        <p:spPr>
          <a:xfrm>
            <a:off x="3799641" y="4350057"/>
            <a:ext cx="1207363" cy="51490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183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8113-948E-4B3A-A287-E3F807092913}"/>
              </a:ext>
            </a:extLst>
          </p:cNvPr>
          <p:cNvSpPr>
            <a:spLocks noGrp="1"/>
          </p:cNvSpPr>
          <p:nvPr>
            <p:ph type="title"/>
          </p:nvPr>
        </p:nvSpPr>
        <p:spPr/>
        <p:txBody>
          <a:bodyPr/>
          <a:lstStyle/>
          <a:p>
            <a:r>
              <a:rPr lang="en-US" dirty="0"/>
              <a:t>Orders to ESPs: Non-Disclosure</a:t>
            </a:r>
          </a:p>
        </p:txBody>
      </p:sp>
      <p:sp>
        <p:nvSpPr>
          <p:cNvPr id="3" name="Content Placeholder 2">
            <a:extLst>
              <a:ext uri="{FF2B5EF4-FFF2-40B4-BE49-F238E27FC236}">
                <a16:creationId xmlns:a16="http://schemas.microsoft.com/office/drawing/2014/main" id="{05909B44-06B2-4BCB-84AB-2A16975955D1}"/>
              </a:ext>
            </a:extLst>
          </p:cNvPr>
          <p:cNvSpPr>
            <a:spLocks noGrp="1"/>
          </p:cNvSpPr>
          <p:nvPr>
            <p:ph idx="1"/>
          </p:nvPr>
        </p:nvSpPr>
        <p:spPr>
          <a:xfrm>
            <a:off x="550863" y="1754155"/>
            <a:ext cx="11090274" cy="4674637"/>
          </a:xfrm>
        </p:spPr>
        <p:txBody>
          <a:bodyPr>
            <a:normAutofit/>
          </a:bodyPr>
          <a:lstStyle/>
          <a:p>
            <a:r>
              <a:rPr lang="en-US" dirty="0"/>
              <a:t>Stored Communications Act (“SCA”) 18 U.S.C. § 2701-2713 </a:t>
            </a:r>
          </a:p>
          <a:p>
            <a:r>
              <a:rPr lang="en-US" dirty="0"/>
              <a:t>Default Rule:  Electronic Service Providers can, and often will</a:t>
            </a:r>
            <a:r>
              <a:rPr lang="en-US"/>
              <a:t>, notify </a:t>
            </a:r>
            <a:r>
              <a:rPr lang="en-US" dirty="0"/>
              <a:t>an account holder of legal process served on an account</a:t>
            </a:r>
          </a:p>
          <a:p>
            <a:r>
              <a:rPr lang="en-US" dirty="0"/>
              <a:t>18 U.S.C. § 2705(b) courts may prevent notification “for such period of time as the court deems appropriate” if notification will:</a:t>
            </a:r>
          </a:p>
          <a:p>
            <a:pPr lvl="1"/>
            <a:r>
              <a:rPr lang="en-US" dirty="0"/>
              <a:t>Endanger life of physical safety of an individual</a:t>
            </a:r>
          </a:p>
          <a:p>
            <a:pPr lvl="1"/>
            <a:r>
              <a:rPr lang="en-US" dirty="0"/>
              <a:t>Flight from prosecution</a:t>
            </a:r>
          </a:p>
          <a:p>
            <a:pPr lvl="1"/>
            <a:r>
              <a:rPr lang="en-US" dirty="0"/>
              <a:t>Destruction of or tampering with evidence</a:t>
            </a:r>
          </a:p>
          <a:p>
            <a:pPr lvl="1"/>
            <a:r>
              <a:rPr lang="en-US" dirty="0"/>
              <a:t>Intimidation of potential witnesses</a:t>
            </a:r>
          </a:p>
          <a:p>
            <a:pPr lvl="1"/>
            <a:r>
              <a:rPr lang="en-US" dirty="0"/>
              <a:t>Otherwise seriously jeopardizing an investigation or unduly delay a trial</a:t>
            </a:r>
          </a:p>
        </p:txBody>
      </p:sp>
    </p:spTree>
    <p:extLst>
      <p:ext uri="{BB962C8B-B14F-4D97-AF65-F5344CB8AC3E}">
        <p14:creationId xmlns:p14="http://schemas.microsoft.com/office/powerpoint/2010/main" val="153061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3DB5-B7A7-4BC5-AC53-E15F06331442}"/>
              </a:ext>
            </a:extLst>
          </p:cNvPr>
          <p:cNvSpPr>
            <a:spLocks noGrp="1"/>
          </p:cNvSpPr>
          <p:nvPr>
            <p:ph type="title"/>
          </p:nvPr>
        </p:nvSpPr>
        <p:spPr>
          <a:xfrm>
            <a:off x="550863" y="549275"/>
            <a:ext cx="10765886" cy="984885"/>
          </a:xfrm>
        </p:spPr>
        <p:txBody>
          <a:bodyPr vert="horz" wrap="square" lIns="0" tIns="0" rIns="0" bIns="0" rtlCol="0" anchor="ctr" anchorCtr="0">
            <a:normAutofit fontScale="90000"/>
          </a:bodyPr>
          <a:lstStyle/>
          <a:p>
            <a:r>
              <a:rPr lang="en-US" spc="15" dirty="0"/>
              <a:t>The </a:t>
            </a:r>
            <a:r>
              <a:rPr lang="en-US" spc="5" dirty="0"/>
              <a:t>State </a:t>
            </a:r>
            <a:r>
              <a:rPr lang="en-US" spc="15" dirty="0"/>
              <a:t>of </a:t>
            </a:r>
            <a:r>
              <a:rPr lang="en-US" spc="10" dirty="0"/>
              <a:t>the</a:t>
            </a:r>
            <a:r>
              <a:rPr lang="en-US" spc="35" dirty="0"/>
              <a:t> </a:t>
            </a:r>
            <a:r>
              <a:rPr lang="en-US" spc="20" dirty="0"/>
              <a:t>Law – In the Modern Age</a:t>
            </a:r>
            <a:endParaRPr lang="en-US" dirty="0"/>
          </a:p>
        </p:txBody>
      </p:sp>
      <p:pic>
        <p:nvPicPr>
          <p:cNvPr id="10" name="Content Placeholder 9" descr="A picture containing cake, chocolate, sitting, food&#10;&#10;Description automatically generated">
            <a:extLst>
              <a:ext uri="{FF2B5EF4-FFF2-40B4-BE49-F238E27FC236}">
                <a16:creationId xmlns:a16="http://schemas.microsoft.com/office/drawing/2014/main" id="{AAAD701B-DE0F-42DA-A774-3D7C8096920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0863" y="2668111"/>
            <a:ext cx="5435600" cy="2853690"/>
          </a:xfrm>
          <a:custGeom>
            <a:avLst/>
            <a:gdLst/>
            <a:ahLst/>
            <a:cxnLst/>
            <a:rect l="l" t="t" r="r" b="b"/>
            <a:pathLst>
              <a:path w="6922273" h="4225290">
                <a:moveTo>
                  <a:pt x="0" y="0"/>
                </a:moveTo>
                <a:lnTo>
                  <a:pt x="6922273" y="0"/>
                </a:lnTo>
                <a:lnTo>
                  <a:pt x="6922273" y="4225290"/>
                </a:lnTo>
                <a:lnTo>
                  <a:pt x="0" y="4225290"/>
                </a:lnTo>
                <a:close/>
              </a:path>
            </a:pathLst>
          </a:custGeom>
        </p:spPr>
      </p:pic>
      <p:pic>
        <p:nvPicPr>
          <p:cNvPr id="47" name="Content Placeholder 7" descr="A screenshot of text&#10;&#10;Description automatically generated">
            <a:extLst>
              <a:ext uri="{FF2B5EF4-FFF2-40B4-BE49-F238E27FC236}">
                <a16:creationId xmlns:a16="http://schemas.microsoft.com/office/drawing/2014/main" id="{5753168A-3040-4B2D-A1FD-AD905419D48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7289039" y="2097088"/>
            <a:ext cx="3268597" cy="3995737"/>
          </a:xfrm>
          <a:custGeom>
            <a:avLst/>
            <a:gdLst/>
            <a:ahLst/>
            <a:cxnLst/>
            <a:rect l="l" t="t" r="r" b="b"/>
            <a:pathLst>
              <a:path w="6922273" h="4225290">
                <a:moveTo>
                  <a:pt x="0" y="0"/>
                </a:moveTo>
                <a:lnTo>
                  <a:pt x="6922273" y="0"/>
                </a:lnTo>
                <a:lnTo>
                  <a:pt x="6922273" y="4225290"/>
                </a:lnTo>
                <a:lnTo>
                  <a:pt x="0" y="4225290"/>
                </a:lnTo>
                <a:close/>
              </a:path>
            </a:pathLst>
          </a:custGeom>
        </p:spPr>
      </p:pic>
    </p:spTree>
    <p:extLst>
      <p:ext uri="{BB962C8B-B14F-4D97-AF65-F5344CB8AC3E}">
        <p14:creationId xmlns:p14="http://schemas.microsoft.com/office/powerpoint/2010/main" val="3059342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EBBE-528C-48FE-A138-6FC60F363C81}"/>
              </a:ext>
            </a:extLst>
          </p:cNvPr>
          <p:cNvSpPr>
            <a:spLocks noGrp="1"/>
          </p:cNvSpPr>
          <p:nvPr>
            <p:ph type="title"/>
          </p:nvPr>
        </p:nvSpPr>
        <p:spPr/>
        <p:txBody>
          <a:bodyPr/>
          <a:lstStyle/>
          <a:p>
            <a:r>
              <a:rPr lang="en-US" dirty="0"/>
              <a:t>Orders to ESPs: Preservation Requests</a:t>
            </a:r>
          </a:p>
        </p:txBody>
      </p:sp>
      <p:sp>
        <p:nvSpPr>
          <p:cNvPr id="3" name="Content Placeholder 2">
            <a:extLst>
              <a:ext uri="{FF2B5EF4-FFF2-40B4-BE49-F238E27FC236}">
                <a16:creationId xmlns:a16="http://schemas.microsoft.com/office/drawing/2014/main" id="{FC624024-4CFE-40CF-9B8B-A4CC23EDC59B}"/>
              </a:ext>
            </a:extLst>
          </p:cNvPr>
          <p:cNvSpPr>
            <a:spLocks noGrp="1"/>
          </p:cNvSpPr>
          <p:nvPr>
            <p:ph idx="1"/>
          </p:nvPr>
        </p:nvSpPr>
        <p:spPr/>
        <p:txBody>
          <a:bodyPr>
            <a:normAutofit/>
          </a:bodyPr>
          <a:lstStyle/>
          <a:p>
            <a:pPr marL="0" indent="0">
              <a:buNone/>
            </a:pPr>
            <a:r>
              <a:rPr lang="en-US" dirty="0"/>
              <a:t>18 U.S.C. § 2703 (f) - Requirement To Preserve Evidence</a:t>
            </a:r>
          </a:p>
          <a:p>
            <a:r>
              <a:rPr lang="en-US" dirty="0"/>
              <a:t>(1) In general.— A provider of wire or electronic communication services or a remote computing service, upon the request of a governmental entity, shall take all necessary steps to preserve records and other evidence in its possession pending the issuance of a court order or other process.</a:t>
            </a:r>
          </a:p>
          <a:p>
            <a:r>
              <a:rPr lang="en-US" dirty="0"/>
              <a:t>(2) Period of retention.— Records referred to in paragraph (1) shall be retained for a period of 90 days, which shall be extended for an additional 90-day period upon a renewed request by the governmental entity.</a:t>
            </a:r>
          </a:p>
          <a:p>
            <a:endParaRPr lang="en-US" dirty="0"/>
          </a:p>
        </p:txBody>
      </p:sp>
    </p:spTree>
    <p:extLst>
      <p:ext uri="{BB962C8B-B14F-4D97-AF65-F5344CB8AC3E}">
        <p14:creationId xmlns:p14="http://schemas.microsoft.com/office/powerpoint/2010/main" val="2480658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8640-E3AD-4B07-A4D4-269C160CF61A}"/>
              </a:ext>
            </a:extLst>
          </p:cNvPr>
          <p:cNvSpPr>
            <a:spLocks noGrp="1"/>
          </p:cNvSpPr>
          <p:nvPr>
            <p:ph type="title"/>
          </p:nvPr>
        </p:nvSpPr>
        <p:spPr>
          <a:xfrm>
            <a:off x="550862" y="549275"/>
            <a:ext cx="5143500" cy="1111574"/>
          </a:xfrm>
        </p:spPr>
        <p:txBody>
          <a:bodyPr>
            <a:normAutofit fontScale="90000"/>
          </a:bodyPr>
          <a:lstStyle/>
          <a:p>
            <a:r>
              <a:rPr lang="en-US" dirty="0"/>
              <a:t>Orders to ESPs: No Adverse Action</a:t>
            </a:r>
            <a:br>
              <a:rPr lang="en-US" dirty="0"/>
            </a:br>
            <a:endParaRPr lang="en-US" dirty="0"/>
          </a:p>
        </p:txBody>
      </p:sp>
      <p:sp>
        <p:nvSpPr>
          <p:cNvPr id="3" name="Content Placeholder 2">
            <a:extLst>
              <a:ext uri="{FF2B5EF4-FFF2-40B4-BE49-F238E27FC236}">
                <a16:creationId xmlns:a16="http://schemas.microsoft.com/office/drawing/2014/main" id="{EBA1F287-2A99-405B-9CF5-FF9334A65BBB}"/>
              </a:ext>
            </a:extLst>
          </p:cNvPr>
          <p:cNvSpPr>
            <a:spLocks noGrp="1"/>
          </p:cNvSpPr>
          <p:nvPr>
            <p:ph idx="1"/>
          </p:nvPr>
        </p:nvSpPr>
        <p:spPr>
          <a:xfrm>
            <a:off x="550863" y="2113199"/>
            <a:ext cx="5363376" cy="4329546"/>
          </a:xfrm>
        </p:spPr>
        <p:txBody>
          <a:bodyPr>
            <a:normAutofit fontScale="62500" lnSpcReduction="20000"/>
          </a:bodyPr>
          <a:lstStyle/>
          <a:p>
            <a:pPr algn="just"/>
            <a:r>
              <a:rPr lang="en-US" sz="2600" dirty="0">
                <a:solidFill>
                  <a:schemeClr val="tx1"/>
                </a:solidFill>
                <a:effectLst/>
              </a:rPr>
              <a:t>Under Crim. P. 41(d)(2) and §16-3-304(2), a court issuing a search warrant can enter “such other and further orders as the judge deems necessary to comply with the provisions of a statute, charter, or ordinance, or to provide for the custody or delivery to the proper officer of any property seized under the warrant, or otherwise to accomplish the purposes of the warrant.”  </a:t>
            </a:r>
          </a:p>
          <a:p>
            <a:pPr algn="just"/>
            <a:r>
              <a:rPr lang="en-US" sz="2600" dirty="0">
                <a:solidFill>
                  <a:schemeClr val="tx1"/>
                </a:solidFill>
                <a:effectLst/>
              </a:rPr>
              <a:t>A similar provision is contained in the production of records statute as well.  </a:t>
            </a:r>
            <a:r>
              <a:rPr lang="en-US" sz="2600" i="1" dirty="0">
                <a:solidFill>
                  <a:schemeClr val="tx1"/>
                </a:solidFill>
                <a:effectLst/>
              </a:rPr>
              <a:t>See</a:t>
            </a:r>
            <a:r>
              <a:rPr lang="en-US" sz="2600" dirty="0">
                <a:solidFill>
                  <a:schemeClr val="tx1"/>
                </a:solidFill>
                <a:effectLst/>
              </a:rPr>
              <a:t> §16-3-301.1(4)(b).</a:t>
            </a:r>
          </a:p>
          <a:p>
            <a:pPr algn="just"/>
            <a:r>
              <a:rPr lang="en-US" sz="2600" dirty="0">
                <a:solidFill>
                  <a:schemeClr val="tx1"/>
                </a:solidFill>
                <a:effectLst/>
              </a:rPr>
              <a:t>Theory: </a:t>
            </a:r>
            <a:r>
              <a:rPr lang="en-US" sz="2600" dirty="0">
                <a:solidFill>
                  <a:schemeClr val="tx1"/>
                </a:solidFill>
                <a:effectLst/>
                <a:latin typeface="Calibri" panose="020F0502020204030204" pitchFamily="34" charset="0"/>
              </a:rPr>
              <a:t>“No adverse action” order is permissible under the above provisions because during an ongoing investigation it is important to maintain the status quo.  If the account is closed or disabled, the target will most likely know that he is being looked at and may take efforts to hide or destroy evidence, including delete online data.</a:t>
            </a:r>
            <a:endParaRPr lang="en-US" sz="2600" dirty="0">
              <a:solidFill>
                <a:schemeClr val="tx1"/>
              </a:solidFill>
              <a:effectLst/>
            </a:endParaRPr>
          </a:p>
          <a:p>
            <a:endParaRPr lang="en-US" dirty="0"/>
          </a:p>
        </p:txBody>
      </p:sp>
      <p:pic>
        <p:nvPicPr>
          <p:cNvPr id="9" name="Picture 8" descr="A picture containing monitor&#10;&#10;Description automatically generated">
            <a:extLst>
              <a:ext uri="{FF2B5EF4-FFF2-40B4-BE49-F238E27FC236}">
                <a16:creationId xmlns:a16="http://schemas.microsoft.com/office/drawing/2014/main" id="{BD6903C2-764A-4AF8-95C2-7D338A51A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560618" y="1159262"/>
            <a:ext cx="5542384" cy="4156788"/>
          </a:xfrm>
          <a:prstGeom prst="rect">
            <a:avLst/>
          </a:prstGeom>
        </p:spPr>
      </p:pic>
    </p:spTree>
    <p:extLst>
      <p:ext uri="{BB962C8B-B14F-4D97-AF65-F5344CB8AC3E}">
        <p14:creationId xmlns:p14="http://schemas.microsoft.com/office/powerpoint/2010/main" val="3837516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EEBB-FF7B-4E8A-9B85-200BE516A34A}"/>
              </a:ext>
            </a:extLst>
          </p:cNvPr>
          <p:cNvSpPr>
            <a:spLocks noGrp="1"/>
          </p:cNvSpPr>
          <p:nvPr>
            <p:ph type="title"/>
          </p:nvPr>
        </p:nvSpPr>
        <p:spPr>
          <a:xfrm>
            <a:off x="550863" y="549275"/>
            <a:ext cx="3565525" cy="5543549"/>
          </a:xfrm>
        </p:spPr>
        <p:txBody>
          <a:bodyPr wrap="square" anchor="ctr">
            <a:normAutofit/>
          </a:bodyPr>
          <a:lstStyle/>
          <a:p>
            <a:r>
              <a:rPr lang="en-US" dirty="0"/>
              <a:t>Searching Digital Evidence</a:t>
            </a:r>
          </a:p>
        </p:txBody>
      </p:sp>
      <p:graphicFrame>
        <p:nvGraphicFramePr>
          <p:cNvPr id="15" name="Content Placeholder 2">
            <a:extLst>
              <a:ext uri="{FF2B5EF4-FFF2-40B4-BE49-F238E27FC236}">
                <a16:creationId xmlns:a16="http://schemas.microsoft.com/office/drawing/2014/main" id="{12FE5303-ADA2-46D1-A987-03F05C000C61}"/>
              </a:ext>
            </a:extLst>
          </p:cNvPr>
          <p:cNvGraphicFramePr>
            <a:graphicFrameLocks noGrp="1"/>
          </p:cNvGraphicFramePr>
          <p:nvPr>
            <p:ph idx="1"/>
            <p:extLst>
              <p:ext uri="{D42A27DB-BD31-4B8C-83A1-F6EECF244321}">
                <p14:modId xmlns:p14="http://schemas.microsoft.com/office/powerpoint/2010/main" val="3423393667"/>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extLst>
              <a:ext uri="{FF2B5EF4-FFF2-40B4-BE49-F238E27FC236}">
                <a16:creationId xmlns:a16="http://schemas.microsoft.com/office/drawing/2014/main" id="{9B736B98-A4FA-44DD-B6D7-E995D55EBA41}"/>
              </a:ext>
            </a:extLst>
          </p:cNvPr>
          <p:cNvSpPr/>
          <p:nvPr/>
        </p:nvSpPr>
        <p:spPr>
          <a:xfrm>
            <a:off x="3790764" y="5646197"/>
            <a:ext cx="1207363" cy="51490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329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2" name="Freeform: Shape 11">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Shape 14">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7" name="Rectangle 1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661A4-13C7-4749-A17E-1C654FF4384B}"/>
              </a:ext>
            </a:extLst>
          </p:cNvPr>
          <p:cNvSpPr>
            <a:spLocks noGrp="1"/>
          </p:cNvSpPr>
          <p:nvPr>
            <p:ph type="title"/>
          </p:nvPr>
        </p:nvSpPr>
        <p:spPr>
          <a:xfrm>
            <a:off x="550864" y="549275"/>
            <a:ext cx="3565524" cy="1997855"/>
          </a:xfrm>
        </p:spPr>
        <p:txBody>
          <a:bodyPr vert="horz" wrap="square" lIns="0" tIns="0" rIns="0" bIns="0" rtlCol="0" anchor="b" anchorCtr="0">
            <a:normAutofit fontScale="90000"/>
          </a:bodyPr>
          <a:lstStyle/>
          <a:p>
            <a:pPr>
              <a:lnSpc>
                <a:spcPct val="90000"/>
              </a:lnSpc>
            </a:pPr>
            <a:r>
              <a:rPr lang="en-US" sz="3700" dirty="0"/>
              <a:t>Specific Considerations Regarding Devices</a:t>
            </a:r>
          </a:p>
        </p:txBody>
      </p:sp>
      <p:grpSp>
        <p:nvGrpSpPr>
          <p:cNvPr id="19" name="Group 18">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20"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4" name="Oval 23">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CA7AEA41-B682-4F46-B3F3-1A023F011FDE}"/>
              </a:ext>
            </a:extLst>
          </p:cNvPr>
          <p:cNvSpPr>
            <a:spLocks noGrp="1"/>
          </p:cNvSpPr>
          <p:nvPr>
            <p:ph sz="half" idx="1"/>
          </p:nvPr>
        </p:nvSpPr>
        <p:spPr>
          <a:xfrm>
            <a:off x="550863" y="2677306"/>
            <a:ext cx="3565525" cy="3415519"/>
          </a:xfrm>
        </p:spPr>
        <p:txBody>
          <a:bodyPr vert="horz" wrap="square" lIns="0" tIns="0" rIns="0" bIns="0" rtlCol="0" anchor="t">
            <a:normAutofit/>
          </a:bodyPr>
          <a:lstStyle/>
          <a:p>
            <a:r>
              <a:rPr lang="en-US" sz="1600" dirty="0"/>
              <a:t>Exigent Seizure</a:t>
            </a:r>
          </a:p>
          <a:p>
            <a:r>
              <a:rPr lang="en-US" sz="1600" dirty="0"/>
              <a:t>Seized the phone, now what</a:t>
            </a:r>
          </a:p>
          <a:p>
            <a:r>
              <a:rPr lang="en-US" sz="1600" dirty="0"/>
              <a:t>Device in the Warrant?</a:t>
            </a:r>
          </a:p>
          <a:p>
            <a:r>
              <a:rPr lang="en-US" sz="1600" dirty="0"/>
              <a:t>Plain View or Second Warrant</a:t>
            </a:r>
          </a:p>
        </p:txBody>
      </p:sp>
      <p:pic>
        <p:nvPicPr>
          <p:cNvPr id="6" name="Content Placeholder 5" descr="A picture containing graphical user interface&#10;&#10;Description automatically generated">
            <a:extLst>
              <a:ext uri="{FF2B5EF4-FFF2-40B4-BE49-F238E27FC236}">
                <a16:creationId xmlns:a16="http://schemas.microsoft.com/office/drawing/2014/main" id="{5F9824B3-188A-43D9-8351-5B149FA576A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50900" y="894240"/>
            <a:ext cx="7090237" cy="5069520"/>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1889148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D73D1-984B-475D-A8BC-37E5ACA90DB8}"/>
              </a:ext>
            </a:extLst>
          </p:cNvPr>
          <p:cNvSpPr>
            <a:spLocks noGrp="1"/>
          </p:cNvSpPr>
          <p:nvPr>
            <p:ph type="title"/>
          </p:nvPr>
        </p:nvSpPr>
        <p:spPr/>
        <p:txBody>
          <a:bodyPr/>
          <a:lstStyle/>
          <a:p>
            <a:r>
              <a:rPr lang="en-US" dirty="0"/>
              <a:t>Hierarchy of Privacy Interest</a:t>
            </a:r>
          </a:p>
        </p:txBody>
      </p:sp>
      <p:graphicFrame>
        <p:nvGraphicFramePr>
          <p:cNvPr id="5" name="Content Placeholder 4">
            <a:extLst>
              <a:ext uri="{FF2B5EF4-FFF2-40B4-BE49-F238E27FC236}">
                <a16:creationId xmlns:a16="http://schemas.microsoft.com/office/drawing/2014/main" id="{25FBBB03-53B6-4BC4-BF40-C87DBB528AC7}"/>
              </a:ext>
            </a:extLst>
          </p:cNvPr>
          <p:cNvGraphicFramePr>
            <a:graphicFrameLocks noGrp="1"/>
          </p:cNvGraphicFramePr>
          <p:nvPr>
            <p:ph sz="half" idx="1"/>
            <p:extLst>
              <p:ext uri="{D42A27DB-BD31-4B8C-83A1-F6EECF244321}">
                <p14:modId xmlns:p14="http://schemas.microsoft.com/office/powerpoint/2010/main" val="2034557193"/>
              </p:ext>
            </p:extLst>
          </p:nvPr>
        </p:nvGraphicFramePr>
        <p:xfrm>
          <a:off x="1997923" y="1428514"/>
          <a:ext cx="7154954" cy="4976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28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F0A7-68B5-4510-B501-FC2E59400F4C}"/>
              </a:ext>
            </a:extLst>
          </p:cNvPr>
          <p:cNvSpPr>
            <a:spLocks noGrp="1"/>
          </p:cNvSpPr>
          <p:nvPr>
            <p:ph type="title"/>
          </p:nvPr>
        </p:nvSpPr>
        <p:spPr>
          <a:xfrm>
            <a:off x="2146695" y="510893"/>
            <a:ext cx="7542589" cy="781012"/>
          </a:xfrm>
        </p:spPr>
        <p:txBody>
          <a:bodyPr wrap="square" anchor="b">
            <a:normAutofit/>
          </a:bodyPr>
          <a:lstStyle/>
          <a:p>
            <a:r>
              <a:rPr lang="en-US" dirty="0"/>
              <a:t>Exigent Seizure of Phones</a:t>
            </a:r>
          </a:p>
        </p:txBody>
      </p:sp>
      <p:sp>
        <p:nvSpPr>
          <p:cNvPr id="3" name="Content Placeholder 2">
            <a:extLst>
              <a:ext uri="{FF2B5EF4-FFF2-40B4-BE49-F238E27FC236}">
                <a16:creationId xmlns:a16="http://schemas.microsoft.com/office/drawing/2014/main" id="{0D0D101A-15A8-44B4-90A7-45107659BC3D}"/>
              </a:ext>
            </a:extLst>
          </p:cNvPr>
          <p:cNvSpPr>
            <a:spLocks noGrp="1"/>
          </p:cNvSpPr>
          <p:nvPr>
            <p:ph idx="1"/>
          </p:nvPr>
        </p:nvSpPr>
        <p:spPr>
          <a:xfrm>
            <a:off x="6096000" y="1802797"/>
            <a:ext cx="5437187" cy="4264601"/>
          </a:xfrm>
        </p:spPr>
        <p:txBody>
          <a:bodyPr anchor="t">
            <a:normAutofit/>
          </a:bodyPr>
          <a:lstStyle/>
          <a:p>
            <a:pPr marL="0" indent="0">
              <a:lnSpc>
                <a:spcPct val="100000"/>
              </a:lnSpc>
              <a:buNone/>
            </a:pPr>
            <a:r>
              <a:rPr lang="en-US" sz="1700" dirty="0"/>
              <a:t>Warrantless seizure based on probable cause and exigency:</a:t>
            </a:r>
          </a:p>
          <a:p>
            <a:pPr lvl="1">
              <a:lnSpc>
                <a:spcPct val="100000"/>
              </a:lnSpc>
            </a:pPr>
            <a:r>
              <a:rPr lang="en-US" sz="1700" dirty="0"/>
              <a:t>Imminent risk of destruction of evidence</a:t>
            </a:r>
          </a:p>
          <a:p>
            <a:pPr lvl="1">
              <a:lnSpc>
                <a:spcPct val="100000"/>
              </a:lnSpc>
            </a:pPr>
            <a:r>
              <a:rPr lang="en-US" sz="1700" dirty="0"/>
              <a:t>A threat that puts police or public in danger</a:t>
            </a:r>
          </a:p>
          <a:p>
            <a:pPr lvl="1">
              <a:lnSpc>
                <a:spcPct val="100000"/>
              </a:lnSpc>
            </a:pPr>
            <a:r>
              <a:rPr lang="en-US" sz="1700" dirty="0"/>
              <a:t>Hot pursuit of a suspect, or</a:t>
            </a:r>
          </a:p>
          <a:p>
            <a:pPr lvl="1">
              <a:lnSpc>
                <a:spcPct val="100000"/>
              </a:lnSpc>
            </a:pPr>
            <a:r>
              <a:rPr lang="en-US" sz="1700" dirty="0"/>
              <a:t>Suspect likely to flee before police can obtain a warrant </a:t>
            </a:r>
          </a:p>
          <a:p>
            <a:pPr marL="457200" lvl="1" indent="0">
              <a:lnSpc>
                <a:spcPct val="100000"/>
              </a:lnSpc>
              <a:buNone/>
            </a:pPr>
            <a:r>
              <a:rPr lang="en-US" sz="1700" dirty="0"/>
              <a:t>		</a:t>
            </a:r>
            <a:r>
              <a:rPr lang="en-US" sz="1700" u="sng" dirty="0"/>
              <a:t>Georgia v. Randolph</a:t>
            </a:r>
            <a:r>
              <a:rPr lang="en-US" sz="1700" dirty="0"/>
              <a:t>, 547 U.S. 103 (2006)</a:t>
            </a:r>
          </a:p>
          <a:p>
            <a:pPr marL="457200" lvl="1" indent="0">
              <a:lnSpc>
                <a:spcPct val="100000"/>
              </a:lnSpc>
              <a:buNone/>
            </a:pPr>
            <a:r>
              <a:rPr lang="en-US" sz="1700" dirty="0"/>
              <a:t>*Exigency may justify initial seizure only long enough to get a search warrant</a:t>
            </a:r>
          </a:p>
          <a:p>
            <a:pPr marL="457200" lvl="1" indent="0">
              <a:lnSpc>
                <a:spcPct val="100000"/>
              </a:lnSpc>
              <a:buNone/>
            </a:pPr>
            <a:r>
              <a:rPr lang="en-US" sz="1700" dirty="0"/>
              <a:t>		</a:t>
            </a:r>
            <a:r>
              <a:rPr lang="en-US" sz="1700" u="sng" dirty="0"/>
              <a:t>Segura v. U.S. </a:t>
            </a:r>
            <a:r>
              <a:rPr lang="en-US" sz="1700" dirty="0"/>
              <a:t>,468 U.S. 796 (1984)</a:t>
            </a:r>
          </a:p>
          <a:p>
            <a:pPr marL="457200" lvl="1" indent="0">
              <a:lnSpc>
                <a:spcPct val="100000"/>
              </a:lnSpc>
              <a:buNone/>
            </a:pPr>
            <a:r>
              <a:rPr lang="en-US" sz="1700" dirty="0"/>
              <a:t>*General rule of thumb, warrant within 48 hours</a:t>
            </a:r>
          </a:p>
        </p:txBody>
      </p:sp>
      <p:pic>
        <p:nvPicPr>
          <p:cNvPr id="5" name="Picture 4" descr="A person wearing a suit and tie&#10;&#10;Description automatically generated">
            <a:extLst>
              <a:ext uri="{FF2B5EF4-FFF2-40B4-BE49-F238E27FC236}">
                <a16:creationId xmlns:a16="http://schemas.microsoft.com/office/drawing/2014/main" id="{39834128-3B06-496A-A348-5B659446C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45" y="1802798"/>
            <a:ext cx="5092062" cy="4264601"/>
          </a:xfrm>
          <a:custGeom>
            <a:avLst/>
            <a:gdLst/>
            <a:ahLst/>
            <a:cxnLst/>
            <a:rect l="l" t="t" r="r" b="b"/>
            <a:pathLst>
              <a:path w="5092062" h="5759450">
                <a:moveTo>
                  <a:pt x="0" y="0"/>
                </a:moveTo>
                <a:lnTo>
                  <a:pt x="5092062" y="0"/>
                </a:lnTo>
                <a:lnTo>
                  <a:pt x="5092062" y="5759450"/>
                </a:lnTo>
                <a:lnTo>
                  <a:pt x="0" y="5759450"/>
                </a:lnTo>
                <a:close/>
              </a:path>
            </a:pathLst>
          </a:custGeom>
        </p:spPr>
      </p:pic>
    </p:spTree>
    <p:extLst>
      <p:ext uri="{BB962C8B-B14F-4D97-AF65-F5344CB8AC3E}">
        <p14:creationId xmlns:p14="http://schemas.microsoft.com/office/powerpoint/2010/main" val="1727258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FD9A6-D9D6-41FD-A661-2BF97E372415}"/>
              </a:ext>
            </a:extLst>
          </p:cNvPr>
          <p:cNvSpPr>
            <a:spLocks noGrp="1"/>
          </p:cNvSpPr>
          <p:nvPr>
            <p:ph type="title"/>
          </p:nvPr>
        </p:nvSpPr>
        <p:spPr>
          <a:xfrm>
            <a:off x="550864" y="549275"/>
            <a:ext cx="3565524" cy="1997855"/>
          </a:xfrm>
        </p:spPr>
        <p:txBody>
          <a:bodyPr wrap="square" anchor="b">
            <a:normAutofit/>
          </a:bodyPr>
          <a:lstStyle/>
          <a:p>
            <a:r>
              <a:rPr lang="en-US" dirty="0"/>
              <a:t>Comply with the Warrant</a:t>
            </a:r>
          </a:p>
        </p:txBody>
      </p:sp>
      <p:sp>
        <p:nvSpPr>
          <p:cNvPr id="11" name="Content Placeholder 10">
            <a:extLst>
              <a:ext uri="{FF2B5EF4-FFF2-40B4-BE49-F238E27FC236}">
                <a16:creationId xmlns:a16="http://schemas.microsoft.com/office/drawing/2014/main" id="{1B18C999-F2CD-4614-943B-A2D0E54F89F0}"/>
              </a:ext>
            </a:extLst>
          </p:cNvPr>
          <p:cNvSpPr>
            <a:spLocks noGrp="1"/>
          </p:cNvSpPr>
          <p:nvPr>
            <p:ph idx="1"/>
          </p:nvPr>
        </p:nvSpPr>
        <p:spPr>
          <a:xfrm>
            <a:off x="550863" y="2678400"/>
            <a:ext cx="3565525" cy="3630325"/>
          </a:xfrm>
        </p:spPr>
        <p:txBody>
          <a:bodyPr anchor="t">
            <a:normAutofit lnSpcReduction="10000"/>
          </a:bodyPr>
          <a:lstStyle/>
          <a:p>
            <a:r>
              <a:rPr lang="en-US" sz="1600" dirty="0"/>
              <a:t>Received Warrant</a:t>
            </a:r>
          </a:p>
          <a:p>
            <a:r>
              <a:rPr lang="en-US" sz="1600" dirty="0"/>
              <a:t>Examined Phone</a:t>
            </a:r>
          </a:p>
          <a:p>
            <a:r>
              <a:rPr lang="en-US" sz="1600" dirty="0"/>
              <a:t>The end product needs to meet what the Court authorized</a:t>
            </a:r>
          </a:p>
          <a:p>
            <a:r>
              <a:rPr lang="en-US" sz="1600" dirty="0"/>
              <a:t>Does the report match the date range</a:t>
            </a:r>
          </a:p>
          <a:p>
            <a:r>
              <a:rPr lang="en-US" sz="1600" dirty="0"/>
              <a:t>Does the report match the categories of data</a:t>
            </a:r>
          </a:p>
          <a:p>
            <a:r>
              <a:rPr lang="en-US" sz="1600" dirty="0"/>
              <a:t>End Question: Has law enforcement reasonably carried out the Court’s Order</a:t>
            </a:r>
          </a:p>
        </p:txBody>
      </p:sp>
      <p:pic>
        <p:nvPicPr>
          <p:cNvPr id="7" name="Content Placeholder 6" descr="Graphical user interface&#10;&#10;Description automatically generated">
            <a:extLst>
              <a:ext uri="{FF2B5EF4-FFF2-40B4-BE49-F238E27FC236}">
                <a16:creationId xmlns:a16="http://schemas.microsoft.com/office/drawing/2014/main" id="{ED08C255-293D-436F-A666-D48A723F0207}"/>
              </a:ext>
            </a:extLst>
          </p:cNvPr>
          <p:cNvPicPr>
            <a:picLocks noChangeAspect="1"/>
          </p:cNvPicPr>
          <p:nvPr/>
        </p:nvPicPr>
        <p:blipFill rotWithShape="1">
          <a:blip r:embed="rId3">
            <a:extLst>
              <a:ext uri="{28A0092B-C50C-407E-A947-70E740481C1C}">
                <a14:useLocalDpi xmlns:a14="http://schemas.microsoft.com/office/drawing/2010/main" val="0"/>
              </a:ext>
            </a:extLst>
          </a:blip>
          <a:srcRect l="12718" r="24407"/>
          <a:stretch/>
        </p:blipFill>
        <p:spPr>
          <a:xfrm>
            <a:off x="4743451" y="549275"/>
            <a:ext cx="6897687" cy="5759451"/>
          </a:xfrm>
          <a:custGeom>
            <a:avLst/>
            <a:gdLst/>
            <a:ahLst/>
            <a:cxnLst/>
            <a:rect l="l" t="t" r="r" b="b"/>
            <a:pathLst>
              <a:path w="6897687" h="5759451">
                <a:moveTo>
                  <a:pt x="0" y="0"/>
                </a:moveTo>
                <a:lnTo>
                  <a:pt x="6897687" y="0"/>
                </a:lnTo>
                <a:lnTo>
                  <a:pt x="6897687" y="5759451"/>
                </a:lnTo>
                <a:lnTo>
                  <a:pt x="0" y="5759451"/>
                </a:lnTo>
                <a:close/>
              </a:path>
            </a:pathLst>
          </a:custGeom>
        </p:spPr>
      </p:pic>
    </p:spTree>
    <p:extLst>
      <p:ext uri="{BB962C8B-B14F-4D97-AF65-F5344CB8AC3E}">
        <p14:creationId xmlns:p14="http://schemas.microsoft.com/office/powerpoint/2010/main" val="3169857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760D-89BE-4B46-AC81-CB2F40918BA8}"/>
              </a:ext>
            </a:extLst>
          </p:cNvPr>
          <p:cNvSpPr>
            <a:spLocks noGrp="1"/>
          </p:cNvSpPr>
          <p:nvPr>
            <p:ph type="title"/>
          </p:nvPr>
        </p:nvSpPr>
        <p:spPr/>
        <p:txBody>
          <a:bodyPr/>
          <a:lstStyle/>
          <a:p>
            <a:r>
              <a:rPr lang="en-US" sz="4800" spc="10" dirty="0">
                <a:solidFill>
                  <a:srgbClr val="EBEBEB"/>
                </a:solidFill>
                <a:latin typeface="Century Gothic"/>
                <a:cs typeface="Century Gothic"/>
              </a:rPr>
              <a:t>Plain </a:t>
            </a:r>
            <a:r>
              <a:rPr lang="en-US" sz="4800" spc="20" dirty="0">
                <a:solidFill>
                  <a:srgbClr val="EBEBEB"/>
                </a:solidFill>
                <a:latin typeface="Century Gothic"/>
                <a:cs typeface="Century Gothic"/>
              </a:rPr>
              <a:t>View </a:t>
            </a:r>
            <a:r>
              <a:rPr lang="en-US" sz="4800" spc="15" dirty="0">
                <a:solidFill>
                  <a:srgbClr val="EBEBEB"/>
                </a:solidFill>
                <a:latin typeface="Century Gothic"/>
                <a:cs typeface="Century Gothic"/>
              </a:rPr>
              <a:t>vs. </a:t>
            </a:r>
            <a:r>
              <a:rPr lang="en-US" sz="4800" spc="20" dirty="0">
                <a:solidFill>
                  <a:srgbClr val="EBEBEB"/>
                </a:solidFill>
                <a:latin typeface="Century Gothic"/>
                <a:cs typeface="Century Gothic"/>
              </a:rPr>
              <a:t>Second</a:t>
            </a:r>
            <a:r>
              <a:rPr lang="en-US" sz="4800" spc="15" dirty="0">
                <a:solidFill>
                  <a:srgbClr val="EBEBEB"/>
                </a:solidFill>
                <a:latin typeface="Century Gothic"/>
                <a:cs typeface="Century Gothic"/>
              </a:rPr>
              <a:t> </a:t>
            </a:r>
            <a:r>
              <a:rPr lang="en-US" sz="4800" spc="10" dirty="0">
                <a:solidFill>
                  <a:srgbClr val="EBEBEB"/>
                </a:solidFill>
                <a:latin typeface="Century Gothic"/>
                <a:cs typeface="Century Gothic"/>
              </a:rPr>
              <a:t>Warrant</a:t>
            </a:r>
            <a:endParaRPr lang="en-US" dirty="0"/>
          </a:p>
        </p:txBody>
      </p:sp>
      <p:sp>
        <p:nvSpPr>
          <p:cNvPr id="3" name="Content Placeholder 2">
            <a:extLst>
              <a:ext uri="{FF2B5EF4-FFF2-40B4-BE49-F238E27FC236}">
                <a16:creationId xmlns:a16="http://schemas.microsoft.com/office/drawing/2014/main" id="{7DB90212-9805-4484-B694-0B942AABC486}"/>
              </a:ext>
            </a:extLst>
          </p:cNvPr>
          <p:cNvSpPr>
            <a:spLocks noGrp="1"/>
          </p:cNvSpPr>
          <p:nvPr>
            <p:ph idx="1"/>
          </p:nvPr>
        </p:nvSpPr>
        <p:spPr/>
        <p:txBody>
          <a:bodyPr>
            <a:normAutofit/>
          </a:bodyPr>
          <a:lstStyle/>
          <a:p>
            <a:pPr marL="0" indent="0">
              <a:buNone/>
            </a:pPr>
            <a:r>
              <a:rPr lang="en-US" dirty="0"/>
              <a:t>Two requirements for applying the plain view exception searches: </a:t>
            </a:r>
          </a:p>
          <a:p>
            <a:r>
              <a:rPr lang="en-US" dirty="0"/>
              <a:t>(1) the government observes from a lawful position</a:t>
            </a:r>
          </a:p>
          <a:p>
            <a:r>
              <a:rPr lang="en-US" dirty="0"/>
              <a:t>(2) the incriminating nature of the evidence is immediately apparent</a:t>
            </a:r>
          </a:p>
          <a:p>
            <a:pPr marL="0" indent="0" algn="r">
              <a:buNone/>
            </a:pPr>
            <a:r>
              <a:rPr lang="en-US" u="sng" dirty="0"/>
              <a:t>Horton v. CA</a:t>
            </a:r>
            <a:r>
              <a:rPr lang="en-US" dirty="0"/>
              <a:t>, 496 U.S. 128 (1990)</a:t>
            </a:r>
          </a:p>
          <a:p>
            <a:pPr marL="0" indent="0">
              <a:buNone/>
            </a:pPr>
            <a:r>
              <a:rPr lang="en-US" dirty="0"/>
              <a:t>In the Digital Realm: During a lawful search of a device for evidence of one crime, police may find in plain view evidence of another crime.</a:t>
            </a:r>
          </a:p>
          <a:p>
            <a:r>
              <a:rPr lang="en-US" dirty="0"/>
              <a:t>Issue: Must not extend search beyond authorized scope.</a:t>
            </a:r>
          </a:p>
        </p:txBody>
      </p:sp>
    </p:spTree>
    <p:extLst>
      <p:ext uri="{BB962C8B-B14F-4D97-AF65-F5344CB8AC3E}">
        <p14:creationId xmlns:p14="http://schemas.microsoft.com/office/powerpoint/2010/main" val="1213434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080A-6D7F-4AB4-A940-822215D2DE29}"/>
              </a:ext>
            </a:extLst>
          </p:cNvPr>
          <p:cNvSpPr>
            <a:spLocks noGrp="1"/>
          </p:cNvSpPr>
          <p:nvPr>
            <p:ph type="title"/>
          </p:nvPr>
        </p:nvSpPr>
        <p:spPr/>
        <p:txBody>
          <a:bodyPr>
            <a:normAutofit fontScale="90000"/>
          </a:bodyPr>
          <a:lstStyle/>
          <a:p>
            <a:r>
              <a:rPr lang="en-US" sz="4800" spc="10" dirty="0">
                <a:solidFill>
                  <a:srgbClr val="EBEBEB"/>
                </a:solidFill>
                <a:latin typeface="Century Gothic"/>
                <a:cs typeface="Century Gothic"/>
              </a:rPr>
              <a:t>Plain </a:t>
            </a:r>
            <a:r>
              <a:rPr lang="en-US" sz="4800" spc="20" dirty="0">
                <a:solidFill>
                  <a:srgbClr val="EBEBEB"/>
                </a:solidFill>
                <a:latin typeface="Century Gothic"/>
                <a:cs typeface="Century Gothic"/>
              </a:rPr>
              <a:t>View </a:t>
            </a:r>
            <a:r>
              <a:rPr lang="en-US" sz="4800" spc="15" dirty="0">
                <a:solidFill>
                  <a:srgbClr val="EBEBEB"/>
                </a:solidFill>
                <a:latin typeface="Century Gothic"/>
                <a:cs typeface="Century Gothic"/>
              </a:rPr>
              <a:t>vs. </a:t>
            </a:r>
            <a:r>
              <a:rPr lang="en-US" sz="4800" spc="20" dirty="0">
                <a:solidFill>
                  <a:srgbClr val="EBEBEB"/>
                </a:solidFill>
                <a:latin typeface="Century Gothic"/>
                <a:cs typeface="Century Gothic"/>
              </a:rPr>
              <a:t>Second</a:t>
            </a:r>
            <a:r>
              <a:rPr lang="en-US" sz="4800" spc="15" dirty="0">
                <a:solidFill>
                  <a:srgbClr val="EBEBEB"/>
                </a:solidFill>
                <a:latin typeface="Century Gothic"/>
                <a:cs typeface="Century Gothic"/>
              </a:rPr>
              <a:t> </a:t>
            </a:r>
            <a:r>
              <a:rPr lang="en-US" sz="4800" spc="10" dirty="0">
                <a:solidFill>
                  <a:srgbClr val="EBEBEB"/>
                </a:solidFill>
                <a:latin typeface="Century Gothic"/>
                <a:cs typeface="Century Gothic"/>
              </a:rPr>
              <a:t>Warrant</a:t>
            </a:r>
            <a:br>
              <a:rPr lang="en-US" sz="4800" dirty="0">
                <a:latin typeface="Century Gothic"/>
                <a:cs typeface="Century Gothic"/>
              </a:rPr>
            </a:br>
            <a:endParaRPr lang="en-US" dirty="0"/>
          </a:p>
        </p:txBody>
      </p:sp>
      <p:sp>
        <p:nvSpPr>
          <p:cNvPr id="4" name="Content Placeholder 3">
            <a:extLst>
              <a:ext uri="{FF2B5EF4-FFF2-40B4-BE49-F238E27FC236}">
                <a16:creationId xmlns:a16="http://schemas.microsoft.com/office/drawing/2014/main" id="{7B6DC639-53CF-4E3D-8D5A-5D3DC9BA6412}"/>
              </a:ext>
            </a:extLst>
          </p:cNvPr>
          <p:cNvSpPr>
            <a:spLocks noGrp="1"/>
          </p:cNvSpPr>
          <p:nvPr>
            <p:ph sz="half" idx="1"/>
          </p:nvPr>
        </p:nvSpPr>
        <p:spPr/>
        <p:txBody>
          <a:bodyPr/>
          <a:lstStyle/>
          <a:p>
            <a:r>
              <a:rPr lang="en-US" dirty="0"/>
              <a:t>Search warrant: officers may  search D’s computers and media  for evidence of fraud</a:t>
            </a:r>
          </a:p>
          <a:p>
            <a:r>
              <a:rPr lang="en-US" dirty="0"/>
              <a:t>Officer is examining files on a CD  and finds child pornography</a:t>
            </a:r>
          </a:p>
          <a:p>
            <a:r>
              <a:rPr lang="en-US" dirty="0"/>
              <a:t>Officer continues searching for  evidence of fraud, and continues to  finding more child pornography</a:t>
            </a:r>
          </a:p>
          <a:p>
            <a:endParaRPr lang="en-US" dirty="0"/>
          </a:p>
        </p:txBody>
      </p:sp>
      <p:pic>
        <p:nvPicPr>
          <p:cNvPr id="44" name="Content Placeholder 43" descr="A person using a computer&#10;&#10;Description automatically generated">
            <a:extLst>
              <a:ext uri="{FF2B5EF4-FFF2-40B4-BE49-F238E27FC236}">
                <a16:creationId xmlns:a16="http://schemas.microsoft.com/office/drawing/2014/main" id="{84076A25-06BA-4332-A9EC-CBF02404D3C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5540" y="2097175"/>
            <a:ext cx="5384800" cy="3594100"/>
          </a:xfrm>
          <a:prstGeom prst="rect">
            <a:avLst/>
          </a:prstGeom>
        </p:spPr>
      </p:pic>
    </p:spTree>
    <p:extLst>
      <p:ext uri="{BB962C8B-B14F-4D97-AF65-F5344CB8AC3E}">
        <p14:creationId xmlns:p14="http://schemas.microsoft.com/office/powerpoint/2010/main" val="963374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8082-BDC6-417C-99BD-50270A207436}"/>
              </a:ext>
            </a:extLst>
          </p:cNvPr>
          <p:cNvSpPr>
            <a:spLocks noGrp="1"/>
          </p:cNvSpPr>
          <p:nvPr>
            <p:ph type="title"/>
          </p:nvPr>
        </p:nvSpPr>
        <p:spPr/>
        <p:txBody>
          <a:bodyPr>
            <a:normAutofit/>
          </a:bodyPr>
          <a:lstStyle/>
          <a:p>
            <a:r>
              <a:rPr lang="en-US" sz="4800" spc="10" dirty="0">
                <a:solidFill>
                  <a:srgbClr val="EBEBEB"/>
                </a:solidFill>
                <a:latin typeface="Century Gothic"/>
                <a:cs typeface="Century Gothic"/>
              </a:rPr>
              <a:t>Plain </a:t>
            </a:r>
            <a:r>
              <a:rPr lang="en-US" sz="4800" spc="20" dirty="0">
                <a:solidFill>
                  <a:srgbClr val="EBEBEB"/>
                </a:solidFill>
                <a:latin typeface="Century Gothic"/>
                <a:cs typeface="Century Gothic"/>
              </a:rPr>
              <a:t>View </a:t>
            </a:r>
            <a:r>
              <a:rPr lang="en-US" sz="4800" spc="15" dirty="0">
                <a:solidFill>
                  <a:srgbClr val="EBEBEB"/>
                </a:solidFill>
                <a:latin typeface="Century Gothic"/>
                <a:cs typeface="Century Gothic"/>
              </a:rPr>
              <a:t>vs. </a:t>
            </a:r>
            <a:r>
              <a:rPr lang="en-US" sz="4800" spc="20" dirty="0">
                <a:solidFill>
                  <a:srgbClr val="EBEBEB"/>
                </a:solidFill>
                <a:latin typeface="Century Gothic"/>
                <a:cs typeface="Century Gothic"/>
              </a:rPr>
              <a:t>Second</a:t>
            </a:r>
            <a:r>
              <a:rPr lang="en-US" sz="4800" spc="15" dirty="0">
                <a:solidFill>
                  <a:srgbClr val="EBEBEB"/>
                </a:solidFill>
                <a:latin typeface="Century Gothic"/>
                <a:cs typeface="Century Gothic"/>
              </a:rPr>
              <a:t> </a:t>
            </a:r>
            <a:r>
              <a:rPr lang="en-US" sz="4800" spc="10" dirty="0">
                <a:solidFill>
                  <a:srgbClr val="EBEBEB"/>
                </a:solidFill>
                <a:latin typeface="Century Gothic"/>
                <a:cs typeface="Century Gothic"/>
              </a:rPr>
              <a:t>Warrant</a:t>
            </a:r>
            <a:br>
              <a:rPr lang="en-US" sz="4800" dirty="0">
                <a:latin typeface="Century Gothic"/>
                <a:cs typeface="Century Gothic"/>
              </a:rPr>
            </a:br>
            <a:endParaRPr lang="en-US" dirty="0"/>
          </a:p>
        </p:txBody>
      </p:sp>
      <p:sp>
        <p:nvSpPr>
          <p:cNvPr id="5" name="Content Placeholder 4">
            <a:extLst>
              <a:ext uri="{FF2B5EF4-FFF2-40B4-BE49-F238E27FC236}">
                <a16:creationId xmlns:a16="http://schemas.microsoft.com/office/drawing/2014/main" id="{D781D6B4-B87F-4A09-85B6-88EB6B80EB4D}"/>
              </a:ext>
            </a:extLst>
          </p:cNvPr>
          <p:cNvSpPr>
            <a:spLocks noGrp="1"/>
          </p:cNvSpPr>
          <p:nvPr>
            <p:ph idx="1"/>
          </p:nvPr>
        </p:nvSpPr>
        <p:spPr>
          <a:xfrm>
            <a:off x="550863" y="1881275"/>
            <a:ext cx="11090274" cy="4427450"/>
          </a:xfrm>
        </p:spPr>
        <p:txBody>
          <a:bodyPr>
            <a:normAutofit fontScale="92500" lnSpcReduction="10000"/>
          </a:bodyPr>
          <a:lstStyle/>
          <a:p>
            <a:r>
              <a:rPr lang="en-US" u="sng" dirty="0"/>
              <a:t>United States v. Carey</a:t>
            </a:r>
            <a:r>
              <a:rPr lang="en-US" dirty="0"/>
              <a:t>, 172 F.3d 1268 (10th Cir. 1999): An officer executing a narcotics search warrant stumbled on child pornography, then spent hours  looking for and finding additional 200+ images.  The officer’s “suspicions changed” after opening the first illicit image; he “expected to find child pornography and not material related to drugs”; and he “temporarily  abandoned” his search for drug evidence while conducting a warrantless  search for child pornography.  Such a search required a new warrant.</a:t>
            </a:r>
          </a:p>
          <a:p>
            <a:r>
              <a:rPr lang="en-US" u="sng" dirty="0"/>
              <a:t>United States v. Loera</a:t>
            </a:r>
            <a:r>
              <a:rPr lang="en-US" dirty="0"/>
              <a:t>, 923 F.3d 907 (10th Cir. 2019). “[O]fficers do not have to  stop executing a search warrant when they run across evidence outside the  warrant’s scope.” Officer A’s continued search was not directed at child  pornography but was “reasonably direct[ed] . . . toward evidence specified in  the warrant” and was therefore permissible.</a:t>
            </a:r>
          </a:p>
          <a:p>
            <a:r>
              <a:rPr lang="en-US" b="1" u="sng" dirty="0"/>
              <a:t>Moral of the Story:  Get a second warrant!</a:t>
            </a:r>
          </a:p>
          <a:p>
            <a:endParaRPr lang="en-US" dirty="0"/>
          </a:p>
        </p:txBody>
      </p:sp>
    </p:spTree>
    <p:extLst>
      <p:ext uri="{BB962C8B-B14F-4D97-AF65-F5344CB8AC3E}">
        <p14:creationId xmlns:p14="http://schemas.microsoft.com/office/powerpoint/2010/main" val="205932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89A1-F2CF-48E7-8D10-7AEF049599AE}"/>
              </a:ext>
            </a:extLst>
          </p:cNvPr>
          <p:cNvSpPr>
            <a:spLocks noGrp="1"/>
          </p:cNvSpPr>
          <p:nvPr>
            <p:ph type="title"/>
          </p:nvPr>
        </p:nvSpPr>
        <p:spPr/>
        <p:txBody>
          <a:bodyPr/>
          <a:lstStyle/>
          <a:p>
            <a:r>
              <a:rPr lang="en-US" u="sng" dirty="0"/>
              <a:t>Riley v. California</a:t>
            </a:r>
            <a:r>
              <a:rPr lang="en-US" dirty="0"/>
              <a:t>, 573 U.S. 373 (2014)</a:t>
            </a:r>
          </a:p>
        </p:txBody>
      </p:sp>
      <p:sp>
        <p:nvSpPr>
          <p:cNvPr id="5" name="Content Placeholder 4">
            <a:extLst>
              <a:ext uri="{FF2B5EF4-FFF2-40B4-BE49-F238E27FC236}">
                <a16:creationId xmlns:a16="http://schemas.microsoft.com/office/drawing/2014/main" id="{1BF83AF4-FA6D-4EE4-B500-D19EE693176B}"/>
              </a:ext>
            </a:extLst>
          </p:cNvPr>
          <p:cNvSpPr>
            <a:spLocks noGrp="1"/>
          </p:cNvSpPr>
          <p:nvPr>
            <p:ph idx="1"/>
          </p:nvPr>
        </p:nvSpPr>
        <p:spPr>
          <a:xfrm>
            <a:off x="550863" y="2113199"/>
            <a:ext cx="11090274" cy="4052709"/>
          </a:xfrm>
        </p:spPr>
        <p:txBody>
          <a:bodyPr>
            <a:noAutofit/>
          </a:bodyPr>
          <a:lstStyle/>
          <a:p>
            <a:pPr marL="0" marR="121285" indent="0" algn="ctr">
              <a:lnSpc>
                <a:spcPct val="175000"/>
              </a:lnSpc>
              <a:spcBef>
                <a:spcPts val="610"/>
              </a:spcBef>
              <a:spcAft>
                <a:spcPts val="0"/>
              </a:spcAft>
              <a:buNone/>
            </a:pPr>
            <a:r>
              <a:rPr lang="en-US" dirty="0">
                <a:solidFill>
                  <a:schemeClr val="tx1"/>
                </a:solidFill>
                <a:effectLst/>
                <a:latin typeface="Times New Roman" panose="02020603050405020304" pitchFamily="18" charset="0"/>
                <a:ea typeface="Times New Roman" panose="02020603050405020304" pitchFamily="18" charset="0"/>
              </a:rPr>
              <a:t>“Cell</a:t>
            </a:r>
            <a:r>
              <a:rPr lang="en-US" spc="-2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phones</a:t>
            </a:r>
            <a:r>
              <a:rPr lang="en-US" spc="-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differ</a:t>
            </a:r>
            <a:r>
              <a:rPr lang="en-US" spc="-1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in</a:t>
            </a:r>
            <a:r>
              <a:rPr lang="en-US" spc="-3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both</a:t>
            </a:r>
            <a:r>
              <a:rPr lang="en-US" spc="-2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a</a:t>
            </a:r>
            <a:r>
              <a:rPr lang="en-US" spc="-1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quantitative and</a:t>
            </a:r>
            <a:r>
              <a:rPr lang="en-US" spc="-2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a</a:t>
            </a:r>
            <a:r>
              <a:rPr lang="en-US" spc="-2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qualitative sense</a:t>
            </a:r>
            <a:r>
              <a:rPr lang="en-US" spc="-1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from</a:t>
            </a:r>
            <a:r>
              <a:rPr lang="en-US" spc="-1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other</a:t>
            </a:r>
            <a:r>
              <a:rPr lang="en-US" spc="-1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objects</a:t>
            </a:r>
            <a:r>
              <a:rPr lang="en-US" spc="-1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that</a:t>
            </a:r>
            <a:r>
              <a:rPr lang="en-US" spc="-14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might</a:t>
            </a:r>
            <a:r>
              <a:rPr lang="en-US" spc="-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be</a:t>
            </a:r>
            <a:r>
              <a:rPr lang="en-US" spc="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kept on</a:t>
            </a:r>
            <a:r>
              <a:rPr lang="en-US" spc="-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an</a:t>
            </a:r>
            <a:r>
              <a:rPr lang="en-US" spc="-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arrestee’s</a:t>
            </a:r>
            <a:r>
              <a:rPr lang="en-US" spc="4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person.”</a:t>
            </a:r>
          </a:p>
          <a:p>
            <a:pPr marL="22860" marR="147955" indent="0" algn="ctr">
              <a:lnSpc>
                <a:spcPct val="173000"/>
              </a:lnSpc>
              <a:spcBef>
                <a:spcPts val="510"/>
              </a:spcBef>
              <a:spcAft>
                <a:spcPts val="0"/>
              </a:spcAft>
              <a:buNone/>
            </a:pPr>
            <a:r>
              <a:rPr lang="en-US" dirty="0">
                <a:solidFill>
                  <a:schemeClr val="tx1"/>
                </a:solidFill>
                <a:effectLst/>
                <a:latin typeface="Times New Roman" panose="02020603050405020304" pitchFamily="18" charset="0"/>
                <a:ea typeface="Times New Roman" panose="02020603050405020304" pitchFamily="18" charset="0"/>
              </a:rPr>
              <a:t>“These</a:t>
            </a:r>
            <a:r>
              <a:rPr lang="en-US" spc="-2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cases</a:t>
            </a:r>
            <a:r>
              <a:rPr lang="en-US" spc="-1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require</a:t>
            </a:r>
            <a:r>
              <a:rPr lang="en-US" spc="-1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us</a:t>
            </a:r>
            <a:r>
              <a:rPr lang="en-US" spc="-2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to</a:t>
            </a:r>
            <a:r>
              <a:rPr lang="en-US" spc="-3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decide</a:t>
            </a:r>
            <a:r>
              <a:rPr lang="en-US" spc="-1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how</a:t>
            </a:r>
            <a:r>
              <a:rPr lang="en-US" spc="-3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the</a:t>
            </a:r>
            <a:r>
              <a:rPr lang="en-US" spc="-2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search</a:t>
            </a:r>
            <a:r>
              <a:rPr lang="en-US" spc="-1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incident</a:t>
            </a:r>
            <a:r>
              <a:rPr lang="en-US" spc="-1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to</a:t>
            </a:r>
            <a:r>
              <a:rPr lang="en-US" spc="-2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arrest</a:t>
            </a:r>
            <a:r>
              <a:rPr lang="en-US" spc="-1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doctrine</a:t>
            </a:r>
            <a:r>
              <a:rPr lang="en-US" spc="-1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applies</a:t>
            </a:r>
            <a:r>
              <a:rPr lang="en-US" spc="-1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to</a:t>
            </a:r>
            <a:r>
              <a:rPr lang="en-US" spc="-14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modern cell phones, </a:t>
            </a:r>
            <a:r>
              <a:rPr lang="en-US" b="1" dirty="0">
                <a:solidFill>
                  <a:schemeClr val="tx1"/>
                </a:solidFill>
                <a:effectLst/>
                <a:latin typeface="Times New Roman" panose="02020603050405020304" pitchFamily="18" charset="0"/>
                <a:ea typeface="Times New Roman" panose="02020603050405020304" pitchFamily="18" charset="0"/>
              </a:rPr>
              <a:t>which are now such a pervasive and insistent part of daily life</a:t>
            </a:r>
            <a:r>
              <a:rPr lang="en-US" b="1" spc="5"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that</a:t>
            </a:r>
            <a:r>
              <a:rPr lang="en-US" b="1" spc="-25"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the</a:t>
            </a:r>
            <a:r>
              <a:rPr lang="en-US" b="1" spc="-15"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proverbial</a:t>
            </a:r>
            <a:r>
              <a:rPr lang="en-US" b="1" spc="-5"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visitor from</a:t>
            </a:r>
            <a:r>
              <a:rPr lang="en-US" b="1" spc="-20"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Mars</a:t>
            </a:r>
            <a:r>
              <a:rPr lang="en-US" b="1" spc="-10"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might</a:t>
            </a:r>
            <a:r>
              <a:rPr lang="en-US" b="1" spc="-30"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conclude</a:t>
            </a:r>
            <a:r>
              <a:rPr lang="en-US" b="1" spc="-10"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they</a:t>
            </a:r>
            <a:r>
              <a:rPr lang="en-US" b="1" spc="-15"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were</a:t>
            </a:r>
            <a:r>
              <a:rPr lang="en-US" b="1" spc="-20"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an</a:t>
            </a:r>
            <a:r>
              <a:rPr lang="en-US" b="1" spc="-25"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important</a:t>
            </a:r>
            <a:r>
              <a:rPr lang="en-US" b="1" spc="-25"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feature</a:t>
            </a:r>
            <a:r>
              <a:rPr lang="en-US" b="1" spc="-145"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of</a:t>
            </a:r>
            <a:r>
              <a:rPr lang="en-US" b="1" spc="5"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human</a:t>
            </a:r>
            <a:r>
              <a:rPr lang="en-US" b="1" spc="-15" dirty="0">
                <a:solidFill>
                  <a:schemeClr val="tx1"/>
                </a:solidFill>
                <a:effectLst/>
                <a:latin typeface="Times New Roman" panose="02020603050405020304" pitchFamily="18" charset="0"/>
                <a:ea typeface="Times New Roman" panose="02020603050405020304" pitchFamily="18" charset="0"/>
              </a:rPr>
              <a:t> </a:t>
            </a:r>
            <a:r>
              <a:rPr lang="en-US" b="1" dirty="0">
                <a:solidFill>
                  <a:schemeClr val="tx1"/>
                </a:solidFill>
                <a:effectLst/>
                <a:latin typeface="Times New Roman" panose="02020603050405020304" pitchFamily="18" charset="0"/>
                <a:ea typeface="Times New Roman" panose="02020603050405020304" pitchFamily="18" charset="0"/>
              </a:rPr>
              <a:t>anatomy</a:t>
            </a:r>
            <a:r>
              <a:rPr lang="en-US" dirty="0">
                <a:solidFill>
                  <a:schemeClr val="tx1"/>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211014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0AE311-252B-4F7C-A65D-E6A2D8AFF33C}"/>
              </a:ext>
            </a:extLst>
          </p:cNvPr>
          <p:cNvSpPr>
            <a:spLocks noGrp="1"/>
          </p:cNvSpPr>
          <p:nvPr>
            <p:ph type="title"/>
          </p:nvPr>
        </p:nvSpPr>
        <p:spPr>
          <a:xfrm>
            <a:off x="550863" y="4508500"/>
            <a:ext cx="4500562" cy="1562959"/>
          </a:xfrm>
        </p:spPr>
        <p:txBody>
          <a:bodyPr wrap="square" anchor="t">
            <a:normAutofit/>
          </a:bodyPr>
          <a:lstStyle/>
          <a:p>
            <a:r>
              <a:rPr lang="en-US" sz="3700" dirty="0"/>
              <a:t>Process, Process, Process</a:t>
            </a:r>
            <a:br>
              <a:rPr lang="en-US" sz="3700" dirty="0"/>
            </a:br>
            <a:endParaRPr lang="en-US" sz="3700" dirty="0"/>
          </a:p>
        </p:txBody>
      </p:sp>
      <p:pic>
        <p:nvPicPr>
          <p:cNvPr id="5" name="Picture 4" descr="Text&#10;&#10;Description automatically generated">
            <a:extLst>
              <a:ext uri="{FF2B5EF4-FFF2-40B4-BE49-F238E27FC236}">
                <a16:creationId xmlns:a16="http://schemas.microsoft.com/office/drawing/2014/main" id="{137F598E-33E2-4845-9A7A-EC1ED931DF44}"/>
              </a:ext>
            </a:extLst>
          </p:cNvPr>
          <p:cNvPicPr>
            <a:picLocks noChangeAspect="1"/>
          </p:cNvPicPr>
          <p:nvPr/>
        </p:nvPicPr>
        <p:blipFill rotWithShape="1">
          <a:blip r:embed="rId2">
            <a:extLst>
              <a:ext uri="{28A0092B-C50C-407E-A947-70E740481C1C}">
                <a14:useLocalDpi xmlns:a14="http://schemas.microsoft.com/office/drawing/2010/main" val="0"/>
              </a:ext>
            </a:extLst>
          </a:blip>
          <a:srcRect r="3" b="1824"/>
          <a:stretch/>
        </p:blipFill>
        <p:spPr>
          <a:xfrm>
            <a:off x="20" y="1"/>
            <a:ext cx="12191980" cy="3777175"/>
          </a:xfrm>
          <a:custGeom>
            <a:avLst/>
            <a:gdLst/>
            <a:ahLst/>
            <a:cxnLst/>
            <a:rect l="l" t="t" r="r" b="b"/>
            <a:pathLst>
              <a:path w="12192000" h="3777175">
                <a:moveTo>
                  <a:pt x="0" y="0"/>
                </a:moveTo>
                <a:lnTo>
                  <a:pt x="12192000" y="0"/>
                </a:lnTo>
                <a:lnTo>
                  <a:pt x="12192000" y="3777175"/>
                </a:lnTo>
                <a:lnTo>
                  <a:pt x="0" y="3777175"/>
                </a:lnTo>
                <a:close/>
              </a:path>
            </a:pathLst>
          </a:custGeom>
        </p:spPr>
      </p:pic>
      <p:sp>
        <p:nvSpPr>
          <p:cNvPr id="33" name="Oval 11">
            <a:extLst>
              <a:ext uri="{FF2B5EF4-FFF2-40B4-BE49-F238E27FC236}">
                <a16:creationId xmlns:a16="http://schemas.microsoft.com/office/drawing/2014/main" id="{C5D31EF7-7A67-43B2-8B5E-B4A6241B1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13" y="360283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1320517C-0E7F-4CBC-9B81-A57EC7655CCA}"/>
              </a:ext>
            </a:extLst>
          </p:cNvPr>
          <p:cNvSpPr>
            <a:spLocks noGrp="1"/>
          </p:cNvSpPr>
          <p:nvPr>
            <p:ph idx="1"/>
          </p:nvPr>
        </p:nvSpPr>
        <p:spPr>
          <a:xfrm>
            <a:off x="5267325" y="4508500"/>
            <a:ext cx="6373813" cy="1562959"/>
          </a:xfrm>
        </p:spPr>
        <p:txBody>
          <a:bodyPr anchor="t">
            <a:noAutofit/>
          </a:bodyPr>
          <a:lstStyle/>
          <a:p>
            <a:pPr>
              <a:lnSpc>
                <a:spcPct val="100000"/>
              </a:lnSpc>
            </a:pPr>
            <a:r>
              <a:rPr lang="en-US" dirty="0"/>
              <a:t>Law Enforcement Portal</a:t>
            </a:r>
          </a:p>
          <a:p>
            <a:pPr>
              <a:lnSpc>
                <a:spcPct val="100000"/>
              </a:lnSpc>
            </a:pPr>
            <a:r>
              <a:rPr lang="en-US" dirty="0"/>
              <a:t>Templates</a:t>
            </a:r>
          </a:p>
          <a:p>
            <a:pPr>
              <a:lnSpc>
                <a:spcPct val="100000"/>
              </a:lnSpc>
            </a:pPr>
            <a:r>
              <a:rPr lang="en-US" dirty="0"/>
              <a:t>District Attorney Review</a:t>
            </a:r>
          </a:p>
          <a:p>
            <a:pPr>
              <a:lnSpc>
                <a:spcPct val="100000"/>
              </a:lnSpc>
            </a:pPr>
            <a:r>
              <a:rPr lang="en-US" dirty="0"/>
              <a:t>Urgent ?</a:t>
            </a:r>
          </a:p>
        </p:txBody>
      </p:sp>
    </p:spTree>
    <p:extLst>
      <p:ext uri="{BB962C8B-B14F-4D97-AF65-F5344CB8AC3E}">
        <p14:creationId xmlns:p14="http://schemas.microsoft.com/office/powerpoint/2010/main" val="3413195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3" name="Rectangle 8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63EF8E-8320-48CF-8799-B2D3B266BD36}"/>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r>
              <a:rPr lang="en-US"/>
              <a:t>Law Enforcement Portal</a:t>
            </a:r>
          </a:p>
        </p:txBody>
      </p:sp>
      <p:grpSp>
        <p:nvGrpSpPr>
          <p:cNvPr id="95" name="Group 88">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96"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4" name="Oval 93">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TextBox 75">
            <a:extLst>
              <a:ext uri="{FF2B5EF4-FFF2-40B4-BE49-F238E27FC236}">
                <a16:creationId xmlns:a16="http://schemas.microsoft.com/office/drawing/2014/main" id="{CE2B43D5-4FEE-4A88-9F82-E70C1F22BE86}"/>
              </a:ext>
            </a:extLst>
          </p:cNvPr>
          <p:cNvSpPr txBox="1"/>
          <p:nvPr/>
        </p:nvSpPr>
        <p:spPr>
          <a:xfrm>
            <a:off x="550863" y="2677306"/>
            <a:ext cx="3565525" cy="3415519"/>
          </a:xfrm>
          <a:prstGeom prst="rect">
            <a:avLst/>
          </a:prstGeom>
        </p:spPr>
        <p:txBody>
          <a:bodyPr vert="horz" wrap="square" lIns="0" tIns="0" rIns="0" bIns="0" rtlCol="0" anchor="t">
            <a:normAutofit/>
          </a:bodyPr>
          <a:lstStyle/>
          <a:p>
            <a:pPr marL="0" indent="-228600">
              <a:lnSpc>
                <a:spcPct val="110000"/>
              </a:lnSpc>
              <a:spcAft>
                <a:spcPts val="800"/>
              </a:spcAft>
              <a:buFont typeface="Arial" panose="020B0604020202020204" pitchFamily="34" charset="0"/>
              <a:buChar char="•"/>
            </a:pPr>
            <a:r>
              <a:rPr lang="en-US" sz="2400" dirty="0">
                <a:solidFill>
                  <a:schemeClr val="tx1">
                    <a:alpha val="60000"/>
                  </a:schemeClr>
                </a:solidFill>
              </a:rPr>
              <a:t>https://www.larimer.org/da</a:t>
            </a:r>
          </a:p>
        </p:txBody>
      </p:sp>
      <p:pic>
        <p:nvPicPr>
          <p:cNvPr id="5" name="Picture 4" descr="Graphical user interface, website&#10;&#10;Description automatically generated">
            <a:extLst>
              <a:ext uri="{FF2B5EF4-FFF2-40B4-BE49-F238E27FC236}">
                <a16:creationId xmlns:a16="http://schemas.microsoft.com/office/drawing/2014/main" id="{89776A35-D968-444C-9FE5-B96954F6CDD0}"/>
              </a:ext>
            </a:extLst>
          </p:cNvPr>
          <p:cNvPicPr>
            <a:picLocks noChangeAspect="1"/>
          </p:cNvPicPr>
          <p:nvPr/>
        </p:nvPicPr>
        <p:blipFill>
          <a:blip r:embed="rId2"/>
          <a:stretch>
            <a:fillRect/>
          </a:stretch>
        </p:blipFill>
        <p:spPr>
          <a:xfrm>
            <a:off x="4550900" y="1195576"/>
            <a:ext cx="7090237" cy="4466849"/>
          </a:xfrm>
          <a:custGeom>
            <a:avLst/>
            <a:gdLst/>
            <a:ahLst/>
            <a:cxnLst/>
            <a:rect l="l" t="t" r="r" b="b"/>
            <a:pathLst>
              <a:path w="7090237" h="5759451">
                <a:moveTo>
                  <a:pt x="0" y="0"/>
                </a:moveTo>
                <a:lnTo>
                  <a:pt x="7090237" y="0"/>
                </a:lnTo>
                <a:lnTo>
                  <a:pt x="7090237" y="5759451"/>
                </a:lnTo>
                <a:lnTo>
                  <a:pt x="0" y="5759451"/>
                </a:lnTo>
                <a:close/>
              </a:path>
            </a:pathLst>
          </a:custGeom>
        </p:spPr>
      </p:pic>
      <p:sp>
        <p:nvSpPr>
          <p:cNvPr id="7" name="Oval 6">
            <a:extLst>
              <a:ext uri="{FF2B5EF4-FFF2-40B4-BE49-F238E27FC236}">
                <a16:creationId xmlns:a16="http://schemas.microsoft.com/office/drawing/2014/main" id="{C527EE43-3BEE-455A-8D7F-68952AB4034C}"/>
              </a:ext>
            </a:extLst>
          </p:cNvPr>
          <p:cNvSpPr/>
          <p:nvPr/>
        </p:nvSpPr>
        <p:spPr>
          <a:xfrm>
            <a:off x="4247096" y="4735875"/>
            <a:ext cx="3992651" cy="10239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898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2A18C-734C-48C2-918B-F70974601381}"/>
              </a:ext>
            </a:extLst>
          </p:cNvPr>
          <p:cNvSpPr>
            <a:spLocks noGrp="1"/>
          </p:cNvSpPr>
          <p:nvPr>
            <p:ph type="title"/>
          </p:nvPr>
        </p:nvSpPr>
        <p:spPr>
          <a:xfrm>
            <a:off x="550864" y="549275"/>
            <a:ext cx="3565524" cy="1997855"/>
          </a:xfrm>
        </p:spPr>
        <p:txBody>
          <a:bodyPr wrap="square" anchor="b">
            <a:normAutofit/>
          </a:bodyPr>
          <a:lstStyle/>
          <a:p>
            <a:r>
              <a:rPr lang="en-US" dirty="0"/>
              <a:t>Templates</a:t>
            </a:r>
          </a:p>
        </p:txBody>
      </p:sp>
      <p:sp>
        <p:nvSpPr>
          <p:cNvPr id="9" name="Content Placeholder 8">
            <a:extLst>
              <a:ext uri="{FF2B5EF4-FFF2-40B4-BE49-F238E27FC236}">
                <a16:creationId xmlns:a16="http://schemas.microsoft.com/office/drawing/2014/main" id="{D2870E83-3A2C-4BE4-83EF-5DD521279E7C}"/>
              </a:ext>
            </a:extLst>
          </p:cNvPr>
          <p:cNvSpPr>
            <a:spLocks noGrp="1"/>
          </p:cNvSpPr>
          <p:nvPr>
            <p:ph idx="1"/>
          </p:nvPr>
        </p:nvSpPr>
        <p:spPr>
          <a:xfrm>
            <a:off x="550863" y="2678400"/>
            <a:ext cx="3565525" cy="3414425"/>
          </a:xfrm>
        </p:spPr>
        <p:txBody>
          <a:bodyPr anchor="t">
            <a:normAutofit/>
          </a:bodyPr>
          <a:lstStyle/>
          <a:p>
            <a:r>
              <a:rPr lang="en-US" sz="1600" dirty="0"/>
              <a:t>Provides a framework for drafting a warrant</a:t>
            </a:r>
          </a:p>
          <a:p>
            <a:r>
              <a:rPr lang="en-US" sz="1600" dirty="0"/>
              <a:t>Kept up to date with proper statutory citations</a:t>
            </a:r>
          </a:p>
          <a:p>
            <a:r>
              <a:rPr lang="en-US" sz="1600" dirty="0"/>
              <a:t>You are swearing to what is contained in the affidavit, make sure you can do that</a:t>
            </a:r>
          </a:p>
          <a:p>
            <a:r>
              <a:rPr lang="en-US" sz="1600" dirty="0"/>
              <a:t>Feel free to edit, change and improve</a:t>
            </a:r>
          </a:p>
        </p:txBody>
      </p:sp>
      <p:pic>
        <p:nvPicPr>
          <p:cNvPr id="5" name="Content Placeholder 4" descr="Graphical user interface, application&#10;&#10;Description automatically generated">
            <a:extLst>
              <a:ext uri="{FF2B5EF4-FFF2-40B4-BE49-F238E27FC236}">
                <a16:creationId xmlns:a16="http://schemas.microsoft.com/office/drawing/2014/main" id="{2EA28116-B809-4DA4-851F-7378E5218971}"/>
              </a:ext>
            </a:extLst>
          </p:cNvPr>
          <p:cNvPicPr>
            <a:picLocks noChangeAspect="1"/>
          </p:cNvPicPr>
          <p:nvPr/>
        </p:nvPicPr>
        <p:blipFill rotWithShape="1">
          <a:blip r:embed="rId2">
            <a:extLst>
              <a:ext uri="{28A0092B-C50C-407E-A947-70E740481C1C}">
                <a14:useLocalDpi xmlns:a14="http://schemas.microsoft.com/office/drawing/2010/main" val="0"/>
              </a:ext>
            </a:extLst>
          </a:blip>
          <a:srcRect l="6245" r="16319"/>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26" name="Rectangle 25">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43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EFE7A-000A-447A-9454-2F18ACCAD564}"/>
              </a:ext>
            </a:extLst>
          </p:cNvPr>
          <p:cNvSpPr>
            <a:spLocks noGrp="1"/>
          </p:cNvSpPr>
          <p:nvPr>
            <p:ph type="title"/>
          </p:nvPr>
        </p:nvSpPr>
        <p:spPr>
          <a:xfrm>
            <a:off x="550864" y="549275"/>
            <a:ext cx="3565524" cy="1997855"/>
          </a:xfrm>
        </p:spPr>
        <p:txBody>
          <a:bodyPr wrap="square" anchor="b">
            <a:normAutofit/>
          </a:bodyPr>
          <a:lstStyle/>
          <a:p>
            <a:r>
              <a:rPr lang="en-US" dirty="0"/>
              <a:t>Templates – Avoid This</a:t>
            </a:r>
          </a:p>
        </p:txBody>
      </p:sp>
      <p:sp>
        <p:nvSpPr>
          <p:cNvPr id="9" name="Content Placeholder 8">
            <a:extLst>
              <a:ext uri="{FF2B5EF4-FFF2-40B4-BE49-F238E27FC236}">
                <a16:creationId xmlns:a16="http://schemas.microsoft.com/office/drawing/2014/main" id="{18A89B8C-44FE-40A0-A609-E4B2AA25CF62}"/>
              </a:ext>
            </a:extLst>
          </p:cNvPr>
          <p:cNvSpPr>
            <a:spLocks noGrp="1"/>
          </p:cNvSpPr>
          <p:nvPr>
            <p:ph idx="1"/>
          </p:nvPr>
        </p:nvSpPr>
        <p:spPr>
          <a:xfrm>
            <a:off x="550863" y="2678400"/>
            <a:ext cx="3565525" cy="3414425"/>
          </a:xfrm>
        </p:spPr>
        <p:txBody>
          <a:bodyPr anchor="t">
            <a:normAutofit/>
          </a:bodyPr>
          <a:lstStyle/>
          <a:p>
            <a:r>
              <a:rPr lang="en-US" sz="1600" dirty="0"/>
              <a:t>Don’t just copy and paste everything in the template</a:t>
            </a:r>
          </a:p>
          <a:p>
            <a:r>
              <a:rPr lang="en-US" sz="1600" dirty="0"/>
              <a:t>Be prepared to defend the list of the requested items</a:t>
            </a:r>
          </a:p>
          <a:p>
            <a:r>
              <a:rPr lang="en-US" sz="1600" dirty="0"/>
              <a:t>Does the “Four Corners” of the affidavit support the request</a:t>
            </a:r>
          </a:p>
          <a:p>
            <a:r>
              <a:rPr lang="en-US" sz="1600" dirty="0"/>
              <a:t>Proposed affidavit language should be tailored to your case and training/experience</a:t>
            </a:r>
          </a:p>
        </p:txBody>
      </p:sp>
      <p:pic>
        <p:nvPicPr>
          <p:cNvPr id="5" name="Content Placeholder 4" descr="A picture containing person, indoor, window&#10;&#10;Description automatically generated">
            <a:extLst>
              <a:ext uri="{FF2B5EF4-FFF2-40B4-BE49-F238E27FC236}">
                <a16:creationId xmlns:a16="http://schemas.microsoft.com/office/drawing/2014/main" id="{268B6AF4-F541-4F25-9ADE-0F4C7EBA8587}"/>
              </a:ext>
            </a:extLst>
          </p:cNvPr>
          <p:cNvPicPr>
            <a:picLocks noChangeAspect="1"/>
          </p:cNvPicPr>
          <p:nvPr/>
        </p:nvPicPr>
        <p:blipFill rotWithShape="1">
          <a:blip r:embed="rId2">
            <a:extLst>
              <a:ext uri="{28A0092B-C50C-407E-A947-70E740481C1C}">
                <a14:useLocalDpi xmlns:a14="http://schemas.microsoft.com/office/drawing/2010/main" val="0"/>
              </a:ext>
            </a:extLst>
          </a:blip>
          <a:srcRect t="22897" r="-1" b="9789"/>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14" name="Rectangle 13">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77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5C67-C338-4661-98D1-CFB74DA6C66F}"/>
              </a:ext>
            </a:extLst>
          </p:cNvPr>
          <p:cNvSpPr>
            <a:spLocks noGrp="1"/>
          </p:cNvSpPr>
          <p:nvPr>
            <p:ph type="title"/>
          </p:nvPr>
        </p:nvSpPr>
        <p:spPr/>
        <p:txBody>
          <a:bodyPr/>
          <a:lstStyle/>
          <a:p>
            <a:r>
              <a:rPr lang="en-US" dirty="0"/>
              <a:t>Templates – Growing and Changing</a:t>
            </a:r>
          </a:p>
        </p:txBody>
      </p:sp>
      <p:sp>
        <p:nvSpPr>
          <p:cNvPr id="3" name="Content Placeholder 2">
            <a:extLst>
              <a:ext uri="{FF2B5EF4-FFF2-40B4-BE49-F238E27FC236}">
                <a16:creationId xmlns:a16="http://schemas.microsoft.com/office/drawing/2014/main" id="{2DE0EA4D-6A0E-46FF-B057-2270BB3B6891}"/>
              </a:ext>
            </a:extLst>
          </p:cNvPr>
          <p:cNvSpPr>
            <a:spLocks noGrp="1"/>
          </p:cNvSpPr>
          <p:nvPr>
            <p:ph idx="1"/>
          </p:nvPr>
        </p:nvSpPr>
        <p:spPr/>
        <p:txBody>
          <a:bodyPr/>
          <a:lstStyle/>
          <a:p>
            <a:r>
              <a:rPr lang="en-US" dirty="0"/>
              <a:t>Don’t feel constrained to the templates in this database</a:t>
            </a:r>
          </a:p>
          <a:p>
            <a:r>
              <a:rPr lang="en-US" dirty="0"/>
              <a:t>Please keep us advised on what is working and not working</a:t>
            </a:r>
          </a:p>
          <a:p>
            <a:r>
              <a:rPr lang="en-US" dirty="0"/>
              <a:t>If you attend a training or receive a template or template language, please share</a:t>
            </a:r>
          </a:p>
          <a:p>
            <a:r>
              <a:rPr lang="en-US" dirty="0"/>
              <a:t>If you have templates that have worked well in the past, pass them along</a:t>
            </a:r>
          </a:p>
          <a:p>
            <a:endParaRPr lang="en-US" dirty="0"/>
          </a:p>
        </p:txBody>
      </p:sp>
    </p:spTree>
    <p:extLst>
      <p:ext uri="{BB962C8B-B14F-4D97-AF65-F5344CB8AC3E}">
        <p14:creationId xmlns:p14="http://schemas.microsoft.com/office/powerpoint/2010/main" val="1842976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FC22-A454-4686-8939-3266B43011F0}"/>
              </a:ext>
            </a:extLst>
          </p:cNvPr>
          <p:cNvSpPr>
            <a:spLocks noGrp="1"/>
          </p:cNvSpPr>
          <p:nvPr>
            <p:ph type="title"/>
          </p:nvPr>
        </p:nvSpPr>
        <p:spPr/>
        <p:txBody>
          <a:bodyPr/>
          <a:lstStyle/>
          <a:p>
            <a:pPr algn="ctr"/>
            <a:r>
              <a:rPr lang="en-US" dirty="0"/>
              <a:t>DA Review Process</a:t>
            </a:r>
            <a:br>
              <a:rPr lang="en-US" dirty="0"/>
            </a:br>
            <a:r>
              <a:rPr lang="en-US" sz="2400" dirty="0"/>
              <a:t>*Starts July 1, 2021</a:t>
            </a:r>
          </a:p>
        </p:txBody>
      </p:sp>
      <p:sp>
        <p:nvSpPr>
          <p:cNvPr id="4" name="Rectangle 1">
            <a:extLst>
              <a:ext uri="{FF2B5EF4-FFF2-40B4-BE49-F238E27FC236}">
                <a16:creationId xmlns:a16="http://schemas.microsoft.com/office/drawing/2014/main" id="{821138AE-ECF6-486D-A795-56A7EE25A823}"/>
              </a:ext>
            </a:extLst>
          </p:cNvPr>
          <p:cNvSpPr>
            <a:spLocks noGrp="1" noChangeArrowheads="1"/>
          </p:cNvSpPr>
          <p:nvPr>
            <p:ph idx="1"/>
          </p:nvPr>
        </p:nvSpPr>
        <p:spPr bwMode="auto">
          <a:xfrm>
            <a:off x="550863" y="2117854"/>
            <a:ext cx="1146308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1800" b="1" i="0" u="none" strike="noStrike" cap="none" normalizeH="0" baseline="0" dirty="0">
                <a:ln>
                  <a:noFill/>
                </a:ln>
                <a:solidFill>
                  <a:schemeClr val="tx1"/>
                </a:solidFill>
                <a:effectLst/>
                <a:latin typeface="Arial" panose="020B0604020202020204" pitchFamily="34" charset="0"/>
              </a:rPr>
              <a:t>Non-urgent warrants</a:t>
            </a:r>
            <a:r>
              <a:rPr kumimoji="0" lang="en-US" altLang="en-US" sz="1800" b="0" i="0" u="none" strike="noStrike" cap="none" normalizeH="0" baseline="0" dirty="0">
                <a:ln>
                  <a:noFill/>
                </a:ln>
                <a:solidFill>
                  <a:schemeClr val="tx1"/>
                </a:solidFill>
                <a:effectLst/>
                <a:latin typeface="Arial" panose="020B0604020202020204" pitchFamily="34" charset="0"/>
              </a:rPr>
              <a:t>: Please email warrant to </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warrants@co.larimer.co.us</a:t>
            </a:r>
            <a:r>
              <a:rPr kumimoji="0" lang="en-US" altLang="en-US" sz="1800" b="0" i="0" u="none" strike="noStrike" cap="none" normalizeH="0" baseline="0" dirty="0">
                <a:ln>
                  <a:noFill/>
                </a:ln>
                <a:solidFill>
                  <a:schemeClr val="tx1"/>
                </a:solidFill>
                <a:effectLst/>
                <a:latin typeface="Arial" panose="020B0604020202020204" pitchFamily="34" charset="0"/>
              </a:rPr>
              <a:t>. Include officer contact info in the body of the email and the DDA assigned that day to warrant review will review the warrant and then reach out. </a:t>
            </a:r>
          </a:p>
          <a:p>
            <a:pPr marL="0" indent="0" eaLnBrk="0" fontAlgn="base" hangingPunct="0">
              <a:lnSpc>
                <a:spcPct val="100000"/>
              </a:lnSpc>
              <a:spcBef>
                <a:spcPct val="0"/>
              </a:spcBef>
              <a:spcAft>
                <a:spcPct val="0"/>
              </a:spcAft>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800" b="1" i="0" u="none" strike="noStrike" cap="none" normalizeH="0" baseline="0" dirty="0">
                <a:ln>
                  <a:noFill/>
                </a:ln>
                <a:solidFill>
                  <a:schemeClr val="tx1"/>
                </a:solidFill>
                <a:effectLst/>
                <a:latin typeface="Arial" panose="020B0604020202020204" pitchFamily="34" charset="0"/>
              </a:rPr>
              <a:t>Urgent warrants during business hours</a:t>
            </a:r>
            <a:r>
              <a:rPr kumimoji="0" lang="en-US" altLang="en-US" sz="1800" b="0" i="0" u="none" strike="noStrike" cap="none" normalizeH="0" baseline="0" dirty="0">
                <a:ln>
                  <a:noFill/>
                </a:ln>
                <a:solidFill>
                  <a:schemeClr val="tx1"/>
                </a:solidFill>
                <a:effectLst/>
                <a:latin typeface="Arial" panose="020B0604020202020204" pitchFamily="34" charset="0"/>
              </a:rPr>
              <a:t> (8am-5pm): Still email warrant to </a:t>
            </a:r>
            <a:r>
              <a:rPr kumimoji="0" lang="en-US" altLang="en-US" sz="1800" b="0" i="0" u="none" strike="noStrike" cap="none" normalizeH="0" baseline="0" dirty="0">
                <a:ln>
                  <a:noFill/>
                </a:ln>
                <a:solidFill>
                  <a:schemeClr val="tx1"/>
                </a:solidFill>
                <a:effectLst/>
                <a:latin typeface="Arial" panose="020B0604020202020204" pitchFamily="34" charset="0"/>
                <a:hlinkClick r:id="rId3"/>
              </a:rPr>
              <a:t>warrants@co.larimer.co.us</a:t>
            </a:r>
            <a:r>
              <a:rPr kumimoji="0" lang="en-US" altLang="en-US" sz="1800" b="0" i="0" u="none" strike="noStrike" cap="none" normalizeH="0" baseline="0" dirty="0">
                <a:ln>
                  <a:noFill/>
                </a:ln>
                <a:solidFill>
                  <a:schemeClr val="tx1"/>
                </a:solidFill>
                <a:effectLst/>
                <a:latin typeface="Arial" panose="020B0604020202020204" pitchFamily="34" charset="0"/>
              </a:rPr>
              <a:t> and include officer contact info in the body of the email. Mark subject line with "URGENT" and state reason for urgency in body. Call DA Front Desk (970 498 7200) and ask to be connected to a DDA assigned to warrant review. </a:t>
            </a:r>
          </a:p>
          <a:p>
            <a:pPr marL="0" indent="0" eaLnBrk="0" fontAlgn="base" hangingPunct="0">
              <a:lnSpc>
                <a:spcPct val="100000"/>
              </a:lnSpc>
              <a:spcBef>
                <a:spcPct val="0"/>
              </a:spcBef>
              <a:spcAft>
                <a:spcPct val="0"/>
              </a:spcAft>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800" b="1" i="0" u="none" strike="noStrike" cap="none" normalizeH="0" baseline="0" dirty="0">
                <a:ln>
                  <a:noFill/>
                </a:ln>
                <a:solidFill>
                  <a:schemeClr val="tx1"/>
                </a:solidFill>
                <a:effectLst/>
                <a:latin typeface="Arial" panose="020B0604020202020204" pitchFamily="34" charset="0"/>
              </a:rPr>
              <a:t>Urgent warrants after hours</a:t>
            </a:r>
            <a:r>
              <a:rPr kumimoji="0" lang="en-US" altLang="en-US" sz="1800" b="0" i="0" u="none" strike="noStrike" cap="none" normalizeH="0" baseline="0" dirty="0">
                <a:ln>
                  <a:noFill/>
                </a:ln>
                <a:solidFill>
                  <a:schemeClr val="tx1"/>
                </a:solidFill>
                <a:effectLst/>
                <a:latin typeface="Arial" panose="020B0604020202020204" pitchFamily="34" charset="0"/>
              </a:rPr>
              <a:t> (5pm-8am): Please call the normal DA On Call Phone (970 214 5500). </a:t>
            </a:r>
          </a:p>
          <a:p>
            <a:pPr marL="0" indent="0" eaLnBrk="0" fontAlgn="base" hangingPunct="0">
              <a:lnSpc>
                <a:spcPct val="100000"/>
              </a:lnSpc>
              <a:spcBef>
                <a:spcPct val="0"/>
              </a:spcBef>
              <a:spcAft>
                <a:spcPct val="0"/>
              </a:spcAft>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800" b="1" i="0" u="none" strike="noStrike" cap="none" normalizeH="0" baseline="0" dirty="0">
                <a:ln>
                  <a:noFill/>
                </a:ln>
                <a:solidFill>
                  <a:schemeClr val="tx1"/>
                </a:solidFill>
                <a:effectLst/>
                <a:latin typeface="Arial" panose="020B0604020202020204" pitchFamily="34" charset="0"/>
              </a:rPr>
              <a:t>Special circumstances</a:t>
            </a:r>
            <a:r>
              <a:rPr kumimoji="0" lang="en-US" altLang="en-US" sz="1800" b="0" i="0" u="none" strike="noStrike" cap="none" normalizeH="0" baseline="0" dirty="0">
                <a:ln>
                  <a:noFill/>
                </a:ln>
                <a:solidFill>
                  <a:schemeClr val="tx1"/>
                </a:solidFill>
                <a:effectLst/>
                <a:latin typeface="Arial" panose="020B0604020202020204" pitchFamily="34" charset="0"/>
              </a:rPr>
              <a:t>: If a detective is already working with a specific DDA on a case (</a:t>
            </a:r>
            <a:r>
              <a:rPr kumimoji="0" lang="en-US" altLang="en-US" sz="1800" b="0" i="0" u="none" strike="noStrike" cap="none" normalizeH="0" baseline="0" dirty="0" err="1">
                <a:ln>
                  <a:noFill/>
                </a:ln>
                <a:solidFill>
                  <a:schemeClr val="tx1"/>
                </a:solidFill>
                <a:effectLst/>
                <a:latin typeface="Arial" panose="020B0604020202020204" pitchFamily="34" charset="0"/>
              </a:rPr>
              <a:t>ie</a:t>
            </a:r>
            <a:r>
              <a:rPr kumimoji="0" lang="en-US" altLang="en-US" sz="1800" b="0" i="0" u="none" strike="noStrike" cap="none" normalizeH="0" baseline="0" dirty="0">
                <a:ln>
                  <a:noFill/>
                </a:ln>
                <a:solidFill>
                  <a:schemeClr val="tx1"/>
                </a:solidFill>
                <a:effectLst/>
                <a:latin typeface="Arial" panose="020B0604020202020204" pitchFamily="34" charset="0"/>
              </a:rPr>
              <a:t>. a sex assault) or a DDA has already been called out (</a:t>
            </a:r>
            <a:r>
              <a:rPr kumimoji="0" lang="en-US" altLang="en-US" sz="1800" b="0" i="0" u="none" strike="noStrike" cap="none" normalizeH="0" baseline="0" dirty="0" err="1">
                <a:ln>
                  <a:noFill/>
                </a:ln>
                <a:solidFill>
                  <a:schemeClr val="tx1"/>
                </a:solidFill>
                <a:effectLst/>
                <a:latin typeface="Arial" panose="020B0604020202020204" pitchFamily="34" charset="0"/>
              </a:rPr>
              <a:t>ie</a:t>
            </a:r>
            <a:r>
              <a:rPr kumimoji="0" lang="en-US" altLang="en-US" sz="1800" b="0" i="0" u="none" strike="noStrike" cap="none" normalizeH="0" baseline="0" dirty="0">
                <a:ln>
                  <a:noFill/>
                </a:ln>
                <a:solidFill>
                  <a:schemeClr val="tx1"/>
                </a:solidFill>
                <a:effectLst/>
                <a:latin typeface="Arial" panose="020B0604020202020204" pitchFamily="34" charset="0"/>
              </a:rPr>
              <a:t>. a homicide), continuing working with those DDAs as practicable. Given timing and workload, that DDA may need to refer officers through the normal process. </a:t>
            </a:r>
          </a:p>
        </p:txBody>
      </p:sp>
    </p:spTree>
    <p:extLst>
      <p:ext uri="{BB962C8B-B14F-4D97-AF65-F5344CB8AC3E}">
        <p14:creationId xmlns:p14="http://schemas.microsoft.com/office/powerpoint/2010/main" val="1516596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00E7-6A9C-4565-8C83-0C95DD1D39B1}"/>
              </a:ext>
            </a:extLst>
          </p:cNvPr>
          <p:cNvSpPr>
            <a:spLocks noGrp="1"/>
          </p:cNvSpPr>
          <p:nvPr>
            <p:ph type="title"/>
          </p:nvPr>
        </p:nvSpPr>
        <p:spPr/>
        <p:txBody>
          <a:bodyPr/>
          <a:lstStyle/>
          <a:p>
            <a:r>
              <a:rPr lang="en-US" dirty="0"/>
              <a:t>DA Review Process</a:t>
            </a:r>
          </a:p>
        </p:txBody>
      </p:sp>
      <p:graphicFrame>
        <p:nvGraphicFramePr>
          <p:cNvPr id="4" name="Diagram 3">
            <a:extLst>
              <a:ext uri="{FF2B5EF4-FFF2-40B4-BE49-F238E27FC236}">
                <a16:creationId xmlns:a16="http://schemas.microsoft.com/office/drawing/2014/main" id="{FB83ED3E-054F-40CE-BF27-0BA656869E29}"/>
              </a:ext>
            </a:extLst>
          </p:cNvPr>
          <p:cNvGraphicFramePr/>
          <p:nvPr>
            <p:extLst>
              <p:ext uri="{D42A27DB-BD31-4B8C-83A1-F6EECF244321}">
                <p14:modId xmlns:p14="http://schemas.microsoft.com/office/powerpoint/2010/main" val="199109862"/>
              </p:ext>
            </p:extLst>
          </p:nvPr>
        </p:nvGraphicFramePr>
        <p:xfrm>
          <a:off x="62144" y="0"/>
          <a:ext cx="1212985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000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F930FB-6ED6-42B4-85AE-03B19D389C08}"/>
              </a:ext>
            </a:extLst>
          </p:cNvPr>
          <p:cNvSpPr>
            <a:spLocks noGrp="1"/>
          </p:cNvSpPr>
          <p:nvPr>
            <p:ph type="title"/>
          </p:nvPr>
        </p:nvSpPr>
        <p:spPr>
          <a:xfrm>
            <a:off x="6201412" y="549275"/>
            <a:ext cx="5437185" cy="1997855"/>
          </a:xfrm>
        </p:spPr>
        <p:txBody>
          <a:bodyPr wrap="square" anchor="b">
            <a:normAutofit/>
          </a:bodyPr>
          <a:lstStyle/>
          <a:p>
            <a:r>
              <a:rPr lang="en-US" dirty="0"/>
              <a:t>Urgent or Not Urgent, That is the Question</a:t>
            </a:r>
          </a:p>
        </p:txBody>
      </p:sp>
      <p:pic>
        <p:nvPicPr>
          <p:cNvPr id="5" name="Content Placeholder 4" descr="Text&#10;&#10;Description automatically generated with medium confidence">
            <a:extLst>
              <a:ext uri="{FF2B5EF4-FFF2-40B4-BE49-F238E27FC236}">
                <a16:creationId xmlns:a16="http://schemas.microsoft.com/office/drawing/2014/main" id="{10A8EADD-70B6-4E7A-963A-F5F3D2426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3" y="1646779"/>
            <a:ext cx="5092062" cy="3564442"/>
          </a:xfrm>
          <a:custGeom>
            <a:avLst/>
            <a:gdLst/>
            <a:ahLst/>
            <a:cxnLst/>
            <a:rect l="l" t="t" r="r" b="b"/>
            <a:pathLst>
              <a:path w="5092062" h="5759450">
                <a:moveTo>
                  <a:pt x="0" y="0"/>
                </a:moveTo>
                <a:lnTo>
                  <a:pt x="5092062" y="0"/>
                </a:lnTo>
                <a:lnTo>
                  <a:pt x="5092062" y="5759450"/>
                </a:lnTo>
                <a:lnTo>
                  <a:pt x="0" y="5759450"/>
                </a:lnTo>
                <a:close/>
              </a:path>
            </a:pathLst>
          </a:custGeom>
        </p:spPr>
      </p:pic>
      <p:sp>
        <p:nvSpPr>
          <p:cNvPr id="9" name="Content Placeholder 8">
            <a:extLst>
              <a:ext uri="{FF2B5EF4-FFF2-40B4-BE49-F238E27FC236}">
                <a16:creationId xmlns:a16="http://schemas.microsoft.com/office/drawing/2014/main" id="{BB7DD419-AE1B-42B7-822C-302224874A3D}"/>
              </a:ext>
            </a:extLst>
          </p:cNvPr>
          <p:cNvSpPr>
            <a:spLocks noGrp="1"/>
          </p:cNvSpPr>
          <p:nvPr>
            <p:ph idx="1"/>
          </p:nvPr>
        </p:nvSpPr>
        <p:spPr>
          <a:xfrm>
            <a:off x="6201410" y="2677306"/>
            <a:ext cx="5437187" cy="3415519"/>
          </a:xfrm>
        </p:spPr>
        <p:txBody>
          <a:bodyPr anchor="t">
            <a:normAutofit/>
          </a:bodyPr>
          <a:lstStyle/>
          <a:p>
            <a:r>
              <a:rPr lang="en-US" sz="2000" dirty="0"/>
              <a:t>Urgent = Ready to take immediate action once the warrant is signed</a:t>
            </a:r>
          </a:p>
          <a:p>
            <a:r>
              <a:rPr lang="en-US" sz="2000" dirty="0"/>
              <a:t>Not Urgent – My shift is about to end, and I want it signed before I go home</a:t>
            </a:r>
          </a:p>
          <a:p>
            <a:r>
              <a:rPr lang="en-US" sz="2000" dirty="0"/>
              <a:t>Not Urgent – My sergeant told me to get this done last week and I want him to stop yelling at me</a:t>
            </a:r>
          </a:p>
          <a:p>
            <a:r>
              <a:rPr lang="en-US" sz="2000" dirty="0"/>
              <a:t>Not Urgent – Domestic Violence on its own</a:t>
            </a:r>
          </a:p>
        </p:txBody>
      </p:sp>
    </p:spTree>
    <p:extLst>
      <p:ext uri="{BB962C8B-B14F-4D97-AF65-F5344CB8AC3E}">
        <p14:creationId xmlns:p14="http://schemas.microsoft.com/office/powerpoint/2010/main" val="3116879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3DAE-19B8-4EEA-A1BF-CEBD50803836}"/>
              </a:ext>
            </a:extLst>
          </p:cNvPr>
          <p:cNvSpPr>
            <a:spLocks noGrp="1"/>
          </p:cNvSpPr>
          <p:nvPr>
            <p:ph type="title"/>
          </p:nvPr>
        </p:nvSpPr>
        <p:spPr>
          <a:xfrm>
            <a:off x="550863" y="549275"/>
            <a:ext cx="5437185" cy="1997855"/>
          </a:xfrm>
        </p:spPr>
        <p:txBody>
          <a:bodyPr wrap="square" anchor="b">
            <a:normAutofit/>
          </a:bodyPr>
          <a:lstStyle/>
          <a:p>
            <a:r>
              <a:rPr lang="en-US" dirty="0"/>
              <a:t>The Ultimate Goal</a:t>
            </a:r>
          </a:p>
        </p:txBody>
      </p:sp>
      <p:sp>
        <p:nvSpPr>
          <p:cNvPr id="3" name="Content Placeholder 2">
            <a:extLst>
              <a:ext uri="{FF2B5EF4-FFF2-40B4-BE49-F238E27FC236}">
                <a16:creationId xmlns:a16="http://schemas.microsoft.com/office/drawing/2014/main" id="{5796F789-EDC4-4E42-934E-63DF49803EF4}"/>
              </a:ext>
            </a:extLst>
          </p:cNvPr>
          <p:cNvSpPr>
            <a:spLocks noGrp="1"/>
          </p:cNvSpPr>
          <p:nvPr>
            <p:ph idx="1"/>
          </p:nvPr>
        </p:nvSpPr>
        <p:spPr>
          <a:xfrm>
            <a:off x="550863" y="2677306"/>
            <a:ext cx="5437187" cy="3415519"/>
          </a:xfrm>
        </p:spPr>
        <p:txBody>
          <a:bodyPr anchor="t">
            <a:normAutofit/>
          </a:bodyPr>
          <a:lstStyle/>
          <a:p>
            <a:r>
              <a:rPr lang="en-US" sz="2000"/>
              <a:t>Not to just convince a Judge/Magistrate to sign it</a:t>
            </a:r>
          </a:p>
          <a:p>
            <a:r>
              <a:rPr lang="en-US" sz="2000"/>
              <a:t>Have a Judge uphold it when it matters in Court and on appeal</a:t>
            </a:r>
            <a:endParaRPr lang="en-US" sz="2000" dirty="0"/>
          </a:p>
        </p:txBody>
      </p:sp>
      <p:pic>
        <p:nvPicPr>
          <p:cNvPr id="5" name="Picture 4" descr="A picture containing text, plant&#10;&#10;Description automatically generated">
            <a:extLst>
              <a:ext uri="{FF2B5EF4-FFF2-40B4-BE49-F238E27FC236}">
                <a16:creationId xmlns:a16="http://schemas.microsoft.com/office/drawing/2014/main" id="{E838B327-9E49-4D3F-B7AE-2802051DF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629" y="549275"/>
            <a:ext cx="4046013" cy="5759450"/>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2946294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5C67-11C4-4936-994C-F0DC1878455E}"/>
              </a:ext>
            </a:extLst>
          </p:cNvPr>
          <p:cNvSpPr>
            <a:spLocks noGrp="1"/>
          </p:cNvSpPr>
          <p:nvPr>
            <p:ph type="title"/>
          </p:nvPr>
        </p:nvSpPr>
        <p:spPr/>
        <p:txBody>
          <a:bodyPr/>
          <a:lstStyle/>
          <a:p>
            <a:r>
              <a:rPr lang="en-US" dirty="0"/>
              <a:t>Common Issues</a:t>
            </a:r>
          </a:p>
        </p:txBody>
      </p:sp>
      <p:sp>
        <p:nvSpPr>
          <p:cNvPr id="3" name="Content Placeholder 2">
            <a:extLst>
              <a:ext uri="{FF2B5EF4-FFF2-40B4-BE49-F238E27FC236}">
                <a16:creationId xmlns:a16="http://schemas.microsoft.com/office/drawing/2014/main" id="{44FEA60D-4500-4E11-B7F1-790760A0851E}"/>
              </a:ext>
            </a:extLst>
          </p:cNvPr>
          <p:cNvSpPr>
            <a:spLocks noGrp="1"/>
          </p:cNvSpPr>
          <p:nvPr>
            <p:ph idx="1"/>
          </p:nvPr>
        </p:nvSpPr>
        <p:spPr/>
        <p:txBody>
          <a:bodyPr>
            <a:normAutofit fontScale="92500" lnSpcReduction="10000"/>
          </a:bodyPr>
          <a:lstStyle/>
          <a:p>
            <a:r>
              <a:rPr lang="en-US" dirty="0"/>
              <a:t>Search Items in Warrant match list in Affidavit</a:t>
            </a:r>
          </a:p>
          <a:p>
            <a:r>
              <a:rPr lang="en-US" dirty="0"/>
              <a:t>Affidavit points to each category of items requests</a:t>
            </a:r>
          </a:p>
          <a:p>
            <a:r>
              <a:rPr lang="en-US" dirty="0"/>
              <a:t>Avoid conclusionary statements</a:t>
            </a:r>
          </a:p>
          <a:p>
            <a:pPr lvl="1"/>
            <a:r>
              <a:rPr lang="en-US" dirty="0"/>
              <a:t>I know this telephone number belongs to so and so</a:t>
            </a:r>
          </a:p>
          <a:p>
            <a:pPr lvl="1"/>
            <a:r>
              <a:rPr lang="en-US" dirty="0"/>
              <a:t>Image qualifies as exploitative</a:t>
            </a:r>
          </a:p>
          <a:p>
            <a:pPr lvl="1"/>
            <a:r>
              <a:rPr lang="en-US" dirty="0"/>
              <a:t>The affidavit needs to contain enough so that the Court can make their own independent evaluation</a:t>
            </a:r>
          </a:p>
          <a:p>
            <a:r>
              <a:rPr lang="en-US" dirty="0"/>
              <a:t>Be careful of copy and paste</a:t>
            </a:r>
          </a:p>
          <a:p>
            <a:r>
              <a:rPr lang="en-US" dirty="0"/>
              <a:t>Does it make sense to someone that is not involved in the investigation</a:t>
            </a:r>
          </a:p>
          <a:p>
            <a:pPr lvl="1"/>
            <a:endParaRPr lang="en-US" dirty="0"/>
          </a:p>
          <a:p>
            <a:endParaRPr lang="en-US" dirty="0"/>
          </a:p>
        </p:txBody>
      </p:sp>
    </p:spTree>
    <p:extLst>
      <p:ext uri="{BB962C8B-B14F-4D97-AF65-F5344CB8AC3E}">
        <p14:creationId xmlns:p14="http://schemas.microsoft.com/office/powerpoint/2010/main" val="273412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89A1-F2CF-48E7-8D10-7AEF049599AE}"/>
              </a:ext>
            </a:extLst>
          </p:cNvPr>
          <p:cNvSpPr>
            <a:spLocks noGrp="1"/>
          </p:cNvSpPr>
          <p:nvPr>
            <p:ph type="title"/>
          </p:nvPr>
        </p:nvSpPr>
        <p:spPr/>
        <p:txBody>
          <a:bodyPr/>
          <a:lstStyle/>
          <a:p>
            <a:r>
              <a:rPr lang="en-US" u="sng" dirty="0"/>
              <a:t>Riley v. California</a:t>
            </a:r>
            <a:r>
              <a:rPr lang="en-US" dirty="0"/>
              <a:t>, 573 U.S. 373 (2014)</a:t>
            </a:r>
          </a:p>
        </p:txBody>
      </p:sp>
      <p:sp>
        <p:nvSpPr>
          <p:cNvPr id="5" name="Content Placeholder 4">
            <a:extLst>
              <a:ext uri="{FF2B5EF4-FFF2-40B4-BE49-F238E27FC236}">
                <a16:creationId xmlns:a16="http://schemas.microsoft.com/office/drawing/2014/main" id="{1BF83AF4-FA6D-4EE4-B500-D19EE693176B}"/>
              </a:ext>
            </a:extLst>
          </p:cNvPr>
          <p:cNvSpPr>
            <a:spLocks noGrp="1"/>
          </p:cNvSpPr>
          <p:nvPr>
            <p:ph idx="1"/>
          </p:nvPr>
        </p:nvSpPr>
        <p:spPr>
          <a:xfrm>
            <a:off x="550863" y="2113199"/>
            <a:ext cx="11090274" cy="4052709"/>
          </a:xfrm>
        </p:spPr>
        <p:txBody>
          <a:bodyPr>
            <a:noAutofit/>
          </a:bodyPr>
          <a:lstStyle/>
          <a:p>
            <a:pPr marL="230505" marR="128905" indent="0" algn="ctr">
              <a:lnSpc>
                <a:spcPct val="175000"/>
              </a:lnSpc>
              <a:spcBef>
                <a:spcPts val="610"/>
              </a:spcBef>
              <a:spcAft>
                <a:spcPts val="0"/>
              </a:spcAft>
              <a:buNone/>
            </a:pPr>
            <a:r>
              <a:rPr lang="en-US" i="1" dirty="0">
                <a:solidFill>
                  <a:schemeClr val="tx1"/>
                </a:solidFill>
                <a:effectLst/>
                <a:latin typeface="Times New Roman" panose="02020603050405020304" pitchFamily="18" charset="0"/>
                <a:ea typeface="Times New Roman" panose="02020603050405020304" pitchFamily="18" charset="0"/>
              </a:rPr>
              <a:t>“Indeed, a cell phone search would typically </a:t>
            </a:r>
            <a:r>
              <a:rPr lang="en-US" b="1" i="1" dirty="0">
                <a:solidFill>
                  <a:schemeClr val="tx1"/>
                </a:solidFill>
                <a:effectLst/>
                <a:latin typeface="Times New Roman" panose="02020603050405020304" pitchFamily="18" charset="0"/>
                <a:ea typeface="Times New Roman" panose="02020603050405020304" pitchFamily="18" charset="0"/>
              </a:rPr>
              <a:t>expose to the government far more than</a:t>
            </a:r>
            <a:r>
              <a:rPr lang="en-US" b="1" i="1" spc="5"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the</a:t>
            </a:r>
            <a:r>
              <a:rPr lang="en-US" b="1" i="1" spc="-15"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most</a:t>
            </a:r>
            <a:r>
              <a:rPr lang="en-US" b="1" i="1" spc="-25"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exhaustive search</a:t>
            </a:r>
            <a:r>
              <a:rPr lang="en-US" b="1" i="1" spc="-5"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of</a:t>
            </a:r>
            <a:r>
              <a:rPr lang="en-US" b="1" i="1" spc="-10"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a</a:t>
            </a:r>
            <a:r>
              <a:rPr lang="en-US" b="1" i="1" spc="-20"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house</a:t>
            </a:r>
            <a:r>
              <a:rPr lang="en-US" i="1" dirty="0">
                <a:solidFill>
                  <a:schemeClr val="tx1"/>
                </a:solidFill>
                <a:effectLst/>
                <a:latin typeface="Times New Roman" panose="02020603050405020304" pitchFamily="18" charset="0"/>
                <a:ea typeface="Times New Roman" panose="02020603050405020304" pitchFamily="18" charset="0"/>
              </a:rPr>
              <a:t>:</a:t>
            </a:r>
            <a:r>
              <a:rPr lang="en-US" i="1" spc="-2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A</a:t>
            </a:r>
            <a:r>
              <a:rPr lang="en-US" i="1" spc="-2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phone</a:t>
            </a:r>
            <a:r>
              <a:rPr lang="en-US" i="1" spc="-2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not</a:t>
            </a:r>
            <a:r>
              <a:rPr lang="en-US" i="1" spc="-1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only</a:t>
            </a:r>
            <a:r>
              <a:rPr lang="en-US" i="1" spc="-1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contains</a:t>
            </a:r>
            <a:r>
              <a:rPr lang="en-US" i="1" spc="1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in</a:t>
            </a:r>
            <a:r>
              <a:rPr lang="en-US" i="1" spc="-2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digital</a:t>
            </a:r>
            <a:r>
              <a:rPr lang="en-US" i="1" spc="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form</a:t>
            </a:r>
            <a:r>
              <a:rPr lang="en-US" i="1" spc="-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many</a:t>
            </a:r>
            <a:r>
              <a:rPr lang="en-US" i="1" spc="-14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sensitive</a:t>
            </a:r>
            <a:r>
              <a:rPr lang="en-US" i="1" spc="-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records</a:t>
            </a:r>
            <a:r>
              <a:rPr lang="en-US" i="1" spc="-1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previously</a:t>
            </a:r>
            <a:r>
              <a:rPr lang="en-US" i="1" spc="-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found</a:t>
            </a:r>
            <a:r>
              <a:rPr lang="en-US" i="1" spc="-2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in</a:t>
            </a:r>
            <a:r>
              <a:rPr lang="en-US" i="1" spc="-2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the</a:t>
            </a:r>
            <a:r>
              <a:rPr lang="en-US" i="1" spc="-2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home;</a:t>
            </a:r>
            <a:r>
              <a:rPr lang="en-US" i="1" spc="-2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it</a:t>
            </a:r>
            <a:r>
              <a:rPr lang="en-US" i="1" spc="-3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also</a:t>
            </a:r>
            <a:r>
              <a:rPr lang="en-US" i="1" spc="-2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contains</a:t>
            </a:r>
            <a:r>
              <a:rPr lang="en-US" i="1" spc="-1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a</a:t>
            </a:r>
            <a:r>
              <a:rPr lang="en-US" i="1" spc="-2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broad</a:t>
            </a:r>
            <a:r>
              <a:rPr lang="en-US" i="1" spc="-2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array</a:t>
            </a:r>
            <a:r>
              <a:rPr lang="en-US" i="1" spc="-2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of</a:t>
            </a:r>
            <a:r>
              <a:rPr lang="en-US" i="1" spc="-2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private</a:t>
            </a:r>
            <a:r>
              <a:rPr lang="en-US" i="1" spc="-14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information</a:t>
            </a:r>
            <a:r>
              <a:rPr lang="en-US" i="1" spc="20"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never</a:t>
            </a:r>
            <a:r>
              <a:rPr lang="en-US" b="1" i="1" spc="5"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found in</a:t>
            </a:r>
            <a:r>
              <a:rPr lang="en-US" b="1" i="1" spc="5"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a</a:t>
            </a:r>
            <a:r>
              <a:rPr lang="en-US" b="1" i="1" spc="-10"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home</a:t>
            </a:r>
            <a:r>
              <a:rPr lang="en-US" b="1" i="1" spc="-10"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in</a:t>
            </a:r>
            <a:r>
              <a:rPr lang="en-US" b="1" i="1" spc="-10"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any form—unless</a:t>
            </a:r>
            <a:r>
              <a:rPr lang="en-US" b="1" i="1" spc="1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the phone is.”</a:t>
            </a:r>
            <a:endParaRPr lang="en-US"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6610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2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5D0DC-A39E-4D87-89AE-37FCB0C6E702}"/>
              </a:ext>
            </a:extLst>
          </p:cNvPr>
          <p:cNvSpPr>
            <a:spLocks noGrp="1"/>
          </p:cNvSpPr>
          <p:nvPr>
            <p:ph type="title"/>
          </p:nvPr>
        </p:nvSpPr>
        <p:spPr>
          <a:xfrm>
            <a:off x="6201412" y="549275"/>
            <a:ext cx="5437185" cy="1997855"/>
          </a:xfrm>
        </p:spPr>
        <p:txBody>
          <a:bodyPr wrap="square" anchor="b">
            <a:normAutofit/>
          </a:bodyPr>
          <a:lstStyle/>
          <a:p>
            <a:r>
              <a:rPr lang="en-US" dirty="0"/>
              <a:t>On Call DA</a:t>
            </a:r>
          </a:p>
        </p:txBody>
      </p:sp>
      <p:pic>
        <p:nvPicPr>
          <p:cNvPr id="5" name="Content Placeholder 4" descr="A person with a dog&#10;&#10;Description automatically generated with low confidence">
            <a:extLst>
              <a:ext uri="{FF2B5EF4-FFF2-40B4-BE49-F238E27FC236}">
                <a16:creationId xmlns:a16="http://schemas.microsoft.com/office/drawing/2014/main" id="{CE7CD8A6-D0AA-439B-8060-1CDEDE2C4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44" y="549275"/>
            <a:ext cx="4405979" cy="5759450"/>
          </a:xfrm>
          <a:custGeom>
            <a:avLst/>
            <a:gdLst/>
            <a:ahLst/>
            <a:cxnLst/>
            <a:rect l="l" t="t" r="r" b="b"/>
            <a:pathLst>
              <a:path w="5092062" h="5759450">
                <a:moveTo>
                  <a:pt x="0" y="0"/>
                </a:moveTo>
                <a:lnTo>
                  <a:pt x="5092062" y="0"/>
                </a:lnTo>
                <a:lnTo>
                  <a:pt x="5092062" y="5759450"/>
                </a:lnTo>
                <a:lnTo>
                  <a:pt x="0" y="5759450"/>
                </a:lnTo>
                <a:close/>
              </a:path>
            </a:pathLst>
          </a:custGeom>
        </p:spPr>
      </p:pic>
      <p:sp>
        <p:nvSpPr>
          <p:cNvPr id="22" name="Content Placeholder 8">
            <a:extLst>
              <a:ext uri="{FF2B5EF4-FFF2-40B4-BE49-F238E27FC236}">
                <a16:creationId xmlns:a16="http://schemas.microsoft.com/office/drawing/2014/main" id="{30C717B2-04EE-4744-AE38-99F24D1C6E0D}"/>
              </a:ext>
            </a:extLst>
          </p:cNvPr>
          <p:cNvSpPr>
            <a:spLocks noGrp="1"/>
          </p:cNvSpPr>
          <p:nvPr>
            <p:ph idx="1"/>
          </p:nvPr>
        </p:nvSpPr>
        <p:spPr>
          <a:xfrm>
            <a:off x="6201410" y="2677306"/>
            <a:ext cx="5437187" cy="3415519"/>
          </a:xfrm>
        </p:spPr>
        <p:txBody>
          <a:bodyPr anchor="t">
            <a:normAutofit/>
          </a:bodyPr>
          <a:lstStyle/>
          <a:p>
            <a:r>
              <a:rPr lang="en-US" sz="2000" dirty="0"/>
              <a:t>Homicides </a:t>
            </a:r>
          </a:p>
          <a:p>
            <a:r>
              <a:rPr lang="en-US" sz="2000" dirty="0"/>
              <a:t>Child fatalities and SBI</a:t>
            </a:r>
          </a:p>
          <a:p>
            <a:r>
              <a:rPr lang="en-US" sz="2000" dirty="0"/>
              <a:t>Motor Vehicle fatality with potential of charges </a:t>
            </a:r>
          </a:p>
          <a:p>
            <a:r>
              <a:rPr lang="en-US" sz="2000" dirty="0"/>
              <a:t>After hours warrant review</a:t>
            </a:r>
          </a:p>
          <a:p>
            <a:pPr marL="0" indent="0">
              <a:buNone/>
            </a:pPr>
            <a:r>
              <a:rPr lang="en-US" sz="2000" dirty="0"/>
              <a:t>	*Except arrest or blood draw</a:t>
            </a:r>
          </a:p>
          <a:p>
            <a:r>
              <a:rPr lang="en-US" sz="2000" dirty="0"/>
              <a:t>After hours </a:t>
            </a:r>
            <a:r>
              <a:rPr lang="en-US" sz="2000"/>
              <a:t>officer questions</a:t>
            </a:r>
            <a:endParaRPr lang="en-US" sz="2000" dirty="0"/>
          </a:p>
          <a:p>
            <a:pPr marL="0" indent="0">
              <a:buNone/>
            </a:pPr>
            <a:endParaRPr lang="en-US" sz="2000" dirty="0"/>
          </a:p>
        </p:txBody>
      </p:sp>
      <p:pic>
        <p:nvPicPr>
          <p:cNvPr id="10" name="Picture 9">
            <a:extLst>
              <a:ext uri="{FF2B5EF4-FFF2-40B4-BE49-F238E27FC236}">
                <a16:creationId xmlns:a16="http://schemas.microsoft.com/office/drawing/2014/main" id="{3B53544E-2F14-4BC0-8B56-3ECE9F775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44" y="3432435"/>
            <a:ext cx="4405979" cy="3304484"/>
          </a:xfrm>
          <a:prstGeom prst="rect">
            <a:avLst/>
          </a:prstGeom>
        </p:spPr>
      </p:pic>
    </p:spTree>
    <p:extLst>
      <p:ext uri="{BB962C8B-B14F-4D97-AF65-F5344CB8AC3E}">
        <p14:creationId xmlns:p14="http://schemas.microsoft.com/office/powerpoint/2010/main" val="4176957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678-CCB3-47F5-98F9-543D1B92772A}"/>
              </a:ext>
            </a:extLst>
          </p:cNvPr>
          <p:cNvSpPr>
            <a:spLocks noGrp="1"/>
          </p:cNvSpPr>
          <p:nvPr>
            <p:ph type="title"/>
          </p:nvPr>
        </p:nvSpPr>
        <p:spPr>
          <a:xfrm>
            <a:off x="550200" y="416109"/>
            <a:ext cx="11091600" cy="1332000"/>
          </a:xfrm>
        </p:spPr>
        <p:txBody>
          <a:bodyPr/>
          <a:lstStyle/>
          <a:p>
            <a:pPr algn="ctr"/>
            <a:r>
              <a:rPr lang="en-US" dirty="0"/>
              <a:t>Vertical Filing</a:t>
            </a:r>
          </a:p>
        </p:txBody>
      </p:sp>
      <p:graphicFrame>
        <p:nvGraphicFramePr>
          <p:cNvPr id="6" name="Diagram 5">
            <a:extLst>
              <a:ext uri="{FF2B5EF4-FFF2-40B4-BE49-F238E27FC236}">
                <a16:creationId xmlns:a16="http://schemas.microsoft.com/office/drawing/2014/main" id="{AE904243-4140-49AD-8090-1C596BD67823}"/>
              </a:ext>
            </a:extLst>
          </p:cNvPr>
          <p:cNvGraphicFramePr/>
          <p:nvPr>
            <p:extLst>
              <p:ext uri="{D42A27DB-BD31-4B8C-83A1-F6EECF244321}">
                <p14:modId xmlns:p14="http://schemas.microsoft.com/office/powerpoint/2010/main" val="2531205868"/>
              </p:ext>
            </p:extLst>
          </p:nvPr>
        </p:nvGraphicFramePr>
        <p:xfrm>
          <a:off x="2254929" y="1244435"/>
          <a:ext cx="7913950" cy="5197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3575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D803-D229-4872-BC52-11374FA52A8C}"/>
              </a:ext>
            </a:extLst>
          </p:cNvPr>
          <p:cNvSpPr>
            <a:spLocks noGrp="1"/>
          </p:cNvSpPr>
          <p:nvPr>
            <p:ph type="title"/>
          </p:nvPr>
        </p:nvSpPr>
        <p:spPr/>
        <p:txBody>
          <a:bodyPr>
            <a:normAutofit/>
          </a:bodyPr>
          <a:lstStyle/>
          <a:p>
            <a:r>
              <a:rPr lang="en-US" dirty="0"/>
              <a:t>Sealing Court Documents (</a:t>
            </a:r>
            <a:r>
              <a:rPr lang="en-US" sz="4800" dirty="0"/>
              <a:t>Crim. P. 55.1)</a:t>
            </a:r>
            <a:endParaRPr lang="en-US" dirty="0"/>
          </a:p>
        </p:txBody>
      </p:sp>
      <p:sp>
        <p:nvSpPr>
          <p:cNvPr id="3" name="Content Placeholder 2">
            <a:extLst>
              <a:ext uri="{FF2B5EF4-FFF2-40B4-BE49-F238E27FC236}">
                <a16:creationId xmlns:a16="http://schemas.microsoft.com/office/drawing/2014/main" id="{A2AF1F73-9C47-4D70-9705-E357CA84C916}"/>
              </a:ext>
            </a:extLst>
          </p:cNvPr>
          <p:cNvSpPr>
            <a:spLocks noGrp="1"/>
          </p:cNvSpPr>
          <p:nvPr>
            <p:ph idx="1"/>
          </p:nvPr>
        </p:nvSpPr>
        <p:spPr/>
        <p:txBody>
          <a:bodyPr>
            <a:normAutofit fontScale="77500" lnSpcReduction="20000"/>
          </a:bodyPr>
          <a:lstStyle/>
          <a:p>
            <a:r>
              <a:rPr lang="en-US" sz="2600" dirty="0"/>
              <a:t>Arrest Warrant Language</a:t>
            </a:r>
          </a:p>
          <a:p>
            <a:r>
              <a:rPr lang="en-US" sz="2600" dirty="0"/>
              <a:t>Search Warrant Language</a:t>
            </a:r>
          </a:p>
          <a:p>
            <a:pPr>
              <a:buFont typeface="Arial" panose="020B0604020202020204" pitchFamily="34" charset="0"/>
              <a:buChar char="•"/>
            </a:pPr>
            <a:r>
              <a:rPr lang="en-US" sz="2600" dirty="0"/>
              <a:t>Order to seal is needed to serve the substantial interests of avoiding 1) the possibility of flight 2) security risks to arresting officers or named witnesses, and 3) any possible tampering or intimidation of named witnesses. </a:t>
            </a:r>
          </a:p>
          <a:p>
            <a:pPr>
              <a:buFont typeface="Arial" panose="020B0604020202020204" pitchFamily="34" charset="0"/>
              <a:buChar char="•"/>
            </a:pPr>
            <a:r>
              <a:rPr lang="en-US" sz="2600" dirty="0"/>
              <a:t>Such limited public access constitutes the least restrictive means existing to protect the substantial interests above, and public access to the records will be restored without undue delay.  </a:t>
            </a:r>
          </a:p>
          <a:p>
            <a:pPr>
              <a:buFont typeface="Arial" panose="020B0604020202020204" pitchFamily="34" charset="0"/>
              <a:buChar char="•"/>
            </a:pPr>
            <a:r>
              <a:rPr lang="en-US" sz="2600" dirty="0"/>
              <a:t>The substantial interests override the presumptive public access to the records for the above reasons.</a:t>
            </a:r>
          </a:p>
          <a:p>
            <a:pPr>
              <a:buFont typeface="Arial" panose="020B0604020202020204" pitchFamily="34" charset="0"/>
              <a:buChar char="•"/>
            </a:pPr>
            <a:r>
              <a:rPr lang="en-US" sz="2600" dirty="0"/>
              <a:t>Sealed until a </a:t>
            </a:r>
            <a:r>
              <a:rPr lang="en-US" sz="2600" dirty="0">
                <a:effectLst/>
              </a:rPr>
              <a:t>date or event certain</a:t>
            </a:r>
            <a:endParaRPr lang="en-US" sz="2600" dirty="0"/>
          </a:p>
          <a:p>
            <a:endParaRPr lang="en-US" dirty="0"/>
          </a:p>
        </p:txBody>
      </p:sp>
    </p:spTree>
    <p:extLst>
      <p:ext uri="{BB962C8B-B14F-4D97-AF65-F5344CB8AC3E}">
        <p14:creationId xmlns:p14="http://schemas.microsoft.com/office/powerpoint/2010/main" val="2838167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65A3-EC0A-4615-ADA8-BF3E10C74C8A}"/>
              </a:ext>
            </a:extLst>
          </p:cNvPr>
          <p:cNvSpPr>
            <a:spLocks noGrp="1"/>
          </p:cNvSpPr>
          <p:nvPr>
            <p:ph type="title"/>
          </p:nvPr>
        </p:nvSpPr>
        <p:spPr/>
        <p:txBody>
          <a:bodyPr/>
          <a:lstStyle/>
          <a:p>
            <a:r>
              <a:rPr lang="en-US" dirty="0"/>
              <a:t>Contact Information</a:t>
            </a:r>
          </a:p>
        </p:txBody>
      </p:sp>
      <p:sp>
        <p:nvSpPr>
          <p:cNvPr id="4" name="Content Placeholder 2">
            <a:extLst>
              <a:ext uri="{FF2B5EF4-FFF2-40B4-BE49-F238E27FC236}">
                <a16:creationId xmlns:a16="http://schemas.microsoft.com/office/drawing/2014/main" id="{B3F69760-32AD-4390-8802-065EE5EA3747}"/>
              </a:ext>
            </a:extLst>
          </p:cNvPr>
          <p:cNvSpPr>
            <a:spLocks noGrp="1"/>
          </p:cNvSpPr>
          <p:nvPr>
            <p:ph idx="1"/>
          </p:nvPr>
        </p:nvSpPr>
        <p:spPr>
          <a:xfrm>
            <a:off x="2929632" y="1881275"/>
            <a:ext cx="6542842" cy="3979625"/>
          </a:xfrm>
        </p:spPr>
        <p:txBody>
          <a:bodyPr/>
          <a:lstStyle/>
          <a:p>
            <a:pPr marL="0" indent="0">
              <a:buNone/>
            </a:pPr>
            <a:r>
              <a:rPr kumimoji="0" lang="en-US" altLang="en-US" sz="2400" b="0" i="0" u="none" strike="noStrike" cap="none" normalizeH="0" baseline="0" dirty="0">
                <a:ln>
                  <a:noFill/>
                </a:ln>
                <a:solidFill>
                  <a:schemeClr val="tx1"/>
                </a:solidFill>
                <a:effectLst/>
                <a:latin typeface="Arial" panose="020B0604020202020204" pitchFamily="34" charset="0"/>
              </a:rPr>
              <a:t>DDA Brian Hardouin – Filing / Warrant Review</a:t>
            </a:r>
          </a:p>
          <a:p>
            <a:r>
              <a:rPr kumimoji="0" lang="en-US" altLang="en-US" sz="2400" b="0" i="0" u="none" strike="noStrike" cap="none" normalizeH="0" baseline="0" dirty="0">
                <a:ln>
                  <a:noFill/>
                </a:ln>
                <a:solidFill>
                  <a:schemeClr val="tx1"/>
                </a:solidFill>
                <a:effectLst/>
                <a:latin typeface="Arial" panose="020B0604020202020204" pitchFamily="34" charset="0"/>
              </a:rPr>
              <a:t>Email: warrants@co.larimer.co.us</a:t>
            </a:r>
          </a:p>
          <a:p>
            <a:r>
              <a:rPr lang="en-US" dirty="0">
                <a:solidFill>
                  <a:schemeClr val="tx1"/>
                </a:solidFill>
                <a:latin typeface="Arial" panose="020B0604020202020204" pitchFamily="34" charset="0"/>
              </a:rPr>
              <a:t>Email: hardoubj@co.larimer.co.us</a:t>
            </a:r>
          </a:p>
          <a:p>
            <a:r>
              <a:rPr lang="en-US" dirty="0">
                <a:solidFill>
                  <a:schemeClr val="tx1"/>
                </a:solidFill>
                <a:latin typeface="Arial" panose="020B0604020202020204" pitchFamily="34" charset="0"/>
              </a:rPr>
              <a:t>Office: (970) 498-7222</a:t>
            </a:r>
          </a:p>
          <a:p>
            <a:r>
              <a:rPr lang="en-US" dirty="0">
                <a:solidFill>
                  <a:schemeClr val="tx1"/>
                </a:solidFill>
                <a:latin typeface="Arial" panose="020B0604020202020204" pitchFamily="34" charset="0"/>
              </a:rPr>
              <a:t>Cell: (303) 547-4665</a:t>
            </a:r>
            <a:endParaRPr lang="en-US" dirty="0"/>
          </a:p>
        </p:txBody>
      </p:sp>
    </p:spTree>
    <p:extLst>
      <p:ext uri="{BB962C8B-B14F-4D97-AF65-F5344CB8AC3E}">
        <p14:creationId xmlns:p14="http://schemas.microsoft.com/office/powerpoint/2010/main" val="2587094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4"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55"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59"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22">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24">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26">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28"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3" name="Picture 22">
            <a:extLst>
              <a:ext uri="{FF2B5EF4-FFF2-40B4-BE49-F238E27FC236}">
                <a16:creationId xmlns:a16="http://schemas.microsoft.com/office/drawing/2014/main" id="{A7074CEE-52BB-482A-8A76-830C9BAA6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802" y="342023"/>
            <a:ext cx="8156978" cy="6173954"/>
          </a:xfrm>
          <a:prstGeom prst="rect">
            <a:avLst/>
          </a:prstGeom>
        </p:spPr>
      </p:pic>
    </p:spTree>
    <p:extLst>
      <p:ext uri="{BB962C8B-B14F-4D97-AF65-F5344CB8AC3E}">
        <p14:creationId xmlns:p14="http://schemas.microsoft.com/office/powerpoint/2010/main" val="142510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B7F4-16F0-4F5A-921F-9F50D023091C}"/>
              </a:ext>
            </a:extLst>
          </p:cNvPr>
          <p:cNvSpPr>
            <a:spLocks noGrp="1"/>
          </p:cNvSpPr>
          <p:nvPr>
            <p:ph type="title"/>
          </p:nvPr>
        </p:nvSpPr>
        <p:spPr/>
        <p:txBody>
          <a:bodyPr/>
          <a:lstStyle/>
          <a:p>
            <a:r>
              <a:rPr lang="en-US" u="sng" dirty="0"/>
              <a:t>Carpenter v. U.S.</a:t>
            </a:r>
            <a:r>
              <a:rPr lang="en-US" dirty="0"/>
              <a:t>, 138 S.Ct. 2206 (2018)</a:t>
            </a:r>
          </a:p>
        </p:txBody>
      </p:sp>
      <p:sp>
        <p:nvSpPr>
          <p:cNvPr id="3" name="Content Placeholder 2">
            <a:extLst>
              <a:ext uri="{FF2B5EF4-FFF2-40B4-BE49-F238E27FC236}">
                <a16:creationId xmlns:a16="http://schemas.microsoft.com/office/drawing/2014/main" id="{61558266-1936-474A-BCB2-DFD86AAC7B69}"/>
              </a:ext>
            </a:extLst>
          </p:cNvPr>
          <p:cNvSpPr>
            <a:spLocks noGrp="1"/>
          </p:cNvSpPr>
          <p:nvPr>
            <p:ph idx="1"/>
          </p:nvPr>
        </p:nvSpPr>
        <p:spPr/>
        <p:txBody>
          <a:bodyPr>
            <a:normAutofit fontScale="92500"/>
          </a:bodyPr>
          <a:lstStyle/>
          <a:p>
            <a:pPr marL="218440" marR="115570" indent="0" algn="ctr">
              <a:lnSpc>
                <a:spcPct val="175000"/>
              </a:lnSpc>
              <a:spcBef>
                <a:spcPts val="610"/>
              </a:spcBef>
              <a:spcAft>
                <a:spcPts val="0"/>
              </a:spcAft>
              <a:buNone/>
            </a:pPr>
            <a:r>
              <a:rPr lang="en-US" sz="1800" i="1" dirty="0">
                <a:solidFill>
                  <a:srgbClr val="1F4D79"/>
                </a:solidFill>
                <a:effectLst/>
                <a:latin typeface="Times New Roman" panose="02020603050405020304" pitchFamily="18" charset="0"/>
                <a:ea typeface="Times New Roman" panose="02020603050405020304" pitchFamily="18" charset="0"/>
              </a:rPr>
              <a:t>“</a:t>
            </a:r>
            <a:r>
              <a:rPr lang="en-US" i="1" dirty="0">
                <a:solidFill>
                  <a:schemeClr val="tx1"/>
                </a:solidFill>
                <a:effectLst/>
                <a:latin typeface="Times New Roman" panose="02020603050405020304" pitchFamily="18" charset="0"/>
                <a:ea typeface="Times New Roman" panose="02020603050405020304" pitchFamily="18" charset="0"/>
              </a:rPr>
              <a:t>First, cell phones and the services they provide are “such a pervasive and insistent</a:t>
            </a:r>
            <a:r>
              <a:rPr lang="en-US" i="1" spc="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part</a:t>
            </a:r>
            <a:r>
              <a:rPr lang="en-US" i="1" spc="-3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of</a:t>
            </a:r>
            <a:r>
              <a:rPr lang="en-US" i="1" spc="-2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daily</a:t>
            </a:r>
            <a:r>
              <a:rPr lang="en-US" i="1" spc="-2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life”</a:t>
            </a:r>
            <a:r>
              <a:rPr lang="en-US" i="1" spc="-1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that</a:t>
            </a:r>
            <a:r>
              <a:rPr lang="en-US" i="1" spc="-2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carrying</a:t>
            </a:r>
            <a:r>
              <a:rPr lang="en-US" i="1" spc="-1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one</a:t>
            </a:r>
            <a:r>
              <a:rPr lang="en-US" i="1" spc="-3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is</a:t>
            </a:r>
            <a:r>
              <a:rPr lang="en-US" i="1" spc="-2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indispensable</a:t>
            </a:r>
            <a:r>
              <a:rPr lang="en-US" i="1" spc="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to</a:t>
            </a:r>
            <a:r>
              <a:rPr lang="en-US" i="1" spc="-2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participation</a:t>
            </a:r>
            <a:r>
              <a:rPr lang="en-US" i="1" spc="1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in</a:t>
            </a:r>
            <a:r>
              <a:rPr lang="en-US" i="1" spc="-3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modern</a:t>
            </a:r>
            <a:r>
              <a:rPr lang="en-US" i="1" spc="-2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society.”</a:t>
            </a:r>
            <a:endParaRPr lang="en-US" dirty="0">
              <a:solidFill>
                <a:schemeClr val="tx1"/>
              </a:solidFill>
              <a:effectLst/>
              <a:latin typeface="Times New Roman" panose="02020603050405020304" pitchFamily="18" charset="0"/>
              <a:ea typeface="Times New Roman" panose="02020603050405020304" pitchFamily="18" charset="0"/>
            </a:endParaRPr>
          </a:p>
          <a:p>
            <a:pPr marL="0" marR="120015" indent="0" algn="ctr">
              <a:lnSpc>
                <a:spcPct val="173000"/>
              </a:lnSpc>
              <a:spcBef>
                <a:spcPts val="510"/>
              </a:spcBef>
              <a:spcAft>
                <a:spcPts val="0"/>
              </a:spcAft>
              <a:buNone/>
            </a:pPr>
            <a:r>
              <a:rPr lang="en-US" dirty="0">
                <a:solidFill>
                  <a:schemeClr val="tx1"/>
                </a:solidFill>
                <a:effectLst/>
                <a:latin typeface="Times New Roman" panose="02020603050405020304" pitchFamily="18" charset="0"/>
                <a:ea typeface="Times New Roman" panose="02020603050405020304" pitchFamily="18" charset="0"/>
              </a:rPr>
              <a:t>In</a:t>
            </a:r>
            <a:r>
              <a:rPr lang="en-US" spc="-25"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the</a:t>
            </a:r>
            <a:r>
              <a:rPr lang="en-US" spc="-2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context</a:t>
            </a:r>
            <a:r>
              <a:rPr lang="en-US" spc="-3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of</a:t>
            </a:r>
            <a:r>
              <a:rPr lang="en-US" spc="-20" dirty="0">
                <a:solidFill>
                  <a:schemeClr val="tx1"/>
                </a:solidFill>
                <a:effectLst/>
                <a:latin typeface="Times New Roman" panose="02020603050405020304" pitchFamily="18" charset="0"/>
                <a:ea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rPr>
              <a:t>CDR:</a:t>
            </a:r>
            <a:r>
              <a:rPr lang="en-US" spc="-2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“Apart</a:t>
            </a:r>
            <a:r>
              <a:rPr lang="en-US" i="1" spc="-2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from</a:t>
            </a:r>
            <a:r>
              <a:rPr lang="en-US" i="1" spc="-2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disconnecting</a:t>
            </a:r>
            <a:r>
              <a:rPr lang="en-US" i="1" spc="1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the</a:t>
            </a:r>
            <a:r>
              <a:rPr lang="en-US" i="1" spc="-2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phone</a:t>
            </a:r>
            <a:r>
              <a:rPr lang="en-US" i="1" spc="-2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from</a:t>
            </a:r>
            <a:r>
              <a:rPr lang="en-US" i="1" spc="-1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the</a:t>
            </a:r>
            <a:r>
              <a:rPr lang="en-US" i="1" spc="-2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network, there</a:t>
            </a:r>
            <a:r>
              <a:rPr lang="en-US" i="1" spc="-10"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is</a:t>
            </a:r>
            <a:r>
              <a:rPr lang="en-US" i="1" spc="-14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no way to avoid leaving behind a trail of location data. As a result, in no meaningful</a:t>
            </a:r>
            <a:r>
              <a:rPr lang="en-US" i="1" spc="5" dirty="0">
                <a:solidFill>
                  <a:schemeClr val="tx1"/>
                </a:solidFill>
                <a:effectLst/>
                <a:latin typeface="Times New Roman" panose="02020603050405020304" pitchFamily="18" charset="0"/>
                <a:ea typeface="Times New Roman" panose="02020603050405020304" pitchFamily="18" charset="0"/>
              </a:rPr>
              <a:t> </a:t>
            </a:r>
            <a:r>
              <a:rPr lang="en-US" i="1" dirty="0">
                <a:solidFill>
                  <a:schemeClr val="tx1"/>
                </a:solidFill>
                <a:effectLst/>
                <a:latin typeface="Times New Roman" panose="02020603050405020304" pitchFamily="18" charset="0"/>
                <a:ea typeface="Times New Roman" panose="02020603050405020304" pitchFamily="18" charset="0"/>
              </a:rPr>
              <a:t>sense does the user voluntarily “assume[ ] the risk” of turning over a comprehensive</a:t>
            </a:r>
            <a:r>
              <a:rPr lang="en-US" i="1" spc="5"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dossier</a:t>
            </a:r>
            <a:r>
              <a:rPr lang="en-US" b="1" i="1" spc="15"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of</a:t>
            </a:r>
            <a:r>
              <a:rPr lang="en-US" b="1" i="1" spc="5"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his physical</a:t>
            </a:r>
            <a:r>
              <a:rPr lang="en-US" b="1" i="1" spc="5" dirty="0">
                <a:solidFill>
                  <a:schemeClr val="tx1"/>
                </a:solidFill>
                <a:effectLst/>
                <a:latin typeface="Times New Roman" panose="02020603050405020304" pitchFamily="18" charset="0"/>
                <a:ea typeface="Times New Roman" panose="02020603050405020304" pitchFamily="18" charset="0"/>
              </a:rPr>
              <a:t> </a:t>
            </a:r>
            <a:r>
              <a:rPr lang="en-US" b="1" i="1" dirty="0">
                <a:solidFill>
                  <a:schemeClr val="tx1"/>
                </a:solidFill>
                <a:effectLst/>
                <a:latin typeface="Times New Roman" panose="02020603050405020304" pitchFamily="18" charset="0"/>
                <a:ea typeface="Times New Roman" panose="02020603050405020304" pitchFamily="18" charset="0"/>
              </a:rPr>
              <a:t>movements</a:t>
            </a:r>
            <a:r>
              <a:rPr lang="en-US" i="1" dirty="0">
                <a:solidFill>
                  <a:schemeClr val="tx1"/>
                </a:solidFill>
                <a:effectLst/>
                <a:latin typeface="Times New Roman" panose="02020603050405020304" pitchFamily="18" charset="0"/>
                <a:ea typeface="Times New Roman" panose="02020603050405020304" pitchFamily="18" charset="0"/>
              </a:rPr>
              <a:t>.”</a:t>
            </a:r>
            <a:endParaRPr lang="en-US"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779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E8AD-B2CC-4FCC-9A92-A7E26AD6F34A}"/>
              </a:ext>
            </a:extLst>
          </p:cNvPr>
          <p:cNvSpPr>
            <a:spLocks noGrp="1"/>
          </p:cNvSpPr>
          <p:nvPr>
            <p:ph type="title"/>
          </p:nvPr>
        </p:nvSpPr>
        <p:spPr/>
        <p:txBody>
          <a:bodyPr/>
          <a:lstStyle/>
          <a:p>
            <a:pPr algn="ctr"/>
            <a:r>
              <a:rPr lang="en-US" dirty="0"/>
              <a:t>The Impact</a:t>
            </a:r>
          </a:p>
        </p:txBody>
      </p:sp>
      <p:pic>
        <p:nvPicPr>
          <p:cNvPr id="7" name="Content Placeholder 6">
            <a:extLst>
              <a:ext uri="{FF2B5EF4-FFF2-40B4-BE49-F238E27FC236}">
                <a16:creationId xmlns:a16="http://schemas.microsoft.com/office/drawing/2014/main" id="{0A7B65A0-5560-48F8-9D67-8BDCD19AD646}"/>
              </a:ext>
            </a:extLst>
          </p:cNvPr>
          <p:cNvPicPr>
            <a:picLocks noGrp="1" noChangeAspect="1"/>
          </p:cNvPicPr>
          <p:nvPr>
            <p:ph idx="1"/>
          </p:nvPr>
        </p:nvPicPr>
        <p:blipFill>
          <a:blip r:embed="rId2"/>
          <a:stretch>
            <a:fillRect/>
          </a:stretch>
        </p:blipFill>
        <p:spPr>
          <a:xfrm>
            <a:off x="364231" y="2099388"/>
            <a:ext cx="11451580" cy="4002832"/>
          </a:xfrm>
        </p:spPr>
      </p:pic>
    </p:spTree>
    <p:extLst>
      <p:ext uri="{BB962C8B-B14F-4D97-AF65-F5344CB8AC3E}">
        <p14:creationId xmlns:p14="http://schemas.microsoft.com/office/powerpoint/2010/main" val="327323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3"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D5E4A-47CA-4F44-A07A-A0B96DD1D163}"/>
              </a:ext>
            </a:extLst>
          </p:cNvPr>
          <p:cNvSpPr>
            <a:spLocks noGrp="1"/>
          </p:cNvSpPr>
          <p:nvPr>
            <p:ph type="title"/>
          </p:nvPr>
        </p:nvSpPr>
        <p:spPr>
          <a:xfrm>
            <a:off x="550862" y="580363"/>
            <a:ext cx="5437188" cy="1333055"/>
          </a:xfrm>
        </p:spPr>
        <p:txBody>
          <a:bodyPr wrap="square" anchor="t">
            <a:normAutofit/>
          </a:bodyPr>
          <a:lstStyle/>
          <a:p>
            <a:r>
              <a:rPr lang="en-US" b="0" i="1" u="none" strike="noStrike" baseline="0">
                <a:latin typeface="Times New Roman" panose="02020603050405020304" pitchFamily="18" charset="0"/>
              </a:rPr>
              <a:t>People v Coke</a:t>
            </a:r>
            <a:r>
              <a:rPr lang="en-US" b="0" i="0" u="none" strike="noStrike" baseline="0">
                <a:latin typeface="Times New Roman" panose="02020603050405020304" pitchFamily="18" charset="0"/>
              </a:rPr>
              <a:t>, 461 P.3d 508 (Colo. 2020) </a:t>
            </a:r>
            <a:endParaRPr lang="en-US" dirty="0"/>
          </a:p>
        </p:txBody>
      </p:sp>
      <p:grpSp>
        <p:nvGrpSpPr>
          <p:cNvPr id="44" name="Group 11">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13"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Picture 4" descr="Text&#10;&#10;Description automatically generated">
            <a:extLst>
              <a:ext uri="{FF2B5EF4-FFF2-40B4-BE49-F238E27FC236}">
                <a16:creationId xmlns:a16="http://schemas.microsoft.com/office/drawing/2014/main" id="{B91F794B-CE3F-411F-9E34-7CC82CF4DA25}"/>
              </a:ext>
            </a:extLst>
          </p:cNvPr>
          <p:cNvPicPr>
            <a:picLocks noChangeAspect="1"/>
          </p:cNvPicPr>
          <p:nvPr/>
        </p:nvPicPr>
        <p:blipFill>
          <a:blip r:embed="rId2"/>
          <a:stretch>
            <a:fillRect/>
          </a:stretch>
        </p:blipFill>
        <p:spPr>
          <a:xfrm>
            <a:off x="550863" y="3179039"/>
            <a:ext cx="5773738" cy="2482707"/>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3F74B5D1-EBD8-44F3-AA83-8CCAF4626E46}"/>
              </a:ext>
            </a:extLst>
          </p:cNvPr>
          <p:cNvSpPr>
            <a:spLocks noGrp="1"/>
          </p:cNvSpPr>
          <p:nvPr>
            <p:ph idx="1"/>
          </p:nvPr>
        </p:nvSpPr>
        <p:spPr>
          <a:xfrm>
            <a:off x="7140575" y="1520825"/>
            <a:ext cx="4500562" cy="4572000"/>
          </a:xfrm>
        </p:spPr>
        <p:txBody>
          <a:bodyPr anchor="t">
            <a:normAutofit fontScale="92500"/>
          </a:bodyPr>
          <a:lstStyle/>
          <a:p>
            <a:pPr>
              <a:lnSpc>
                <a:spcPct val="100000"/>
              </a:lnSpc>
            </a:pPr>
            <a:r>
              <a:rPr lang="en-US" sz="2000" b="0" i="0" u="none" strike="noStrike" baseline="0" dirty="0">
                <a:latin typeface="Times New Roman" panose="02020603050405020304" pitchFamily="18" charset="0"/>
              </a:rPr>
              <a:t>“[T]he warrant at issue here contains no particularity as to the alleged victim or to the time period during which the assault allegedly occurred. Rather, it permitted the officers to search all texts, videos, pictures, contact lists, phone records, and any data that showed ownership or possession. We conclude that such broad authorization violates the particularity demanded by the Fourth Amendment. Because it authorized a general search of Coke's phone, it was also unreasonable under the Fourth Amendment.”</a:t>
            </a:r>
          </a:p>
          <a:p>
            <a:pPr>
              <a:lnSpc>
                <a:spcPct val="100000"/>
              </a:lnSpc>
            </a:pPr>
            <a:r>
              <a:rPr lang="en-US" sz="2000" dirty="0">
                <a:latin typeface="Times New Roman" panose="02020603050405020304" pitchFamily="18" charset="0"/>
              </a:rPr>
              <a:t>*Cell Phones are not one big container but lots of little contains PC to search each</a:t>
            </a:r>
            <a:endParaRPr lang="en-US" sz="2000" dirty="0"/>
          </a:p>
        </p:txBody>
      </p:sp>
    </p:spTree>
    <p:extLst>
      <p:ext uri="{BB962C8B-B14F-4D97-AF65-F5344CB8AC3E}">
        <p14:creationId xmlns:p14="http://schemas.microsoft.com/office/powerpoint/2010/main" val="251705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B9C7E1-3337-4CAC-A72C-CF3DC793D0F6}"/>
              </a:ext>
            </a:extLst>
          </p:cNvPr>
          <p:cNvSpPr>
            <a:spLocks noGrp="1"/>
          </p:cNvSpPr>
          <p:nvPr>
            <p:ph type="title"/>
          </p:nvPr>
        </p:nvSpPr>
        <p:spPr>
          <a:xfrm>
            <a:off x="550861" y="2925543"/>
            <a:ext cx="5437187" cy="1006913"/>
          </a:xfrm>
        </p:spPr>
        <p:txBody>
          <a:bodyPr vert="horz" wrap="square" lIns="0" tIns="0" rIns="0" bIns="0" rtlCol="0" anchor="b" anchorCtr="0">
            <a:normAutofit/>
          </a:bodyPr>
          <a:lstStyle/>
          <a:p>
            <a:pPr>
              <a:lnSpc>
                <a:spcPct val="100000"/>
              </a:lnSpc>
            </a:pPr>
            <a:r>
              <a:rPr lang="en-US" dirty="0"/>
              <a:t>Back to Basics</a:t>
            </a:r>
          </a:p>
        </p:txBody>
      </p:sp>
      <p:pic>
        <p:nvPicPr>
          <p:cNvPr id="10" name="Picture 9" descr="A close up of a sign&#10;&#10;Description automatically generated">
            <a:extLst>
              <a:ext uri="{FF2B5EF4-FFF2-40B4-BE49-F238E27FC236}">
                <a16:creationId xmlns:a16="http://schemas.microsoft.com/office/drawing/2014/main" id="{3DE636CC-BCEC-405F-A4F9-CEACF2C58A6E}"/>
              </a:ext>
            </a:extLst>
          </p:cNvPr>
          <p:cNvPicPr>
            <a:picLocks noChangeAspect="1"/>
          </p:cNvPicPr>
          <p:nvPr/>
        </p:nvPicPr>
        <p:blipFill rotWithShape="1">
          <a:blip r:embed="rId2"/>
          <a:srcRect t="12332"/>
          <a:stretch/>
        </p:blipFill>
        <p:spPr>
          <a:xfrm>
            <a:off x="6203952" y="1409915"/>
            <a:ext cx="5437187" cy="4039756"/>
          </a:xfrm>
          <a:custGeom>
            <a:avLst/>
            <a:gdLst/>
            <a:ahLst/>
            <a:cxnLst/>
            <a:rect l="l" t="t" r="r" b="b"/>
            <a:pathLst>
              <a:path w="5437187" h="5761037">
                <a:moveTo>
                  <a:pt x="0" y="0"/>
                </a:moveTo>
                <a:lnTo>
                  <a:pt x="5437187" y="0"/>
                </a:lnTo>
                <a:lnTo>
                  <a:pt x="5437187" y="5761037"/>
                </a:lnTo>
                <a:lnTo>
                  <a:pt x="0" y="5761037"/>
                </a:lnTo>
                <a:close/>
              </a:path>
            </a:pathLst>
          </a:custGeom>
        </p:spPr>
      </p:pic>
    </p:spTree>
    <p:extLst>
      <p:ext uri="{BB962C8B-B14F-4D97-AF65-F5344CB8AC3E}">
        <p14:creationId xmlns:p14="http://schemas.microsoft.com/office/powerpoint/2010/main" val="487927279"/>
      </p:ext>
    </p:extLst>
  </p:cSld>
  <p:clrMapOvr>
    <a:masterClrMapping/>
  </p:clrMapOvr>
</p:sld>
</file>

<file path=ppt/theme/theme1.xml><?xml version="1.0" encoding="utf-8"?>
<a:theme xmlns:a="http://schemas.openxmlformats.org/drawingml/2006/main" name="3DFloatVTI">
  <a:themeElements>
    <a:clrScheme name="AnalogousFromRegularSeedRightStep">
      <a:dk1>
        <a:srgbClr val="000000"/>
      </a:dk1>
      <a:lt1>
        <a:srgbClr val="FFFFFF"/>
      </a:lt1>
      <a:dk2>
        <a:srgbClr val="243441"/>
      </a:dk2>
      <a:lt2>
        <a:srgbClr val="E8E2E2"/>
      </a:lt2>
      <a:accent1>
        <a:srgbClr val="3FB1AC"/>
      </a:accent1>
      <a:accent2>
        <a:srgbClr val="3686B6"/>
      </a:accent2>
      <a:accent3>
        <a:srgbClr val="4863C8"/>
      </a:accent3>
      <a:accent4>
        <a:srgbClr val="634BBE"/>
      </a:accent4>
      <a:accent5>
        <a:srgbClr val="9848C8"/>
      </a:accent5>
      <a:accent6>
        <a:srgbClr val="B636B1"/>
      </a:accent6>
      <a:hlink>
        <a:srgbClr val="C7585C"/>
      </a:hlink>
      <a:folHlink>
        <a:srgbClr val="7F7F7F"/>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3638</Words>
  <Application>Microsoft Office PowerPoint</Application>
  <PresentationFormat>Widescreen</PresentationFormat>
  <Paragraphs>286</Paragraphs>
  <Slides>54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Century Gothic</vt:lpstr>
      <vt:lpstr>Gill Sans MT</vt:lpstr>
      <vt:lpstr>Times New Roman</vt:lpstr>
      <vt:lpstr>Walbaum Display</vt:lpstr>
      <vt:lpstr>3DFloatVTI</vt:lpstr>
      <vt:lpstr>Search Warrants in the Modern Age</vt:lpstr>
      <vt:lpstr>Where Are We Going?</vt:lpstr>
      <vt:lpstr>The State of the Law – In the Modern Age</vt:lpstr>
      <vt:lpstr>Riley v. California, 573 U.S. 373 (2014)</vt:lpstr>
      <vt:lpstr>Riley v. California, 573 U.S. 373 (2014)</vt:lpstr>
      <vt:lpstr>Carpenter v. U.S., 138 S.Ct. 2206 (2018)</vt:lpstr>
      <vt:lpstr>The Impact</vt:lpstr>
      <vt:lpstr>People v Coke, 461 P.3d 508 (Colo. 2020) </vt:lpstr>
      <vt:lpstr>Back to Basics</vt:lpstr>
      <vt:lpstr>Do I Need a Warrant?</vt:lpstr>
      <vt:lpstr>Fourth Amendment -  For a Valid Search         Warrant</vt:lpstr>
      <vt:lpstr>Particularity in the location to be searched </vt:lpstr>
      <vt:lpstr>Particularity in the items to be seized </vt:lpstr>
      <vt:lpstr>Probable cause to believe that the items to be seized are in the location to be searched </vt:lpstr>
      <vt:lpstr>Searching Digital Evidence</vt:lpstr>
      <vt:lpstr>Nexus Between Phone and Crime </vt:lpstr>
      <vt:lpstr>Nexus Between Phone and Crime</vt:lpstr>
      <vt:lpstr>How Often Do You Use Your Phone on  the Toilet? </vt:lpstr>
      <vt:lpstr>Nexus Between Phone and Crime </vt:lpstr>
      <vt:lpstr>Nexus Between Phone and Crime </vt:lpstr>
      <vt:lpstr>Probable Cause to Search The Service, ie Nexus </vt:lpstr>
      <vt:lpstr>Nexus To The Type and Scope of Data</vt:lpstr>
      <vt:lpstr>Searching Digital Evidence</vt:lpstr>
      <vt:lpstr>Particularity</vt:lpstr>
      <vt:lpstr>Searching Digital Evidence</vt:lpstr>
      <vt:lpstr>Lack of Specific Reference to Devices </vt:lpstr>
      <vt:lpstr>Lack of Specific Reference to Devices </vt:lpstr>
      <vt:lpstr>Searching Digital Evidence</vt:lpstr>
      <vt:lpstr>Orders to ESPs: Non-Disclosure</vt:lpstr>
      <vt:lpstr>Orders to ESPs: Preservation Requests</vt:lpstr>
      <vt:lpstr>Orders to ESPs: No Adverse Action </vt:lpstr>
      <vt:lpstr>Searching Digital Evidence</vt:lpstr>
      <vt:lpstr>Specific Considerations Regarding Devices</vt:lpstr>
      <vt:lpstr>Hierarchy of Privacy Interest</vt:lpstr>
      <vt:lpstr>Exigent Seizure of Phones</vt:lpstr>
      <vt:lpstr>Comply with the Warrant</vt:lpstr>
      <vt:lpstr>Plain View vs. Second Warrant</vt:lpstr>
      <vt:lpstr>Plain View vs. Second Warrant </vt:lpstr>
      <vt:lpstr>Plain View vs. Second Warrant </vt:lpstr>
      <vt:lpstr>Process, Process, Process </vt:lpstr>
      <vt:lpstr>Law Enforcement Portal</vt:lpstr>
      <vt:lpstr>Templates</vt:lpstr>
      <vt:lpstr>Templates – Avoid This</vt:lpstr>
      <vt:lpstr>Templates – Growing and Changing</vt:lpstr>
      <vt:lpstr>DA Review Process *Starts July 1, 2021</vt:lpstr>
      <vt:lpstr>DA Review Process</vt:lpstr>
      <vt:lpstr>Urgent or Not Urgent, That is the Question</vt:lpstr>
      <vt:lpstr>The Ultimate Goal</vt:lpstr>
      <vt:lpstr>Common Issues</vt:lpstr>
      <vt:lpstr>On Call DA</vt:lpstr>
      <vt:lpstr>Vertical Filing</vt:lpstr>
      <vt:lpstr>Sealing Court Documents (Crim. P. 55.1)</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Warrants for  Digital Devices</dc:title>
  <dc:creator>Brian Hardouin</dc:creator>
  <cp:lastModifiedBy>Brian Hardouin</cp:lastModifiedBy>
  <cp:revision>1</cp:revision>
  <dcterms:created xsi:type="dcterms:W3CDTF">2020-08-25T19:41:03Z</dcterms:created>
  <dcterms:modified xsi:type="dcterms:W3CDTF">2021-06-22T02:56:58Z</dcterms:modified>
</cp:coreProperties>
</file>