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5330"/>
    <a:srgbClr val="D3BC87"/>
    <a:srgbClr val="A89988"/>
    <a:srgbClr val="A5B9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38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8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56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9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1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8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1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9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5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A4E7-593E-4633-B671-B65FB1275793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EA4E7-593E-4633-B671-B65FB1275793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7DA21-2550-4917-8EED-1CEEC72F8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5B9B3">
              <a:alpha val="50196"/>
            </a:srgbClr>
          </a:solidFill>
          <a:ln>
            <a:solidFill>
              <a:srgbClr val="A5B9B3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224216"/>
            <a:ext cx="9144000" cy="799070"/>
          </a:xfrm>
          <a:prstGeom prst="rect">
            <a:avLst/>
          </a:prstGeom>
          <a:solidFill>
            <a:srgbClr val="D3BC87"/>
          </a:solidFill>
          <a:ln>
            <a:solidFill>
              <a:srgbClr val="D3BC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3023286"/>
            <a:ext cx="9144000" cy="1100083"/>
          </a:xfrm>
          <a:prstGeom prst="rect">
            <a:avLst/>
          </a:prstGeom>
          <a:solidFill>
            <a:srgbClr val="09483B"/>
          </a:solidFill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4123368"/>
            <a:ext cx="6166070" cy="599641"/>
          </a:xfrm>
          <a:prstGeom prst="rect">
            <a:avLst/>
          </a:prstGeom>
          <a:solidFill>
            <a:srgbClr val="A5B9B3"/>
          </a:solidFill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000" dirty="0">
              <a:solidFill>
                <a:srgbClr val="0948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2422" cy="6858000"/>
          </a:xfrm>
          <a:prstGeom prst="rect">
            <a:avLst/>
          </a:prstGeom>
          <a:solidFill>
            <a:srgbClr val="9E5330"/>
          </a:solidFill>
          <a:ln>
            <a:solidFill>
              <a:srgbClr val="9E53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44827" y="2216475"/>
            <a:ext cx="1699173" cy="814552"/>
          </a:xfrm>
          <a:prstGeom prst="rect">
            <a:avLst/>
          </a:prstGeom>
          <a:solidFill>
            <a:srgbClr val="8B37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 descr="LC logo white Larg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629" y="2296362"/>
            <a:ext cx="1184780" cy="604346"/>
          </a:xfrm>
          <a:prstGeom prst="rect">
            <a:avLst/>
          </a:prstGeom>
        </p:spPr>
      </p:pic>
      <p:pic>
        <p:nvPicPr>
          <p:cNvPr id="12" name="Picture 11" descr="LD0045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02" r="20027" b="58981"/>
          <a:stretch/>
        </p:blipFill>
        <p:spPr>
          <a:xfrm>
            <a:off x="5907415" y="4140927"/>
            <a:ext cx="3236588" cy="58208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91270" y="2250425"/>
            <a:ext cx="6944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cap="all" dirty="0" smtClean="0">
                <a:solidFill>
                  <a:srgbClr val="0948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Larimer </a:t>
            </a:r>
            <a:r>
              <a:rPr lang="en-US" sz="2400" cap="all" dirty="0" smtClean="0">
                <a:solidFill>
                  <a:srgbClr val="0948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</a:t>
            </a:r>
            <a:r>
              <a:rPr lang="en-US" sz="2400" cap="all" baseline="0" dirty="0" smtClean="0">
                <a:solidFill>
                  <a:srgbClr val="0948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400" cap="all" dirty="0" smtClean="0">
                <a:solidFill>
                  <a:srgbClr val="0948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community development department</a:t>
            </a:r>
            <a:endParaRPr lang="en-US" sz="2400" cap="all" dirty="0">
              <a:solidFill>
                <a:srgbClr val="0948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18967" y="3040844"/>
            <a:ext cx="8925035" cy="1100083"/>
          </a:xfrm>
          <a:prstGeom prst="rect">
            <a:avLst/>
          </a:prstGeom>
          <a:solidFill>
            <a:srgbClr val="09483B"/>
          </a:solidFill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Mock planning commission hearing</a:t>
            </a:r>
          </a:p>
          <a:p>
            <a:pPr algn="l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LC 101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1707" y="4237405"/>
            <a:ext cx="6166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 smtClean="0">
                <a:solidFill>
                  <a:srgbClr val="0948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19, 2018</a:t>
            </a:r>
            <a:endParaRPr lang="en-US" sz="1800" cap="all" dirty="0">
              <a:solidFill>
                <a:srgbClr val="0948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181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C logo white Larg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129" y="131380"/>
            <a:ext cx="875705" cy="4466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171" y="254005"/>
            <a:ext cx="7222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 smtClean="0">
                <a:solidFill>
                  <a:srgbClr val="0948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Larimer County Community Development Department</a:t>
            </a:r>
            <a:endParaRPr lang="en-US" cap="all" dirty="0">
              <a:solidFill>
                <a:srgbClr val="0948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Who are we, &amp; What do we do?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457200" y="2172138"/>
            <a:ext cx="8229600" cy="395402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Larimer County Community Development Department</a:t>
            </a:r>
          </a:p>
          <a:p>
            <a:pPr lvl="1"/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Administration of County Land Use 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Emphasizes community 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involvement</a:t>
            </a: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Ensure Larimer County is a quality and safe place to live.</a:t>
            </a:r>
          </a:p>
          <a:p>
            <a:pPr lvl="1"/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Planning Section</a:t>
            </a:r>
          </a:p>
          <a:p>
            <a:pPr lvl="2"/>
            <a:r>
              <a:rPr lang="en-US" sz="9200" dirty="0">
                <a:latin typeface="Arial" panose="020B0604020202020204" pitchFamily="34" charset="0"/>
                <a:cs typeface="Arial" panose="020B0604020202020204" pitchFamily="34" charset="0"/>
              </a:rPr>
              <a:t>Pre-develop plans that shape how the community grows.</a:t>
            </a:r>
          </a:p>
          <a:p>
            <a:pPr lvl="1"/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Building Section</a:t>
            </a:r>
          </a:p>
          <a:p>
            <a:pPr lvl="2"/>
            <a:r>
              <a:rPr lang="en-US" sz="9200" dirty="0">
                <a:latin typeface="Arial" panose="020B0604020202020204" pitchFamily="34" charset="0"/>
                <a:cs typeface="Arial" panose="020B0604020202020204" pitchFamily="34" charset="0"/>
              </a:rPr>
              <a:t>Ensure International Building codes are met. </a:t>
            </a:r>
          </a:p>
          <a:p>
            <a:pPr lvl="2"/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All buildings are properly permitted. </a:t>
            </a:r>
          </a:p>
          <a:p>
            <a:pPr lvl="1"/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Code Compliance Section</a:t>
            </a:r>
          </a:p>
          <a:p>
            <a:pPr lvl="2"/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Enforces the County Land Use Code </a:t>
            </a:r>
          </a:p>
          <a:p>
            <a:pPr lvl="2"/>
            <a:r>
              <a:rPr lang="en-US" sz="11200" dirty="0"/>
              <a:t>Deals with Code violations</a:t>
            </a:r>
            <a:endParaRPr lang="en-US" sz="11200" b="1" dirty="0"/>
          </a:p>
          <a:p>
            <a:pPr marL="1828800" lvl="4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704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C logo white Larg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129" y="131380"/>
            <a:ext cx="875705" cy="4466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171" y="254005"/>
            <a:ext cx="7222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 smtClean="0">
                <a:solidFill>
                  <a:srgbClr val="0948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Larimer County Community Development Department</a:t>
            </a:r>
            <a:endParaRPr lang="en-US" cap="all" dirty="0">
              <a:solidFill>
                <a:srgbClr val="0948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Larimer county land use code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457200" y="2172138"/>
            <a:ext cx="8229600" cy="395402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Zoning Code</a:t>
            </a:r>
          </a:p>
          <a:p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Details land division procedures</a:t>
            </a:r>
          </a:p>
          <a:p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Details other planning processes </a:t>
            </a:r>
          </a:p>
          <a:p>
            <a:pPr lvl="1"/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Site Plan Review </a:t>
            </a:r>
          </a:p>
          <a:p>
            <a:pPr lvl="1"/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Special Review </a:t>
            </a:r>
          </a:p>
          <a:p>
            <a:pPr lvl="1"/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Variances </a:t>
            </a:r>
          </a:p>
          <a:p>
            <a:pPr lvl="1"/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Appeals</a:t>
            </a:r>
          </a:p>
          <a:p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Details standards for all types of development (commercial &amp; residential). </a:t>
            </a:r>
          </a:p>
          <a:p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Regulates special uses </a:t>
            </a:r>
          </a:p>
          <a:p>
            <a:pPr lvl="1"/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Signs</a:t>
            </a:r>
          </a:p>
          <a:p>
            <a:pPr lvl="1"/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Special Events </a:t>
            </a:r>
          </a:p>
          <a:p>
            <a:pPr lvl="1"/>
            <a:r>
              <a:rPr lang="en-US" sz="7400" dirty="0">
                <a:latin typeface="Arial" panose="020B0604020202020204" pitchFamily="34" charset="0"/>
                <a:cs typeface="Arial" panose="020B0604020202020204" pitchFamily="34" charset="0"/>
              </a:rPr>
              <a:t>Cell Towers </a:t>
            </a:r>
          </a:p>
          <a:p>
            <a:pPr marL="1828800" lvl="4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4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C logo white Larg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129" y="131380"/>
            <a:ext cx="875705" cy="4466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171" y="254005"/>
            <a:ext cx="7222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 smtClean="0">
                <a:solidFill>
                  <a:srgbClr val="0948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Larimer County Community Development Department</a:t>
            </a:r>
            <a:endParaRPr lang="en-US" cap="all" dirty="0">
              <a:solidFill>
                <a:srgbClr val="0948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</p:spPr>
        <p:txBody>
          <a:bodyPr anchor="ctr" anchorCtr="0">
            <a:noAutofit/>
          </a:bodyPr>
          <a:lstStyle>
            <a:lvl1pPr marL="182880" algn="l" defTabSz="457200" rtl="0" eaLnBrk="1" latinLnBrk="0" hangingPunct="1">
              <a:spcBef>
                <a:spcPct val="0"/>
              </a:spcBef>
              <a:buNone/>
              <a:defRPr sz="3600" kern="1200" cap="all" normalizeH="0">
                <a:solidFill>
                  <a:srgbClr val="A5B9B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How do we do this?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457200" y="2172138"/>
            <a:ext cx="8229600" cy="3954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0" lvl="4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199" y="1878846"/>
            <a:ext cx="830785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Larimer County citizen comes to us with an idea on a specific Larimer County property.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Applicant meets with a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Planner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What’s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best avenue to accomplish the idea, if possible?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Applicant makes a formal application for the Planning process.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Time passes…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Planning Commission hears the idea &amp; public testimony.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Planning Commission makes a recommendation to the Board of County Commissioners.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County Commissioners make the final decision with conditions of approval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9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210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BIrd</dc:creator>
  <cp:lastModifiedBy>Smith, Rebecca Leigh</cp:lastModifiedBy>
  <cp:revision>14</cp:revision>
  <dcterms:created xsi:type="dcterms:W3CDTF">2017-11-20T21:24:03Z</dcterms:created>
  <dcterms:modified xsi:type="dcterms:W3CDTF">2018-04-17T14:41:53Z</dcterms:modified>
</cp:coreProperties>
</file>