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1" r:id="rId5"/>
    <p:sldId id="270" r:id="rId6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A70"/>
    <a:srgbClr val="F2A900"/>
    <a:srgbClr val="99B5C1"/>
    <a:srgbClr val="9E5330"/>
    <a:srgbClr val="D3BC87"/>
    <a:srgbClr val="A89988"/>
    <a:srgbClr val="A5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0547" autoAdjust="0"/>
  </p:normalViewPr>
  <p:slideViewPr>
    <p:cSldViewPr snapToGrid="0">
      <p:cViewPr varScale="1">
        <p:scale>
          <a:sx n="85" d="100"/>
          <a:sy n="85" d="100"/>
        </p:scale>
        <p:origin x="119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A4E7-593E-4633-B671-B65FB1275793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38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A4E7-593E-4633-B671-B65FB1275793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A4E7-593E-4633-B671-B65FB1275793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5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A4E7-593E-4633-B671-B65FB1275793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9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A4E7-593E-4633-B671-B65FB1275793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1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A4E7-593E-4633-B671-B65FB1275793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A4E7-593E-4633-B671-B65FB1275793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8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A4E7-593E-4633-B671-B65FB1275793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1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A4E7-593E-4633-B671-B65FB1275793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9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A4E7-593E-4633-B671-B65FB1275793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5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A4E7-593E-4633-B671-B65FB1275793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A4E7-593E-4633-B671-B65FB1275793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7DA21-2550-4917-8EED-1CEEC72F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rimer.org/easyacces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directpoll.com/r?XDbzPBd3ixYqg8eBl8aJ4InrkJzeALtPCeIVuau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s.state.co.us/pubs/elections/FAQs/primaryElectionsFAQ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directpoll.com/r?XDbzPBd3ixYqg8eBl8aJ4InrkJzeALtPCeIVuaub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rectpoll.com/r?XDbzPBd3ixYqg8eBl8aJ4InrkJzeALtPCeIVuaub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://bboard.larimer.org/https:/directpoll.com/r?XDbzPBd3ixYqg8eBl8aJ4InrkJzeALtPCeIVuaub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B5C1">
              <a:alpha val="50196"/>
            </a:srgbClr>
          </a:solidFill>
          <a:ln>
            <a:solidFill>
              <a:srgbClr val="A5B9B3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2224216"/>
            <a:ext cx="9144000" cy="799070"/>
          </a:xfrm>
          <a:prstGeom prst="rect">
            <a:avLst/>
          </a:prstGeom>
          <a:solidFill>
            <a:srgbClr val="99B5C1"/>
          </a:solidFill>
          <a:ln>
            <a:solidFill>
              <a:srgbClr val="99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44827" y="2216475"/>
            <a:ext cx="1699173" cy="814552"/>
          </a:xfrm>
          <a:prstGeom prst="rect">
            <a:avLst/>
          </a:prstGeom>
          <a:solidFill>
            <a:srgbClr val="F2A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" y="4123368"/>
            <a:ext cx="9144000" cy="582083"/>
          </a:xfrm>
          <a:prstGeom prst="rect">
            <a:avLst/>
          </a:prstGeom>
          <a:solidFill>
            <a:srgbClr val="99B5C1"/>
          </a:solidFill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000" dirty="0">
              <a:solidFill>
                <a:srgbClr val="09483B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22422" cy="6858000"/>
          </a:xfrm>
          <a:prstGeom prst="rect">
            <a:avLst/>
          </a:prstGeom>
          <a:solidFill>
            <a:srgbClr val="F2A900"/>
          </a:solidFill>
          <a:ln>
            <a:solidFill>
              <a:srgbClr val="F2A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 descr="LC logo white Lar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29" y="2296362"/>
            <a:ext cx="1184780" cy="6043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26571" y="2593113"/>
            <a:ext cx="5918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>
                <a:solidFill>
                  <a:srgbClr val="005A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</a:t>
            </a:r>
            <a:r>
              <a:rPr lang="en-US" sz="2000" cap="all" baseline="0" dirty="0">
                <a:solidFill>
                  <a:srgbClr val="005A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clerk &amp; recorder</a:t>
            </a:r>
            <a:endParaRPr lang="en-US" sz="2000" cap="all" dirty="0">
              <a:solidFill>
                <a:srgbClr val="005A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6571" y="4246642"/>
            <a:ext cx="4468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cap="all" dirty="0">
                <a:solidFill>
                  <a:srgbClr val="005A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19, 2018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057516" y="3014749"/>
            <a:ext cx="7088213" cy="1100083"/>
          </a:xfrm>
          <a:prstGeom prst="rect">
            <a:avLst/>
          </a:prstGeom>
          <a:solidFill>
            <a:srgbClr val="005A70"/>
          </a:solidFill>
          <a:ln>
            <a:solidFill>
              <a:srgbClr val="005A70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5563" algn="l"/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101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4" r="448" b="38278"/>
          <a:stretch/>
        </p:blipFill>
        <p:spPr>
          <a:xfrm>
            <a:off x="6384090" y="4121873"/>
            <a:ext cx="2758965" cy="5820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3E412B-682C-4949-9D51-356C0947FD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" y="2236261"/>
            <a:ext cx="1824925" cy="24691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965041-AEA5-467C-9B61-859A5DBA79BA}"/>
              </a:ext>
            </a:extLst>
          </p:cNvPr>
          <p:cNvSpPr txBox="1"/>
          <p:nvPr/>
        </p:nvSpPr>
        <p:spPr>
          <a:xfrm>
            <a:off x="2142835" y="2287826"/>
            <a:ext cx="6422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cap="all" dirty="0">
                <a:solidFill>
                  <a:srgbClr val="005A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Angela Myers</a:t>
            </a:r>
          </a:p>
        </p:txBody>
      </p:sp>
    </p:spTree>
    <p:extLst>
      <p:ext uri="{BB962C8B-B14F-4D97-AF65-F5344CB8AC3E}">
        <p14:creationId xmlns:p14="http://schemas.microsoft.com/office/powerpoint/2010/main" val="3341181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F2A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9B5C1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99B5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rgbClr val="005A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Lc101 – ANGELA MYERS, clerk &amp; recorder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F2A900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457200" y="2172138"/>
            <a:ext cx="8229600" cy="3954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400" b="1" dirty="0">
                <a:solidFill>
                  <a:srgbClr val="005A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and Go!</a:t>
            </a:r>
          </a:p>
          <a:p>
            <a:pPr marL="0" lvl="0" indent="0">
              <a:buNone/>
            </a:pPr>
            <a:br>
              <a:rPr lang="en-US" sz="2400" b="1" i="1" dirty="0">
                <a:solidFill>
                  <a:srgbClr val="005A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>
                <a:solidFill>
                  <a:srgbClr val="005A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ACCESS</a:t>
            </a:r>
          </a:p>
          <a:p>
            <a:pPr lvl="1">
              <a:lnSpc>
                <a:spcPct val="120000"/>
              </a:lnSpc>
              <a:buClr>
                <a:srgbClr val="F2A900"/>
              </a:buClr>
              <a:tabLst>
                <a:tab pos="1939925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E-Certification</a:t>
            </a:r>
          </a:p>
          <a:p>
            <a:pPr lvl="1">
              <a:lnSpc>
                <a:spcPct val="120000"/>
              </a:lnSpc>
              <a:buClr>
                <a:srgbClr val="F2A900"/>
              </a:buClr>
              <a:tabLst>
                <a:tab pos="1939925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www.larimer.org/easyaccess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1" indent="0">
              <a:buClr>
                <a:srgbClr val="F2A900"/>
              </a:buClr>
              <a:buNone/>
              <a:tabLst>
                <a:tab pos="1939925" algn="l"/>
              </a:tabLst>
            </a:pPr>
            <a:br>
              <a:rPr lang="en-US" sz="2600" dirty="0">
                <a:solidFill>
                  <a:srgbClr val="F2A9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Direct Poll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689780"/>
            <a:ext cx="7287172" cy="1070701"/>
          </a:xfrm>
          <a:prstGeom prst="rect">
            <a:avLst/>
          </a:prstGeom>
          <a:solidFill>
            <a:srgbClr val="005A70"/>
          </a:solidFill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AAC592-A4AF-4326-B502-653F80CCBC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571" y="1329910"/>
            <a:ext cx="3530661" cy="52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0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F2A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9B5C1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99B5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rgbClr val="005A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Lc101 – ANGELA MYERS, clerk &amp; recorder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F2A900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457200" y="2172138"/>
            <a:ext cx="8229600" cy="4431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4400" b="1" dirty="0">
                <a:solidFill>
                  <a:srgbClr val="005A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Election – Important Dates</a:t>
            </a:r>
          </a:p>
          <a:p>
            <a:pPr lvl="1">
              <a:lnSpc>
                <a:spcPct val="120000"/>
              </a:lnSpc>
              <a:buClr>
                <a:srgbClr val="F2A900"/>
              </a:buClr>
              <a:tabLst>
                <a:tab pos="1939925" algn="l"/>
              </a:tabLst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May 29</a:t>
            </a:r>
            <a:r>
              <a:rPr lang="en-US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th 	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Last day to change/withdraw party affiliation</a:t>
            </a:r>
          </a:p>
          <a:p>
            <a:pPr lvl="1">
              <a:lnSpc>
                <a:spcPct val="120000"/>
              </a:lnSpc>
              <a:buClr>
                <a:srgbClr val="F2A900"/>
              </a:buClr>
              <a:tabLst>
                <a:tab pos="1939925" algn="l"/>
              </a:tabLst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June 4</a:t>
            </a:r>
            <a:r>
              <a:rPr lang="en-US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	Ballots mailed this week</a:t>
            </a:r>
          </a:p>
          <a:p>
            <a:pPr lvl="1">
              <a:lnSpc>
                <a:spcPct val="120000"/>
              </a:lnSpc>
              <a:buClr>
                <a:srgbClr val="F2A900"/>
              </a:buClr>
              <a:tabLst>
                <a:tab pos="1939925" algn="l"/>
              </a:tabLst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June 18</a:t>
            </a:r>
            <a:r>
              <a:rPr lang="en-US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th	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Voter Service and Polling Centers (VSPCs) Open</a:t>
            </a:r>
          </a:p>
          <a:p>
            <a:pPr lvl="1">
              <a:lnSpc>
                <a:spcPct val="120000"/>
              </a:lnSpc>
              <a:buClr>
                <a:srgbClr val="F2A900"/>
              </a:buClr>
              <a:tabLst>
                <a:tab pos="1939925" algn="l"/>
              </a:tabLst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June 18</a:t>
            </a:r>
            <a:r>
              <a:rPr lang="en-US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	Last day to register to vote and receive a ballot by mail</a:t>
            </a:r>
          </a:p>
          <a:p>
            <a:pPr lvl="1">
              <a:lnSpc>
                <a:spcPct val="120000"/>
              </a:lnSpc>
              <a:buClr>
                <a:srgbClr val="F2A900"/>
              </a:buClr>
              <a:tabLst>
                <a:tab pos="1939925" algn="l"/>
              </a:tabLst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June 26</a:t>
            </a:r>
            <a:r>
              <a:rPr lang="en-US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	Polls open 7am – 7pm</a:t>
            </a:r>
          </a:p>
          <a:p>
            <a:pPr marL="0" lvl="1" indent="0">
              <a:buClr>
                <a:srgbClr val="F2A900"/>
              </a:buClr>
              <a:buNone/>
              <a:tabLst>
                <a:tab pos="1939925" algn="l"/>
              </a:tabLst>
            </a:pPr>
            <a:br>
              <a:rPr lang="en-US" sz="2600" dirty="0">
                <a:solidFill>
                  <a:srgbClr val="F2A9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rgbClr val="005A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Unaffiliated Voters</a:t>
            </a:r>
          </a:p>
          <a:p>
            <a:pPr marL="738188" lvl="2" indent="-280988">
              <a:buClr>
                <a:srgbClr val="F2A900"/>
              </a:buClr>
              <a:tabLst>
                <a:tab pos="1939925" algn="l"/>
              </a:tabLst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FAQs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buClr>
                <a:srgbClr val="F2A900"/>
              </a:buClr>
              <a:buNone/>
              <a:tabLst>
                <a:tab pos="1939925" algn="l"/>
              </a:tabLst>
            </a:pPr>
            <a:r>
              <a:rPr lang="en-US" sz="4400" b="1" dirty="0">
                <a:solidFill>
                  <a:srgbClr val="005A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 Ballot Packets</a:t>
            </a:r>
          </a:p>
          <a:p>
            <a:pPr marL="0" lvl="2" indent="0">
              <a:buClr>
                <a:srgbClr val="F2A900"/>
              </a:buClr>
              <a:buNone/>
              <a:tabLst>
                <a:tab pos="1939925" algn="l"/>
              </a:tabLst>
            </a:pPr>
            <a:br>
              <a:rPr lang="en-US" sz="4400" dirty="0">
                <a:solidFill>
                  <a:srgbClr val="F2A9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rgbClr val="005A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Voting Your Ballot</a:t>
            </a:r>
          </a:p>
          <a:p>
            <a:pPr marL="0" lvl="2" indent="0">
              <a:buClr>
                <a:srgbClr val="F2A900"/>
              </a:buClr>
              <a:buNone/>
              <a:tabLst>
                <a:tab pos="1939925" algn="l"/>
              </a:tabLst>
            </a:pPr>
            <a:endParaRPr lang="en-US" sz="2600" b="1" dirty="0">
              <a:solidFill>
                <a:srgbClr val="005A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buClr>
                <a:srgbClr val="F2A900"/>
              </a:buClr>
              <a:buNone/>
              <a:tabLst>
                <a:tab pos="1939925" algn="l"/>
              </a:tabLst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DIRECT POLL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buClr>
                <a:srgbClr val="F2A900"/>
              </a:buClr>
              <a:buNone/>
              <a:tabLst>
                <a:tab pos="1939925" algn="l"/>
              </a:tabLst>
            </a:pPr>
            <a:endParaRPr lang="en-US" sz="2600" b="1" dirty="0">
              <a:solidFill>
                <a:srgbClr val="005A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buClr>
                <a:srgbClr val="F2A900"/>
              </a:buClr>
              <a:buNone/>
              <a:tabLst>
                <a:tab pos="1939925" algn="l"/>
              </a:tabLst>
            </a:pPr>
            <a:endParaRPr lang="en-US" sz="2600" b="1" dirty="0">
              <a:solidFill>
                <a:srgbClr val="005A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buClr>
                <a:srgbClr val="F2A900"/>
              </a:buClr>
              <a:buNone/>
              <a:tabLst>
                <a:tab pos="1939925" algn="l"/>
              </a:tabLst>
            </a:pPr>
            <a:endParaRPr lang="en-US" sz="2600" b="1" dirty="0">
              <a:solidFill>
                <a:srgbClr val="005A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8188" lvl="2" indent="-280988">
              <a:buClr>
                <a:srgbClr val="F2A900"/>
              </a:buClr>
              <a:tabLst>
                <a:tab pos="1939925" algn="l"/>
              </a:tabLst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rgbClr val="F2A900"/>
              </a:buClr>
              <a:buNone/>
              <a:tabLst>
                <a:tab pos="1939925" algn="l"/>
              </a:tabLst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689780"/>
            <a:ext cx="7287172" cy="1070701"/>
          </a:xfrm>
          <a:prstGeom prst="rect">
            <a:avLst/>
          </a:prstGeom>
          <a:solidFill>
            <a:srgbClr val="005A70"/>
          </a:solidFill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ElECTIONS</a:t>
            </a:r>
            <a:endParaRPr lang="en-US" sz="3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D63044-26B1-47A1-92B9-27DFEE0F9D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66" y="4405160"/>
            <a:ext cx="3476730" cy="201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80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F2A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9B5C1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99B5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rgbClr val="005A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Lc101 – ANGELA MYERS, clerk &amp; recorder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F2A900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457200" y="2172138"/>
            <a:ext cx="8229600" cy="45544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600" b="1" dirty="0">
                <a:solidFill>
                  <a:srgbClr val="005A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Upgrades – DRIVES</a:t>
            </a:r>
          </a:p>
          <a:p>
            <a:pPr lvl="1">
              <a:lnSpc>
                <a:spcPct val="120000"/>
              </a:lnSpc>
              <a:buClr>
                <a:srgbClr val="F2A900"/>
              </a:buClr>
              <a:tabLst>
                <a:tab pos="1939925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Conversion – August 1-3</a:t>
            </a:r>
          </a:p>
          <a:p>
            <a:pPr lvl="1">
              <a:lnSpc>
                <a:spcPct val="120000"/>
              </a:lnSpc>
              <a:buClr>
                <a:srgbClr val="F2A900"/>
              </a:buClr>
              <a:tabLst>
                <a:tab pos="1939925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Reduced Wait Times</a:t>
            </a:r>
          </a:p>
          <a:p>
            <a:pPr lvl="1">
              <a:lnSpc>
                <a:spcPct val="120000"/>
              </a:lnSpc>
              <a:buClr>
                <a:srgbClr val="F2A900"/>
              </a:buClr>
              <a:tabLst>
                <a:tab pos="1939925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Up to the Minute Information</a:t>
            </a:r>
          </a:p>
          <a:p>
            <a:pPr lvl="1">
              <a:lnSpc>
                <a:spcPct val="120000"/>
              </a:lnSpc>
              <a:buClr>
                <a:srgbClr val="F2A900"/>
              </a:buClr>
              <a:tabLst>
                <a:tab pos="1939925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E-Services</a:t>
            </a:r>
          </a:p>
          <a:p>
            <a:pPr marL="0" lvl="1" indent="0">
              <a:buClr>
                <a:srgbClr val="F2A900"/>
              </a:buClr>
              <a:buNone/>
              <a:tabLst>
                <a:tab pos="1939925" algn="l"/>
              </a:tabLst>
            </a:pPr>
            <a:br>
              <a:rPr lang="en-US" sz="2600" dirty="0">
                <a:solidFill>
                  <a:srgbClr val="F2A9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>
                <a:solidFill>
                  <a:srgbClr val="005A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Cross-County Kiosk</a:t>
            </a:r>
            <a:br>
              <a:rPr lang="en-US" b="1" dirty="0">
                <a:solidFill>
                  <a:srgbClr val="005A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rgbClr val="005A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Clr>
                <a:srgbClr val="F2A900"/>
              </a:buClr>
              <a:buNone/>
              <a:tabLst>
                <a:tab pos="1939925" algn="l"/>
              </a:tabLst>
            </a:pPr>
            <a:r>
              <a:rPr lang="en-US" sz="2600" b="1" dirty="0">
                <a:solidFill>
                  <a:srgbClr val="005A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Loveland Facility</a:t>
            </a:r>
          </a:p>
          <a:p>
            <a:pPr marL="0" lvl="2" indent="0">
              <a:buClr>
                <a:srgbClr val="F2A900"/>
              </a:buClr>
              <a:buNone/>
              <a:tabLst>
                <a:tab pos="1939925" algn="l"/>
              </a:tabLst>
            </a:pPr>
            <a:endParaRPr lang="en-US" sz="2400" dirty="0">
              <a:solidFill>
                <a:srgbClr val="F2A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buClr>
                <a:srgbClr val="F2A900"/>
              </a:buClr>
              <a:buNone/>
              <a:tabLst>
                <a:tab pos="1939925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DIRECT POLL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buClr>
                <a:srgbClr val="F2A900"/>
              </a:buClr>
              <a:buNone/>
              <a:tabLst>
                <a:tab pos="1939925" algn="l"/>
              </a:tabLst>
            </a:pPr>
            <a:br>
              <a:rPr lang="en-US" sz="2400" dirty="0">
                <a:solidFill>
                  <a:srgbClr val="F2A9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rgbClr val="F2A900"/>
              </a:buClr>
              <a:buNone/>
              <a:tabLst>
                <a:tab pos="1939925" algn="l"/>
              </a:tabLst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689780"/>
            <a:ext cx="7287172" cy="1070701"/>
          </a:xfrm>
          <a:prstGeom prst="rect">
            <a:avLst/>
          </a:prstGeom>
          <a:solidFill>
            <a:srgbClr val="005A70"/>
          </a:solidFill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 LICENSING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9B3BAE-A477-4CAA-B426-AF3C5DF026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892" r="3382" b="9145"/>
          <a:stretch/>
        </p:blipFill>
        <p:spPr>
          <a:xfrm>
            <a:off x="4572000" y="4587920"/>
            <a:ext cx="4379029" cy="2138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AB9699-84F1-4C65-BD23-790D2A629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592" y="2640293"/>
            <a:ext cx="4364144" cy="18218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AAEBB5-1B74-415A-80AC-77AA6D8BC6D8}"/>
              </a:ext>
            </a:extLst>
          </p:cNvPr>
          <p:cNvSpPr txBox="1"/>
          <p:nvPr/>
        </p:nvSpPr>
        <p:spPr>
          <a:xfrm>
            <a:off x="4477469" y="2098768"/>
            <a:ext cx="4341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>
              <a:ln w="6350">
                <a:solidFill>
                  <a:schemeClr val="tx1"/>
                </a:solidFill>
              </a:ln>
            </a:endParaRPr>
          </a:p>
          <a:p>
            <a:pPr algn="ctr"/>
            <a:r>
              <a:rPr lang="en-US" dirty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en-US" b="1" dirty="0">
                <a:ln w="6350">
                  <a:solidFill>
                    <a:srgbClr val="FFFFFF"/>
                  </a:solidFill>
                </a:ln>
                <a:solidFill>
                  <a:srgbClr val="002060"/>
                </a:solidFill>
              </a:rPr>
              <a:t>LARIMER COUNTY LOVELAND CAMPUS </a:t>
            </a:r>
            <a:endParaRPr lang="en-US" dirty="0">
              <a:ln w="6350">
                <a:solidFill>
                  <a:srgbClr val="FFFFFF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D3B2F4-15C1-424A-9662-FBFFA3B42602}"/>
              </a:ext>
            </a:extLst>
          </p:cNvPr>
          <p:cNvSpPr/>
          <p:nvPr/>
        </p:nvSpPr>
        <p:spPr>
          <a:xfrm>
            <a:off x="4562410" y="4424218"/>
            <a:ext cx="4388620" cy="29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5B494E-5FC7-4532-9971-8EA8025D8F00}"/>
              </a:ext>
            </a:extLst>
          </p:cNvPr>
          <p:cNvSpPr txBox="1"/>
          <p:nvPr/>
        </p:nvSpPr>
        <p:spPr>
          <a:xfrm>
            <a:off x="4562409" y="3552500"/>
            <a:ext cx="44929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sz="1600" dirty="0"/>
              <a:t>200 Peridot Ave - </a:t>
            </a:r>
            <a:r>
              <a:rPr lang="en-US" sz="1500" i="1" dirty="0"/>
              <a:t>NW Corner of East 1st St &amp; Denver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26632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2651636"/>
          </a:xfrm>
          <a:prstGeom prst="rect">
            <a:avLst/>
          </a:prstGeom>
          <a:solidFill>
            <a:srgbClr val="99B5C1">
              <a:alpha val="50196"/>
            </a:srgbClr>
          </a:solidFill>
          <a:ln>
            <a:solidFill>
              <a:srgbClr val="A5B9B3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71896"/>
            <a:ext cx="9144000" cy="799070"/>
          </a:xfrm>
          <a:prstGeom prst="rect">
            <a:avLst/>
          </a:prstGeom>
          <a:solidFill>
            <a:srgbClr val="99B5C1"/>
          </a:solidFill>
          <a:ln>
            <a:solidFill>
              <a:srgbClr val="99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44827" y="164155"/>
            <a:ext cx="1699173" cy="814552"/>
          </a:xfrm>
          <a:prstGeom prst="rect">
            <a:avLst/>
          </a:prstGeom>
          <a:solidFill>
            <a:srgbClr val="F2A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" y="2071048"/>
            <a:ext cx="9144000" cy="582083"/>
          </a:xfrm>
          <a:prstGeom prst="rect">
            <a:avLst/>
          </a:prstGeom>
          <a:solidFill>
            <a:srgbClr val="99B5C1"/>
          </a:solidFill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000" dirty="0">
              <a:solidFill>
                <a:srgbClr val="09483B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22422" cy="6858000"/>
          </a:xfrm>
          <a:prstGeom prst="rect">
            <a:avLst/>
          </a:prstGeom>
          <a:solidFill>
            <a:srgbClr val="F2A900"/>
          </a:solidFill>
          <a:ln>
            <a:solidFill>
              <a:srgbClr val="F2A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 descr="LC logo white Lar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29" y="244042"/>
            <a:ext cx="1184780" cy="6043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26571" y="540793"/>
            <a:ext cx="5918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>
                <a:solidFill>
                  <a:srgbClr val="005A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</a:t>
            </a:r>
            <a:r>
              <a:rPr lang="en-US" sz="2000" cap="all" baseline="0" dirty="0">
                <a:solidFill>
                  <a:srgbClr val="005A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clerk &amp; recorder</a:t>
            </a:r>
            <a:endParaRPr lang="en-US" sz="2000" cap="all" dirty="0">
              <a:solidFill>
                <a:srgbClr val="005A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6571" y="2194322"/>
            <a:ext cx="4468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cap="all" dirty="0">
                <a:solidFill>
                  <a:srgbClr val="005A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19, 2018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057516" y="962429"/>
            <a:ext cx="7088213" cy="1100083"/>
          </a:xfrm>
          <a:prstGeom prst="rect">
            <a:avLst/>
          </a:prstGeom>
          <a:solidFill>
            <a:srgbClr val="005A70"/>
          </a:solidFill>
          <a:ln>
            <a:solidFill>
              <a:srgbClr val="005A70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5563" algn="l"/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101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4" r="448" b="38278"/>
          <a:stretch/>
        </p:blipFill>
        <p:spPr>
          <a:xfrm>
            <a:off x="6384090" y="2069553"/>
            <a:ext cx="2758965" cy="5820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3E412B-682C-4949-9D51-356C0947FD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" y="183941"/>
            <a:ext cx="1824925" cy="24691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965041-AEA5-467C-9B61-859A5DBA79BA}"/>
              </a:ext>
            </a:extLst>
          </p:cNvPr>
          <p:cNvSpPr txBox="1"/>
          <p:nvPr/>
        </p:nvSpPr>
        <p:spPr>
          <a:xfrm>
            <a:off x="2142835" y="235506"/>
            <a:ext cx="6422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cap="all" dirty="0">
                <a:solidFill>
                  <a:srgbClr val="005A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Angela Myers</a:t>
            </a:r>
          </a:p>
        </p:txBody>
      </p:sp>
      <p:sp>
        <p:nvSpPr>
          <p:cNvPr id="2" name="Rectangle 1">
            <a:hlinkClick r:id="rId5"/>
            <a:extLst>
              <a:ext uri="{FF2B5EF4-FFF2-40B4-BE49-F238E27FC236}">
                <a16:creationId xmlns:a16="http://schemas.microsoft.com/office/drawing/2014/main" id="{91777B06-84B2-4108-A3E4-2043228690C5}"/>
              </a:ext>
            </a:extLst>
          </p:cNvPr>
          <p:cNvSpPr/>
          <p:nvPr/>
        </p:nvSpPr>
        <p:spPr>
          <a:xfrm>
            <a:off x="335280" y="2753360"/>
            <a:ext cx="8676640" cy="39404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8D8FA7-7E52-4AF9-A33C-D9BAB20E129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041"/>
          <a:stretch/>
        </p:blipFill>
        <p:spPr>
          <a:xfrm>
            <a:off x="1195801" y="2825138"/>
            <a:ext cx="6955597" cy="383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38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1860</TotalTime>
  <Words>104</Words>
  <Application>Microsoft Office PowerPoint</Application>
  <PresentationFormat>On-screen Show (4:3)</PresentationFormat>
  <Paragraphs>51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BIrd</dc:creator>
  <cp:lastModifiedBy>McDowell, Lee A</cp:lastModifiedBy>
  <cp:revision>34</cp:revision>
  <cp:lastPrinted>2018-04-10T22:08:54Z</cp:lastPrinted>
  <dcterms:created xsi:type="dcterms:W3CDTF">2017-11-20T21:24:03Z</dcterms:created>
  <dcterms:modified xsi:type="dcterms:W3CDTF">2018-04-18T15:01:23Z</dcterms:modified>
</cp:coreProperties>
</file>