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9" r:id="rId6"/>
    <p:sldId id="260" r:id="rId7"/>
    <p:sldId id="277" r:id="rId8"/>
    <p:sldId id="278" r:id="rId9"/>
    <p:sldId id="283" r:id="rId10"/>
    <p:sldId id="284" r:id="rId11"/>
    <p:sldId id="285" r:id="rId12"/>
    <p:sldId id="275" r:id="rId13"/>
    <p:sldId id="264" r:id="rId14"/>
    <p:sldId id="286" r:id="rId15"/>
    <p:sldId id="282" r:id="rId16"/>
    <p:sldId id="270" r:id="rId17"/>
    <p:sldId id="276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2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6D-414A-99FB-C71DEA7AA5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6D-414A-99FB-C71DEA7AA53A}"/>
              </c:ext>
            </c:extLst>
          </c:dPt>
          <c:cat>
            <c:strRef>
              <c:f>Sheet1!$A$1:$A$2</c:f>
              <c:strCache>
                <c:ptCount val="2"/>
                <c:pt idx="0">
                  <c:v>All Else</c:v>
                </c:pt>
                <c:pt idx="1">
                  <c:v>Residential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6D-414A-99FB-C71DEA7AA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B-46FA-AFA9-BAFED4BEEA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B-46FA-AFA9-BAFED4BEEAB6}"/>
              </c:ext>
            </c:extLst>
          </c:dPt>
          <c:cat>
            <c:strRef>
              <c:f>Sheet1!$A$6:$A$7</c:f>
              <c:strCache>
                <c:ptCount val="2"/>
                <c:pt idx="0">
                  <c:v>All else</c:v>
                </c:pt>
                <c:pt idx="1">
                  <c:v>Residential</c:v>
                </c:pt>
              </c:strCache>
            </c:strRef>
          </c:cat>
          <c:val>
            <c:numRef>
              <c:f>Sheet1!$B$6:$B$7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6B-46FA-AFA9-BAFED4BEE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24E73-DDA1-4EEE-BB6B-86392344C0BE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68CB-8E47-4CE9-A354-7378770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</a:t>
            </a:r>
            <a:r>
              <a:rPr lang="en-US" baseline="0" dirty="0"/>
              <a:t> projections from DOLA.</a:t>
            </a:r>
          </a:p>
          <a:p>
            <a:r>
              <a:rPr lang="en-US" baseline="0" dirty="0"/>
              <a:t>Percentage of total area in some form of public ownership: ????</a:t>
            </a:r>
          </a:p>
          <a:p>
            <a:r>
              <a:rPr lang="en-US" baseline="0" dirty="0"/>
              <a:t>1.5% to 2% annual increase expected. Net increase natural about 30-40%; net migration about 60-70%</a:t>
            </a:r>
          </a:p>
          <a:p>
            <a:r>
              <a:rPr lang="en-US" baseline="0" dirty="0"/>
              <a:t>Percentage of population in incorporated areas: 75%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D68CB-8E47-4CE9-A354-7378770D68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6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 levy</a:t>
            </a:r>
            <a:r>
              <a:rPr lang="en-US" baseline="0" dirty="0"/>
              <a:t> has not changed (except for adding Foothills) since 1992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D68CB-8E47-4CE9-A354-7378770D68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 levy</a:t>
            </a:r>
            <a:r>
              <a:rPr lang="en-US" baseline="0" dirty="0"/>
              <a:t> has not changed (except for adding Foothills) since 1992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D68CB-8E47-4CE9-A354-7378770D68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lainstofoothillsView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547687" y="-411163"/>
            <a:ext cx="10240963" cy="76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PlainstofoothillsView2"/>
          <p:cNvPicPr>
            <a:picLocks noChangeAspect="1" noChangeArrowheads="1"/>
          </p:cNvPicPr>
          <p:nvPr userDrawn="1"/>
        </p:nvPicPr>
        <p:blipFill>
          <a:blip r:embed="rId2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-547687" y="-411163"/>
            <a:ext cx="10240963" cy="76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PlainstofoothillsView2"/>
          <p:cNvPicPr>
            <a:picLocks noChangeAspect="1" noChangeArrowheads="1"/>
          </p:cNvPicPr>
          <p:nvPr userDrawn="1"/>
        </p:nvPicPr>
        <p:blipFill>
          <a:blip r:embed="rId2" cstate="print">
            <a:lum bright="62000" contrast="-60000"/>
          </a:blip>
          <a:srcRect/>
          <a:stretch>
            <a:fillRect/>
          </a:stretch>
        </p:blipFill>
        <p:spPr bwMode="auto">
          <a:xfrm>
            <a:off x="-547687" y="-411163"/>
            <a:ext cx="10240963" cy="76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8F97-B9D3-45C4-AD4D-91175A9C0D8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D636-5E21-4F2A-B658-D2164D08AB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PlainstofoothillsView2"/>
          <p:cNvPicPr>
            <a:picLocks noChangeAspect="1" noChangeArrowheads="1"/>
          </p:cNvPicPr>
          <p:nvPr userDrawn="1"/>
        </p:nvPicPr>
        <p:blipFill>
          <a:blip r:embed="rId13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-547687" y="-411163"/>
            <a:ext cx="10240963" cy="76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rimer.org/strategicpla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rimer.org/strategicpla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Larimer County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Linda Hoffmann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County Manager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March 21, 2019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54811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Acrobat Document" r:id="rId3" imgW="7543584" imgH="5829097" progId="AcroExch.Document.DC">
                  <p:embed/>
                </p:oleObj>
              </mc:Choice>
              <mc:Fallback>
                <p:oleObj name="Acrobat Document" r:id="rId3" imgW="7543584" imgH="5829097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656262" y="1074894"/>
            <a:ext cx="3030876" cy="1493406"/>
          </a:xfrm>
          <a:custGeom>
            <a:avLst/>
            <a:gdLst>
              <a:gd name="connsiteX0" fmla="*/ 1541123 w 3030876"/>
              <a:gd name="connsiteY0" fmla="*/ 94139 h 1493406"/>
              <a:gd name="connsiteX1" fmla="*/ 1366463 w 3030876"/>
              <a:gd name="connsiteY1" fmla="*/ 63317 h 1493406"/>
              <a:gd name="connsiteX2" fmla="*/ 1202076 w 3030876"/>
              <a:gd name="connsiteY2" fmla="*/ 42769 h 1493406"/>
              <a:gd name="connsiteX3" fmla="*/ 1099335 w 3030876"/>
              <a:gd name="connsiteY3" fmla="*/ 11946 h 1493406"/>
              <a:gd name="connsiteX4" fmla="*/ 616449 w 3030876"/>
              <a:gd name="connsiteY4" fmla="*/ 22220 h 1493406"/>
              <a:gd name="connsiteX5" fmla="*/ 534256 w 3030876"/>
              <a:gd name="connsiteY5" fmla="*/ 63317 h 1493406"/>
              <a:gd name="connsiteX6" fmla="*/ 493159 w 3030876"/>
              <a:gd name="connsiteY6" fmla="*/ 83865 h 1493406"/>
              <a:gd name="connsiteX7" fmla="*/ 421240 w 3030876"/>
              <a:gd name="connsiteY7" fmla="*/ 124962 h 1493406"/>
              <a:gd name="connsiteX8" fmla="*/ 349321 w 3030876"/>
              <a:gd name="connsiteY8" fmla="*/ 166058 h 1493406"/>
              <a:gd name="connsiteX9" fmla="*/ 328773 w 3030876"/>
              <a:gd name="connsiteY9" fmla="*/ 186607 h 1493406"/>
              <a:gd name="connsiteX10" fmla="*/ 297950 w 3030876"/>
              <a:gd name="connsiteY10" fmla="*/ 207155 h 1493406"/>
              <a:gd name="connsiteX11" fmla="*/ 236305 w 3030876"/>
              <a:gd name="connsiteY11" fmla="*/ 248252 h 1493406"/>
              <a:gd name="connsiteX12" fmla="*/ 174660 w 3030876"/>
              <a:gd name="connsiteY12" fmla="*/ 289348 h 1493406"/>
              <a:gd name="connsiteX13" fmla="*/ 113016 w 3030876"/>
              <a:gd name="connsiteY13" fmla="*/ 340719 h 1493406"/>
              <a:gd name="connsiteX14" fmla="*/ 71919 w 3030876"/>
              <a:gd name="connsiteY14" fmla="*/ 392090 h 1493406"/>
              <a:gd name="connsiteX15" fmla="*/ 51371 w 3030876"/>
              <a:gd name="connsiteY15" fmla="*/ 453735 h 1493406"/>
              <a:gd name="connsiteX16" fmla="*/ 30822 w 3030876"/>
              <a:gd name="connsiteY16" fmla="*/ 515380 h 1493406"/>
              <a:gd name="connsiteX17" fmla="*/ 10274 w 3030876"/>
              <a:gd name="connsiteY17" fmla="*/ 597573 h 1493406"/>
              <a:gd name="connsiteX18" fmla="*/ 0 w 3030876"/>
              <a:gd name="connsiteY18" fmla="*/ 669492 h 1493406"/>
              <a:gd name="connsiteX19" fmla="*/ 10274 w 3030876"/>
              <a:gd name="connsiteY19" fmla="*/ 751685 h 1493406"/>
              <a:gd name="connsiteX20" fmla="*/ 41096 w 3030876"/>
              <a:gd name="connsiteY20" fmla="*/ 864701 h 1493406"/>
              <a:gd name="connsiteX21" fmla="*/ 51371 w 3030876"/>
              <a:gd name="connsiteY21" fmla="*/ 895524 h 1493406"/>
              <a:gd name="connsiteX22" fmla="*/ 61645 w 3030876"/>
              <a:gd name="connsiteY22" fmla="*/ 926346 h 1493406"/>
              <a:gd name="connsiteX23" fmla="*/ 92467 w 3030876"/>
              <a:gd name="connsiteY23" fmla="*/ 957169 h 1493406"/>
              <a:gd name="connsiteX24" fmla="*/ 123290 w 3030876"/>
              <a:gd name="connsiteY24" fmla="*/ 1008539 h 1493406"/>
              <a:gd name="connsiteX25" fmla="*/ 133564 w 3030876"/>
              <a:gd name="connsiteY25" fmla="*/ 1039362 h 1493406"/>
              <a:gd name="connsiteX26" fmla="*/ 164386 w 3030876"/>
              <a:gd name="connsiteY26" fmla="*/ 1059910 h 1493406"/>
              <a:gd name="connsiteX27" fmla="*/ 205483 w 3030876"/>
              <a:gd name="connsiteY27" fmla="*/ 1101007 h 1493406"/>
              <a:gd name="connsiteX28" fmla="*/ 205483 w 3030876"/>
              <a:gd name="connsiteY28" fmla="*/ 1101007 h 1493406"/>
              <a:gd name="connsiteX29" fmla="*/ 226031 w 3030876"/>
              <a:gd name="connsiteY29" fmla="*/ 1131829 h 1493406"/>
              <a:gd name="connsiteX30" fmla="*/ 287676 w 3030876"/>
              <a:gd name="connsiteY30" fmla="*/ 1183200 h 1493406"/>
              <a:gd name="connsiteX31" fmla="*/ 328773 w 3030876"/>
              <a:gd name="connsiteY31" fmla="*/ 1193474 h 1493406"/>
              <a:gd name="connsiteX32" fmla="*/ 390418 w 3030876"/>
              <a:gd name="connsiteY32" fmla="*/ 1234571 h 1493406"/>
              <a:gd name="connsiteX33" fmla="*/ 441789 w 3030876"/>
              <a:gd name="connsiteY33" fmla="*/ 1244845 h 1493406"/>
              <a:gd name="connsiteX34" fmla="*/ 503434 w 3030876"/>
              <a:gd name="connsiteY34" fmla="*/ 1265393 h 1493406"/>
              <a:gd name="connsiteX35" fmla="*/ 534256 w 3030876"/>
              <a:gd name="connsiteY35" fmla="*/ 1275667 h 1493406"/>
              <a:gd name="connsiteX36" fmla="*/ 585627 w 3030876"/>
              <a:gd name="connsiteY36" fmla="*/ 1285942 h 1493406"/>
              <a:gd name="connsiteX37" fmla="*/ 688368 w 3030876"/>
              <a:gd name="connsiteY37" fmla="*/ 1316764 h 1493406"/>
              <a:gd name="connsiteX38" fmla="*/ 934948 w 3030876"/>
              <a:gd name="connsiteY38" fmla="*/ 1347587 h 1493406"/>
              <a:gd name="connsiteX39" fmla="*/ 1006867 w 3030876"/>
              <a:gd name="connsiteY39" fmla="*/ 1357861 h 1493406"/>
              <a:gd name="connsiteX40" fmla="*/ 1140431 w 3030876"/>
              <a:gd name="connsiteY40" fmla="*/ 1378409 h 1493406"/>
              <a:gd name="connsiteX41" fmla="*/ 1273995 w 3030876"/>
              <a:gd name="connsiteY41" fmla="*/ 1398957 h 1493406"/>
              <a:gd name="connsiteX42" fmla="*/ 1356189 w 3030876"/>
              <a:gd name="connsiteY42" fmla="*/ 1409231 h 1493406"/>
              <a:gd name="connsiteX43" fmla="*/ 1520575 w 3030876"/>
              <a:gd name="connsiteY43" fmla="*/ 1429780 h 1493406"/>
              <a:gd name="connsiteX44" fmla="*/ 1561672 w 3030876"/>
              <a:gd name="connsiteY44" fmla="*/ 1440054 h 1493406"/>
              <a:gd name="connsiteX45" fmla="*/ 1643865 w 3030876"/>
              <a:gd name="connsiteY45" fmla="*/ 1450328 h 1493406"/>
              <a:gd name="connsiteX46" fmla="*/ 1849348 w 3030876"/>
              <a:gd name="connsiteY46" fmla="*/ 1470876 h 1493406"/>
              <a:gd name="connsiteX47" fmla="*/ 2178121 w 3030876"/>
              <a:gd name="connsiteY47" fmla="*/ 1491425 h 1493406"/>
              <a:gd name="connsiteX48" fmla="*/ 2486346 w 3030876"/>
              <a:gd name="connsiteY48" fmla="*/ 1481151 h 1493406"/>
              <a:gd name="connsiteX49" fmla="*/ 2537717 w 3030876"/>
              <a:gd name="connsiteY49" fmla="*/ 1470876 h 1493406"/>
              <a:gd name="connsiteX50" fmla="*/ 2568539 w 3030876"/>
              <a:gd name="connsiteY50" fmla="*/ 1450328 h 1493406"/>
              <a:gd name="connsiteX51" fmla="*/ 2609636 w 3030876"/>
              <a:gd name="connsiteY51" fmla="*/ 1440054 h 1493406"/>
              <a:gd name="connsiteX52" fmla="*/ 2681555 w 3030876"/>
              <a:gd name="connsiteY52" fmla="*/ 1409231 h 1493406"/>
              <a:gd name="connsiteX53" fmla="*/ 2763748 w 3030876"/>
              <a:gd name="connsiteY53" fmla="*/ 1368135 h 1493406"/>
              <a:gd name="connsiteX54" fmla="*/ 2835667 w 3030876"/>
              <a:gd name="connsiteY54" fmla="*/ 1306490 h 1493406"/>
              <a:gd name="connsiteX55" fmla="*/ 2866490 w 3030876"/>
              <a:gd name="connsiteY55" fmla="*/ 1275667 h 1493406"/>
              <a:gd name="connsiteX56" fmla="*/ 2958957 w 3030876"/>
              <a:gd name="connsiteY56" fmla="*/ 1193474 h 1493406"/>
              <a:gd name="connsiteX57" fmla="*/ 3010328 w 3030876"/>
              <a:gd name="connsiteY57" fmla="*/ 1111281 h 1493406"/>
              <a:gd name="connsiteX58" fmla="*/ 3020602 w 3030876"/>
              <a:gd name="connsiteY58" fmla="*/ 1039362 h 1493406"/>
              <a:gd name="connsiteX59" fmla="*/ 3030876 w 3030876"/>
              <a:gd name="connsiteY59" fmla="*/ 1008539 h 1493406"/>
              <a:gd name="connsiteX60" fmla="*/ 3020602 w 3030876"/>
              <a:gd name="connsiteY60" fmla="*/ 782508 h 1493406"/>
              <a:gd name="connsiteX61" fmla="*/ 3010328 w 3030876"/>
              <a:gd name="connsiteY61" fmla="*/ 731137 h 1493406"/>
              <a:gd name="connsiteX62" fmla="*/ 2979505 w 3030876"/>
              <a:gd name="connsiteY62" fmla="*/ 659218 h 1493406"/>
              <a:gd name="connsiteX63" fmla="*/ 2948683 w 3030876"/>
              <a:gd name="connsiteY63" fmla="*/ 556476 h 1493406"/>
              <a:gd name="connsiteX64" fmla="*/ 2928135 w 3030876"/>
              <a:gd name="connsiteY64" fmla="*/ 525654 h 1493406"/>
              <a:gd name="connsiteX65" fmla="*/ 2917860 w 3030876"/>
              <a:gd name="connsiteY65" fmla="*/ 494831 h 1493406"/>
              <a:gd name="connsiteX66" fmla="*/ 2856216 w 3030876"/>
              <a:gd name="connsiteY66" fmla="*/ 433187 h 1493406"/>
              <a:gd name="connsiteX67" fmla="*/ 2835667 w 3030876"/>
              <a:gd name="connsiteY67" fmla="*/ 402364 h 1493406"/>
              <a:gd name="connsiteX68" fmla="*/ 2804845 w 3030876"/>
              <a:gd name="connsiteY68" fmla="*/ 381816 h 1493406"/>
              <a:gd name="connsiteX69" fmla="*/ 2763748 w 3030876"/>
              <a:gd name="connsiteY69" fmla="*/ 350993 h 1493406"/>
              <a:gd name="connsiteX70" fmla="*/ 2712377 w 3030876"/>
              <a:gd name="connsiteY70" fmla="*/ 330445 h 1493406"/>
              <a:gd name="connsiteX71" fmla="*/ 2650732 w 3030876"/>
              <a:gd name="connsiteY71" fmla="*/ 299622 h 1493406"/>
              <a:gd name="connsiteX72" fmla="*/ 2599362 w 3030876"/>
              <a:gd name="connsiteY72" fmla="*/ 268800 h 1493406"/>
              <a:gd name="connsiteX73" fmla="*/ 2455523 w 3030876"/>
              <a:gd name="connsiteY73" fmla="*/ 237978 h 1493406"/>
              <a:gd name="connsiteX74" fmla="*/ 2393878 w 3030876"/>
              <a:gd name="connsiteY74" fmla="*/ 217429 h 1493406"/>
              <a:gd name="connsiteX75" fmla="*/ 2363056 w 3030876"/>
              <a:gd name="connsiteY75" fmla="*/ 207155 h 1493406"/>
              <a:gd name="connsiteX76" fmla="*/ 2311685 w 3030876"/>
              <a:gd name="connsiteY76" fmla="*/ 196881 h 1493406"/>
              <a:gd name="connsiteX77" fmla="*/ 2188395 w 3030876"/>
              <a:gd name="connsiteY77" fmla="*/ 155784 h 1493406"/>
              <a:gd name="connsiteX78" fmla="*/ 2137025 w 3030876"/>
              <a:gd name="connsiteY78" fmla="*/ 135236 h 1493406"/>
              <a:gd name="connsiteX79" fmla="*/ 2106202 w 3030876"/>
              <a:gd name="connsiteY79" fmla="*/ 124962 h 1493406"/>
              <a:gd name="connsiteX80" fmla="*/ 2065105 w 3030876"/>
              <a:gd name="connsiteY80" fmla="*/ 114688 h 1493406"/>
              <a:gd name="connsiteX81" fmla="*/ 2013735 w 3030876"/>
              <a:gd name="connsiteY81" fmla="*/ 104414 h 1493406"/>
              <a:gd name="connsiteX82" fmla="*/ 1952090 w 3030876"/>
              <a:gd name="connsiteY82" fmla="*/ 83865 h 1493406"/>
              <a:gd name="connsiteX83" fmla="*/ 1849348 w 3030876"/>
              <a:gd name="connsiteY83" fmla="*/ 63317 h 1493406"/>
              <a:gd name="connsiteX84" fmla="*/ 1746607 w 3030876"/>
              <a:gd name="connsiteY84" fmla="*/ 32494 h 1493406"/>
              <a:gd name="connsiteX85" fmla="*/ 1705510 w 3030876"/>
              <a:gd name="connsiteY85" fmla="*/ 22220 h 1493406"/>
              <a:gd name="connsiteX86" fmla="*/ 1602768 w 3030876"/>
              <a:gd name="connsiteY86" fmla="*/ 11946 h 1493406"/>
              <a:gd name="connsiteX87" fmla="*/ 1510301 w 3030876"/>
              <a:gd name="connsiteY87" fmla="*/ 1672 h 14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30876" h="1493406">
                <a:moveTo>
                  <a:pt x="1541123" y="94139"/>
                </a:moveTo>
                <a:cubicBezTo>
                  <a:pt x="1235639" y="60197"/>
                  <a:pt x="1647165" y="110100"/>
                  <a:pt x="1366463" y="63317"/>
                </a:cubicBezTo>
                <a:cubicBezTo>
                  <a:pt x="1311992" y="54239"/>
                  <a:pt x="1202076" y="42769"/>
                  <a:pt x="1202076" y="42769"/>
                </a:cubicBezTo>
                <a:cubicBezTo>
                  <a:pt x="1167829" y="32495"/>
                  <a:pt x="1134239" y="19702"/>
                  <a:pt x="1099335" y="11946"/>
                </a:cubicBezTo>
                <a:cubicBezTo>
                  <a:pt x="960828" y="-18834"/>
                  <a:pt x="674689" y="19233"/>
                  <a:pt x="616449" y="22220"/>
                </a:cubicBezTo>
                <a:cubicBezTo>
                  <a:pt x="560102" y="41002"/>
                  <a:pt x="607047" y="22877"/>
                  <a:pt x="534256" y="63317"/>
                </a:cubicBezTo>
                <a:cubicBezTo>
                  <a:pt x="520868" y="70755"/>
                  <a:pt x="506147" y="75748"/>
                  <a:pt x="493159" y="83865"/>
                </a:cubicBezTo>
                <a:cubicBezTo>
                  <a:pt x="422071" y="128295"/>
                  <a:pt x="481797" y="104777"/>
                  <a:pt x="421240" y="124962"/>
                </a:cubicBezTo>
                <a:cubicBezTo>
                  <a:pt x="352035" y="194167"/>
                  <a:pt x="432112" y="124662"/>
                  <a:pt x="349321" y="166058"/>
                </a:cubicBezTo>
                <a:cubicBezTo>
                  <a:pt x="340657" y="170390"/>
                  <a:pt x="336337" y="180556"/>
                  <a:pt x="328773" y="186607"/>
                </a:cubicBezTo>
                <a:cubicBezTo>
                  <a:pt x="319131" y="194321"/>
                  <a:pt x="307436" y="199250"/>
                  <a:pt x="297950" y="207155"/>
                </a:cubicBezTo>
                <a:cubicBezTo>
                  <a:pt x="246642" y="249912"/>
                  <a:pt x="290474" y="230196"/>
                  <a:pt x="236305" y="248252"/>
                </a:cubicBezTo>
                <a:cubicBezTo>
                  <a:pt x="215757" y="261951"/>
                  <a:pt x="192122" y="271885"/>
                  <a:pt x="174660" y="289348"/>
                </a:cubicBezTo>
                <a:cubicBezTo>
                  <a:pt x="135107" y="328902"/>
                  <a:pt x="155928" y="312111"/>
                  <a:pt x="113016" y="340719"/>
                </a:cubicBezTo>
                <a:cubicBezTo>
                  <a:pt x="75540" y="453139"/>
                  <a:pt x="138312" y="285859"/>
                  <a:pt x="71919" y="392090"/>
                </a:cubicBezTo>
                <a:cubicBezTo>
                  <a:pt x="60439" y="410458"/>
                  <a:pt x="58221" y="433187"/>
                  <a:pt x="51371" y="453735"/>
                </a:cubicBezTo>
                <a:cubicBezTo>
                  <a:pt x="51367" y="453748"/>
                  <a:pt x="30825" y="515367"/>
                  <a:pt x="30822" y="515380"/>
                </a:cubicBezTo>
                <a:cubicBezTo>
                  <a:pt x="18424" y="577370"/>
                  <a:pt x="26070" y="550184"/>
                  <a:pt x="10274" y="597573"/>
                </a:cubicBezTo>
                <a:cubicBezTo>
                  <a:pt x="6849" y="621546"/>
                  <a:pt x="0" y="645276"/>
                  <a:pt x="0" y="669492"/>
                </a:cubicBezTo>
                <a:cubicBezTo>
                  <a:pt x="0" y="697103"/>
                  <a:pt x="6076" y="724395"/>
                  <a:pt x="10274" y="751685"/>
                </a:cubicBezTo>
                <a:cubicBezTo>
                  <a:pt x="18572" y="805622"/>
                  <a:pt x="22746" y="809650"/>
                  <a:pt x="41096" y="864701"/>
                </a:cubicBezTo>
                <a:lnTo>
                  <a:pt x="51371" y="895524"/>
                </a:lnTo>
                <a:cubicBezTo>
                  <a:pt x="54796" y="905798"/>
                  <a:pt x="53987" y="918688"/>
                  <a:pt x="61645" y="926346"/>
                </a:cubicBezTo>
                <a:lnTo>
                  <a:pt x="92467" y="957169"/>
                </a:lnTo>
                <a:cubicBezTo>
                  <a:pt x="121572" y="1044485"/>
                  <a:pt x="80979" y="938022"/>
                  <a:pt x="123290" y="1008539"/>
                </a:cubicBezTo>
                <a:cubicBezTo>
                  <a:pt x="128862" y="1017826"/>
                  <a:pt x="126799" y="1030905"/>
                  <a:pt x="133564" y="1039362"/>
                </a:cubicBezTo>
                <a:cubicBezTo>
                  <a:pt x="141278" y="1049004"/>
                  <a:pt x="155011" y="1051874"/>
                  <a:pt x="164386" y="1059910"/>
                </a:cubicBezTo>
                <a:cubicBezTo>
                  <a:pt x="179095" y="1072518"/>
                  <a:pt x="191784" y="1087308"/>
                  <a:pt x="205483" y="1101007"/>
                </a:cubicBezTo>
                <a:lnTo>
                  <a:pt x="205483" y="1101007"/>
                </a:lnTo>
                <a:cubicBezTo>
                  <a:pt x="212332" y="1111281"/>
                  <a:pt x="218317" y="1122187"/>
                  <a:pt x="226031" y="1131829"/>
                </a:cubicBezTo>
                <a:cubicBezTo>
                  <a:pt x="238592" y="1147530"/>
                  <a:pt x="274355" y="1176539"/>
                  <a:pt x="287676" y="1183200"/>
                </a:cubicBezTo>
                <a:cubicBezTo>
                  <a:pt x="300306" y="1189515"/>
                  <a:pt x="315074" y="1190049"/>
                  <a:pt x="328773" y="1193474"/>
                </a:cubicBezTo>
                <a:cubicBezTo>
                  <a:pt x="349321" y="1207173"/>
                  <a:pt x="366201" y="1229728"/>
                  <a:pt x="390418" y="1234571"/>
                </a:cubicBezTo>
                <a:cubicBezTo>
                  <a:pt x="407542" y="1237996"/>
                  <a:pt x="424942" y="1240250"/>
                  <a:pt x="441789" y="1244845"/>
                </a:cubicBezTo>
                <a:cubicBezTo>
                  <a:pt x="462686" y="1250544"/>
                  <a:pt x="482886" y="1258544"/>
                  <a:pt x="503434" y="1265393"/>
                </a:cubicBezTo>
                <a:cubicBezTo>
                  <a:pt x="513708" y="1268818"/>
                  <a:pt x="523637" y="1273543"/>
                  <a:pt x="534256" y="1275667"/>
                </a:cubicBezTo>
                <a:cubicBezTo>
                  <a:pt x="551380" y="1279092"/>
                  <a:pt x="568780" y="1281347"/>
                  <a:pt x="585627" y="1285942"/>
                </a:cubicBezTo>
                <a:cubicBezTo>
                  <a:pt x="628684" y="1297685"/>
                  <a:pt x="647109" y="1309888"/>
                  <a:pt x="688368" y="1316764"/>
                </a:cubicBezTo>
                <a:cubicBezTo>
                  <a:pt x="856306" y="1344753"/>
                  <a:pt x="791101" y="1330663"/>
                  <a:pt x="934948" y="1347587"/>
                </a:cubicBezTo>
                <a:cubicBezTo>
                  <a:pt x="958999" y="1350417"/>
                  <a:pt x="982894" y="1354436"/>
                  <a:pt x="1006867" y="1357861"/>
                </a:cubicBezTo>
                <a:cubicBezTo>
                  <a:pt x="1073264" y="1379993"/>
                  <a:pt x="1017626" y="1363961"/>
                  <a:pt x="1140431" y="1378409"/>
                </a:cubicBezTo>
                <a:cubicBezTo>
                  <a:pt x="1234339" y="1389457"/>
                  <a:pt x="1187287" y="1386570"/>
                  <a:pt x="1273995" y="1398957"/>
                </a:cubicBezTo>
                <a:cubicBezTo>
                  <a:pt x="1301329" y="1402862"/>
                  <a:pt x="1328791" y="1405806"/>
                  <a:pt x="1356189" y="1409231"/>
                </a:cubicBezTo>
                <a:cubicBezTo>
                  <a:pt x="1435982" y="1435831"/>
                  <a:pt x="1348961" y="1409590"/>
                  <a:pt x="1520575" y="1429780"/>
                </a:cubicBezTo>
                <a:cubicBezTo>
                  <a:pt x="1534599" y="1431430"/>
                  <a:pt x="1547744" y="1437733"/>
                  <a:pt x="1561672" y="1440054"/>
                </a:cubicBezTo>
                <a:cubicBezTo>
                  <a:pt x="1588907" y="1444593"/>
                  <a:pt x="1616411" y="1447387"/>
                  <a:pt x="1643865" y="1450328"/>
                </a:cubicBezTo>
                <a:lnTo>
                  <a:pt x="1849348" y="1470876"/>
                </a:lnTo>
                <a:cubicBezTo>
                  <a:pt x="1977189" y="1502839"/>
                  <a:pt x="1919442" y="1491425"/>
                  <a:pt x="2178121" y="1491425"/>
                </a:cubicBezTo>
                <a:cubicBezTo>
                  <a:pt x="2280920" y="1491425"/>
                  <a:pt x="2383604" y="1484576"/>
                  <a:pt x="2486346" y="1481151"/>
                </a:cubicBezTo>
                <a:cubicBezTo>
                  <a:pt x="2503470" y="1477726"/>
                  <a:pt x="2521366" y="1477008"/>
                  <a:pt x="2537717" y="1470876"/>
                </a:cubicBezTo>
                <a:cubicBezTo>
                  <a:pt x="2549279" y="1466540"/>
                  <a:pt x="2557190" y="1455192"/>
                  <a:pt x="2568539" y="1450328"/>
                </a:cubicBezTo>
                <a:cubicBezTo>
                  <a:pt x="2581518" y="1444766"/>
                  <a:pt x="2595937" y="1443479"/>
                  <a:pt x="2609636" y="1440054"/>
                </a:cubicBezTo>
                <a:cubicBezTo>
                  <a:pt x="2721825" y="1365261"/>
                  <a:pt x="2548866" y="1475576"/>
                  <a:pt x="2681555" y="1409231"/>
                </a:cubicBezTo>
                <a:cubicBezTo>
                  <a:pt x="2786336" y="1356840"/>
                  <a:pt x="2662837" y="1393362"/>
                  <a:pt x="2763748" y="1368135"/>
                </a:cubicBezTo>
                <a:cubicBezTo>
                  <a:pt x="2840232" y="1291651"/>
                  <a:pt x="2743406" y="1385571"/>
                  <a:pt x="2835667" y="1306490"/>
                </a:cubicBezTo>
                <a:cubicBezTo>
                  <a:pt x="2846699" y="1297034"/>
                  <a:pt x="2855555" y="1285235"/>
                  <a:pt x="2866490" y="1275667"/>
                </a:cubicBezTo>
                <a:cubicBezTo>
                  <a:pt x="2897275" y="1248730"/>
                  <a:pt x="2933906" y="1226875"/>
                  <a:pt x="2958957" y="1193474"/>
                </a:cubicBezTo>
                <a:cubicBezTo>
                  <a:pt x="2978342" y="1167627"/>
                  <a:pt x="3010328" y="1111281"/>
                  <a:pt x="3010328" y="1111281"/>
                </a:cubicBezTo>
                <a:cubicBezTo>
                  <a:pt x="3013753" y="1087308"/>
                  <a:pt x="3015853" y="1063108"/>
                  <a:pt x="3020602" y="1039362"/>
                </a:cubicBezTo>
                <a:cubicBezTo>
                  <a:pt x="3022726" y="1028742"/>
                  <a:pt x="3030876" y="1019369"/>
                  <a:pt x="3030876" y="1008539"/>
                </a:cubicBezTo>
                <a:cubicBezTo>
                  <a:pt x="3030876" y="933118"/>
                  <a:pt x="3026173" y="857723"/>
                  <a:pt x="3020602" y="782508"/>
                </a:cubicBezTo>
                <a:cubicBezTo>
                  <a:pt x="3019312" y="765093"/>
                  <a:pt x="3015850" y="747704"/>
                  <a:pt x="3010328" y="731137"/>
                </a:cubicBezTo>
                <a:cubicBezTo>
                  <a:pt x="2955531" y="566743"/>
                  <a:pt x="3015416" y="784903"/>
                  <a:pt x="2979505" y="659218"/>
                </a:cubicBezTo>
                <a:cubicBezTo>
                  <a:pt x="2972325" y="634090"/>
                  <a:pt x="2960892" y="574789"/>
                  <a:pt x="2948683" y="556476"/>
                </a:cubicBezTo>
                <a:cubicBezTo>
                  <a:pt x="2941834" y="546202"/>
                  <a:pt x="2933657" y="536698"/>
                  <a:pt x="2928135" y="525654"/>
                </a:cubicBezTo>
                <a:cubicBezTo>
                  <a:pt x="2923292" y="515967"/>
                  <a:pt x="2924509" y="503380"/>
                  <a:pt x="2917860" y="494831"/>
                </a:cubicBezTo>
                <a:cubicBezTo>
                  <a:pt x="2900019" y="471893"/>
                  <a:pt x="2872335" y="457366"/>
                  <a:pt x="2856216" y="433187"/>
                </a:cubicBezTo>
                <a:cubicBezTo>
                  <a:pt x="2849366" y="422913"/>
                  <a:pt x="2844399" y="411096"/>
                  <a:pt x="2835667" y="402364"/>
                </a:cubicBezTo>
                <a:cubicBezTo>
                  <a:pt x="2826936" y="393633"/>
                  <a:pt x="2814893" y="388993"/>
                  <a:pt x="2804845" y="381816"/>
                </a:cubicBezTo>
                <a:cubicBezTo>
                  <a:pt x="2790911" y="371863"/>
                  <a:pt x="2778717" y="359309"/>
                  <a:pt x="2763748" y="350993"/>
                </a:cubicBezTo>
                <a:cubicBezTo>
                  <a:pt x="2747626" y="342036"/>
                  <a:pt x="2729167" y="338077"/>
                  <a:pt x="2712377" y="330445"/>
                </a:cubicBezTo>
                <a:cubicBezTo>
                  <a:pt x="2691462" y="320938"/>
                  <a:pt x="2670901" y="310623"/>
                  <a:pt x="2650732" y="299622"/>
                </a:cubicBezTo>
                <a:cubicBezTo>
                  <a:pt x="2633201" y="290060"/>
                  <a:pt x="2618000" y="275968"/>
                  <a:pt x="2599362" y="268800"/>
                </a:cubicBezTo>
                <a:cubicBezTo>
                  <a:pt x="2560209" y="253741"/>
                  <a:pt x="2498369" y="245119"/>
                  <a:pt x="2455523" y="237978"/>
                </a:cubicBezTo>
                <a:lnTo>
                  <a:pt x="2393878" y="217429"/>
                </a:lnTo>
                <a:cubicBezTo>
                  <a:pt x="2383604" y="214004"/>
                  <a:pt x="2373675" y="209279"/>
                  <a:pt x="2363056" y="207155"/>
                </a:cubicBezTo>
                <a:lnTo>
                  <a:pt x="2311685" y="196881"/>
                </a:lnTo>
                <a:cubicBezTo>
                  <a:pt x="2188021" y="135048"/>
                  <a:pt x="2312042" y="189506"/>
                  <a:pt x="2188395" y="155784"/>
                </a:cubicBezTo>
                <a:cubicBezTo>
                  <a:pt x="2170602" y="150932"/>
                  <a:pt x="2154293" y="141711"/>
                  <a:pt x="2137025" y="135236"/>
                </a:cubicBezTo>
                <a:cubicBezTo>
                  <a:pt x="2126884" y="131433"/>
                  <a:pt x="2116615" y="127937"/>
                  <a:pt x="2106202" y="124962"/>
                </a:cubicBezTo>
                <a:cubicBezTo>
                  <a:pt x="2092625" y="121083"/>
                  <a:pt x="2078889" y="117751"/>
                  <a:pt x="2065105" y="114688"/>
                </a:cubicBezTo>
                <a:cubicBezTo>
                  <a:pt x="2048058" y="110900"/>
                  <a:pt x="2030582" y="109009"/>
                  <a:pt x="2013735" y="104414"/>
                </a:cubicBezTo>
                <a:cubicBezTo>
                  <a:pt x="1992838" y="98715"/>
                  <a:pt x="1973329" y="88113"/>
                  <a:pt x="1952090" y="83865"/>
                </a:cubicBezTo>
                <a:cubicBezTo>
                  <a:pt x="1917843" y="77016"/>
                  <a:pt x="1882481" y="74361"/>
                  <a:pt x="1849348" y="63317"/>
                </a:cubicBezTo>
                <a:cubicBezTo>
                  <a:pt x="1802540" y="47714"/>
                  <a:pt x="1811287" y="50134"/>
                  <a:pt x="1746607" y="32494"/>
                </a:cubicBezTo>
                <a:cubicBezTo>
                  <a:pt x="1732984" y="28779"/>
                  <a:pt x="1719489" y="24217"/>
                  <a:pt x="1705510" y="22220"/>
                </a:cubicBezTo>
                <a:cubicBezTo>
                  <a:pt x="1671438" y="17353"/>
                  <a:pt x="1636976" y="15747"/>
                  <a:pt x="1602768" y="11946"/>
                </a:cubicBezTo>
                <a:cubicBezTo>
                  <a:pt x="1506477" y="1247"/>
                  <a:pt x="1549513" y="1672"/>
                  <a:pt x="1510301" y="16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07155" y="1277850"/>
            <a:ext cx="3709036" cy="1087493"/>
          </a:xfrm>
          <a:custGeom>
            <a:avLst/>
            <a:gdLst>
              <a:gd name="connsiteX0" fmla="*/ 1191803 w 3709036"/>
              <a:gd name="connsiteY0" fmla="*/ 133621 h 1087493"/>
              <a:gd name="connsiteX1" fmla="*/ 996594 w 3709036"/>
              <a:gd name="connsiteY1" fmla="*/ 123347 h 1087493"/>
              <a:gd name="connsiteX2" fmla="*/ 914400 w 3709036"/>
              <a:gd name="connsiteY2" fmla="*/ 113073 h 1087493"/>
              <a:gd name="connsiteX3" fmla="*/ 719191 w 3709036"/>
              <a:gd name="connsiteY3" fmla="*/ 102799 h 1087493"/>
              <a:gd name="connsiteX4" fmla="*/ 410967 w 3709036"/>
              <a:gd name="connsiteY4" fmla="*/ 102799 h 1087493"/>
              <a:gd name="connsiteX5" fmla="*/ 369870 w 3709036"/>
              <a:gd name="connsiteY5" fmla="*/ 123347 h 1087493"/>
              <a:gd name="connsiteX6" fmla="*/ 277403 w 3709036"/>
              <a:gd name="connsiteY6" fmla="*/ 154169 h 1087493"/>
              <a:gd name="connsiteX7" fmla="*/ 195209 w 3709036"/>
              <a:gd name="connsiteY7" fmla="*/ 184992 h 1087493"/>
              <a:gd name="connsiteX8" fmla="*/ 133564 w 3709036"/>
              <a:gd name="connsiteY8" fmla="*/ 226089 h 1087493"/>
              <a:gd name="connsiteX9" fmla="*/ 102742 w 3709036"/>
              <a:gd name="connsiteY9" fmla="*/ 246637 h 1087493"/>
              <a:gd name="connsiteX10" fmla="*/ 71919 w 3709036"/>
              <a:gd name="connsiteY10" fmla="*/ 267185 h 1087493"/>
              <a:gd name="connsiteX11" fmla="*/ 51371 w 3709036"/>
              <a:gd name="connsiteY11" fmla="*/ 308282 h 1087493"/>
              <a:gd name="connsiteX12" fmla="*/ 41097 w 3709036"/>
              <a:gd name="connsiteY12" fmla="*/ 349378 h 1087493"/>
              <a:gd name="connsiteX13" fmla="*/ 20549 w 3709036"/>
              <a:gd name="connsiteY13" fmla="*/ 369927 h 1087493"/>
              <a:gd name="connsiteX14" fmla="*/ 0 w 3709036"/>
              <a:gd name="connsiteY14" fmla="*/ 400749 h 1087493"/>
              <a:gd name="connsiteX15" fmla="*/ 10275 w 3709036"/>
              <a:gd name="connsiteY15" fmla="*/ 637055 h 1087493"/>
              <a:gd name="connsiteX16" fmla="*/ 41097 w 3709036"/>
              <a:gd name="connsiteY16" fmla="*/ 708974 h 1087493"/>
              <a:gd name="connsiteX17" fmla="*/ 82194 w 3709036"/>
              <a:gd name="connsiteY17" fmla="*/ 770619 h 1087493"/>
              <a:gd name="connsiteX18" fmla="*/ 123290 w 3709036"/>
              <a:gd name="connsiteY18" fmla="*/ 821990 h 1087493"/>
              <a:gd name="connsiteX19" fmla="*/ 195209 w 3709036"/>
              <a:gd name="connsiteY19" fmla="*/ 842538 h 1087493"/>
              <a:gd name="connsiteX20" fmla="*/ 308225 w 3709036"/>
              <a:gd name="connsiteY20" fmla="*/ 873360 h 1087493"/>
              <a:gd name="connsiteX21" fmla="*/ 380144 w 3709036"/>
              <a:gd name="connsiteY21" fmla="*/ 893909 h 1087493"/>
              <a:gd name="connsiteX22" fmla="*/ 452063 w 3709036"/>
              <a:gd name="connsiteY22" fmla="*/ 914457 h 1087493"/>
              <a:gd name="connsiteX23" fmla="*/ 544531 w 3709036"/>
              <a:gd name="connsiteY23" fmla="*/ 924731 h 1087493"/>
              <a:gd name="connsiteX24" fmla="*/ 616450 w 3709036"/>
              <a:gd name="connsiteY24" fmla="*/ 935005 h 1087493"/>
              <a:gd name="connsiteX25" fmla="*/ 647272 w 3709036"/>
              <a:gd name="connsiteY25" fmla="*/ 945280 h 1087493"/>
              <a:gd name="connsiteX26" fmla="*/ 883578 w 3709036"/>
              <a:gd name="connsiteY26" fmla="*/ 976102 h 1087493"/>
              <a:gd name="connsiteX27" fmla="*/ 986319 w 3709036"/>
              <a:gd name="connsiteY27" fmla="*/ 996650 h 1087493"/>
              <a:gd name="connsiteX28" fmla="*/ 1017142 w 3709036"/>
              <a:gd name="connsiteY28" fmla="*/ 1006924 h 1087493"/>
              <a:gd name="connsiteX29" fmla="*/ 1263722 w 3709036"/>
              <a:gd name="connsiteY29" fmla="*/ 1017199 h 1087493"/>
              <a:gd name="connsiteX30" fmla="*/ 1387012 w 3709036"/>
              <a:gd name="connsiteY30" fmla="*/ 1027473 h 1087493"/>
              <a:gd name="connsiteX31" fmla="*/ 1500027 w 3709036"/>
              <a:gd name="connsiteY31" fmla="*/ 1048021 h 1087493"/>
              <a:gd name="connsiteX32" fmla="*/ 1684962 w 3709036"/>
              <a:gd name="connsiteY32" fmla="*/ 1058295 h 1087493"/>
              <a:gd name="connsiteX33" fmla="*/ 2291137 w 3709036"/>
              <a:gd name="connsiteY33" fmla="*/ 1058295 h 1087493"/>
              <a:gd name="connsiteX34" fmla="*/ 2342508 w 3709036"/>
              <a:gd name="connsiteY34" fmla="*/ 1048021 h 1087493"/>
              <a:gd name="connsiteX35" fmla="*/ 2434976 w 3709036"/>
              <a:gd name="connsiteY35" fmla="*/ 1037747 h 1087493"/>
              <a:gd name="connsiteX36" fmla="*/ 2506895 w 3709036"/>
              <a:gd name="connsiteY36" fmla="*/ 1027473 h 1087493"/>
              <a:gd name="connsiteX37" fmla="*/ 2578814 w 3709036"/>
              <a:gd name="connsiteY37" fmla="*/ 1006924 h 1087493"/>
              <a:gd name="connsiteX38" fmla="*/ 2722652 w 3709036"/>
              <a:gd name="connsiteY38" fmla="*/ 996650 h 1087493"/>
              <a:gd name="connsiteX39" fmla="*/ 2866490 w 3709036"/>
              <a:gd name="connsiteY39" fmla="*/ 965828 h 1087493"/>
              <a:gd name="connsiteX40" fmla="*/ 2979506 w 3709036"/>
              <a:gd name="connsiteY40" fmla="*/ 924731 h 1087493"/>
              <a:gd name="connsiteX41" fmla="*/ 3020603 w 3709036"/>
              <a:gd name="connsiteY41" fmla="*/ 904183 h 1087493"/>
              <a:gd name="connsiteX42" fmla="*/ 3051425 w 3709036"/>
              <a:gd name="connsiteY42" fmla="*/ 893909 h 1087493"/>
              <a:gd name="connsiteX43" fmla="*/ 3092522 w 3709036"/>
              <a:gd name="connsiteY43" fmla="*/ 873360 h 1087493"/>
              <a:gd name="connsiteX44" fmla="*/ 3133618 w 3709036"/>
              <a:gd name="connsiteY44" fmla="*/ 863086 h 1087493"/>
              <a:gd name="connsiteX45" fmla="*/ 3174715 w 3709036"/>
              <a:gd name="connsiteY45" fmla="*/ 842538 h 1087493"/>
              <a:gd name="connsiteX46" fmla="*/ 3277457 w 3709036"/>
              <a:gd name="connsiteY46" fmla="*/ 811716 h 1087493"/>
              <a:gd name="connsiteX47" fmla="*/ 3359650 w 3709036"/>
              <a:gd name="connsiteY47" fmla="*/ 791167 h 1087493"/>
              <a:gd name="connsiteX48" fmla="*/ 3421295 w 3709036"/>
              <a:gd name="connsiteY48" fmla="*/ 760345 h 1087493"/>
              <a:gd name="connsiteX49" fmla="*/ 3534310 w 3709036"/>
              <a:gd name="connsiteY49" fmla="*/ 729522 h 1087493"/>
              <a:gd name="connsiteX50" fmla="*/ 3606230 w 3709036"/>
              <a:gd name="connsiteY50" fmla="*/ 688426 h 1087493"/>
              <a:gd name="connsiteX51" fmla="*/ 3657600 w 3709036"/>
              <a:gd name="connsiteY51" fmla="*/ 637055 h 1087493"/>
              <a:gd name="connsiteX52" fmla="*/ 3678149 w 3709036"/>
              <a:gd name="connsiteY52" fmla="*/ 616507 h 1087493"/>
              <a:gd name="connsiteX53" fmla="*/ 3688423 w 3709036"/>
              <a:gd name="connsiteY53" fmla="*/ 585684 h 1087493"/>
              <a:gd name="connsiteX54" fmla="*/ 3708971 w 3709036"/>
              <a:gd name="connsiteY54" fmla="*/ 544587 h 1087493"/>
              <a:gd name="connsiteX55" fmla="*/ 3678149 w 3709036"/>
              <a:gd name="connsiteY55" fmla="*/ 390475 h 1087493"/>
              <a:gd name="connsiteX56" fmla="*/ 3657600 w 3709036"/>
              <a:gd name="connsiteY56" fmla="*/ 369927 h 1087493"/>
              <a:gd name="connsiteX57" fmla="*/ 3637052 w 3709036"/>
              <a:gd name="connsiteY57" fmla="*/ 339104 h 1087493"/>
              <a:gd name="connsiteX58" fmla="*/ 3595955 w 3709036"/>
              <a:gd name="connsiteY58" fmla="*/ 318556 h 1087493"/>
              <a:gd name="connsiteX59" fmla="*/ 3544585 w 3709036"/>
              <a:gd name="connsiteY59" fmla="*/ 287733 h 1087493"/>
              <a:gd name="connsiteX60" fmla="*/ 3524036 w 3709036"/>
              <a:gd name="connsiteY60" fmla="*/ 256911 h 1087493"/>
              <a:gd name="connsiteX61" fmla="*/ 3462391 w 3709036"/>
              <a:gd name="connsiteY61" fmla="*/ 236363 h 1087493"/>
              <a:gd name="connsiteX62" fmla="*/ 3349376 w 3709036"/>
              <a:gd name="connsiteY62" fmla="*/ 215814 h 1087493"/>
              <a:gd name="connsiteX63" fmla="*/ 3113070 w 3709036"/>
              <a:gd name="connsiteY63" fmla="*/ 195266 h 1087493"/>
              <a:gd name="connsiteX64" fmla="*/ 3020603 w 3709036"/>
              <a:gd name="connsiteY64" fmla="*/ 184992 h 1087493"/>
              <a:gd name="connsiteX65" fmla="*/ 2979506 w 3709036"/>
              <a:gd name="connsiteY65" fmla="*/ 174718 h 1087493"/>
              <a:gd name="connsiteX66" fmla="*/ 2948684 w 3709036"/>
              <a:gd name="connsiteY66" fmla="*/ 164444 h 1087493"/>
              <a:gd name="connsiteX67" fmla="*/ 2537717 w 3709036"/>
              <a:gd name="connsiteY67" fmla="*/ 143895 h 1087493"/>
              <a:gd name="connsiteX68" fmla="*/ 2393879 w 3709036"/>
              <a:gd name="connsiteY68" fmla="*/ 133621 h 1087493"/>
              <a:gd name="connsiteX69" fmla="*/ 2075380 w 3709036"/>
              <a:gd name="connsiteY69" fmla="*/ 123347 h 1087493"/>
              <a:gd name="connsiteX70" fmla="*/ 1962364 w 3709036"/>
              <a:gd name="connsiteY70" fmla="*/ 113073 h 1087493"/>
              <a:gd name="connsiteX71" fmla="*/ 1900719 w 3709036"/>
              <a:gd name="connsiteY71" fmla="*/ 102799 h 1087493"/>
              <a:gd name="connsiteX72" fmla="*/ 1674688 w 3709036"/>
              <a:gd name="connsiteY72" fmla="*/ 92524 h 1087493"/>
              <a:gd name="connsiteX73" fmla="*/ 1571946 w 3709036"/>
              <a:gd name="connsiteY73" fmla="*/ 82250 h 1087493"/>
              <a:gd name="connsiteX74" fmla="*/ 1541124 w 3709036"/>
              <a:gd name="connsiteY74" fmla="*/ 71976 h 1087493"/>
              <a:gd name="connsiteX75" fmla="*/ 1407560 w 3709036"/>
              <a:gd name="connsiteY75" fmla="*/ 51428 h 1087493"/>
              <a:gd name="connsiteX76" fmla="*/ 1304818 w 3709036"/>
              <a:gd name="connsiteY76" fmla="*/ 20605 h 1087493"/>
              <a:gd name="connsiteX77" fmla="*/ 1150706 w 3709036"/>
              <a:gd name="connsiteY77" fmla="*/ 10331 h 1087493"/>
              <a:gd name="connsiteX78" fmla="*/ 1047964 w 3709036"/>
              <a:gd name="connsiteY78" fmla="*/ 57 h 108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09036" h="1087493">
                <a:moveTo>
                  <a:pt x="1191803" y="133621"/>
                </a:moveTo>
                <a:cubicBezTo>
                  <a:pt x="1126733" y="130196"/>
                  <a:pt x="1061576" y="128160"/>
                  <a:pt x="996594" y="123347"/>
                </a:cubicBezTo>
                <a:cubicBezTo>
                  <a:pt x="969058" y="121307"/>
                  <a:pt x="941936" y="115113"/>
                  <a:pt x="914400" y="113073"/>
                </a:cubicBezTo>
                <a:cubicBezTo>
                  <a:pt x="849418" y="108260"/>
                  <a:pt x="784261" y="106224"/>
                  <a:pt x="719191" y="102799"/>
                </a:cubicBezTo>
                <a:cubicBezTo>
                  <a:pt x="590528" y="84417"/>
                  <a:pt x="602099" y="81562"/>
                  <a:pt x="410967" y="102799"/>
                </a:cubicBezTo>
                <a:cubicBezTo>
                  <a:pt x="395745" y="104490"/>
                  <a:pt x="384165" y="117849"/>
                  <a:pt x="369870" y="123347"/>
                </a:cubicBezTo>
                <a:cubicBezTo>
                  <a:pt x="339546" y="135010"/>
                  <a:pt x="308225" y="143895"/>
                  <a:pt x="277403" y="154169"/>
                </a:cubicBezTo>
                <a:cubicBezTo>
                  <a:pt x="253825" y="162029"/>
                  <a:pt x="214504" y="174467"/>
                  <a:pt x="195209" y="184992"/>
                </a:cubicBezTo>
                <a:cubicBezTo>
                  <a:pt x="173528" y="196818"/>
                  <a:pt x="154112" y="212390"/>
                  <a:pt x="133564" y="226089"/>
                </a:cubicBezTo>
                <a:lnTo>
                  <a:pt x="102742" y="246637"/>
                </a:lnTo>
                <a:lnTo>
                  <a:pt x="71919" y="267185"/>
                </a:lnTo>
                <a:cubicBezTo>
                  <a:pt x="65070" y="280884"/>
                  <a:pt x="56749" y="293941"/>
                  <a:pt x="51371" y="308282"/>
                </a:cubicBezTo>
                <a:cubicBezTo>
                  <a:pt x="46413" y="321503"/>
                  <a:pt x="47412" y="336748"/>
                  <a:pt x="41097" y="349378"/>
                </a:cubicBezTo>
                <a:cubicBezTo>
                  <a:pt x="36765" y="358042"/>
                  <a:pt x="26600" y="362363"/>
                  <a:pt x="20549" y="369927"/>
                </a:cubicBezTo>
                <a:cubicBezTo>
                  <a:pt x="12835" y="379569"/>
                  <a:pt x="6850" y="390475"/>
                  <a:pt x="0" y="400749"/>
                </a:cubicBezTo>
                <a:cubicBezTo>
                  <a:pt x="3425" y="479518"/>
                  <a:pt x="4228" y="558444"/>
                  <a:pt x="10275" y="637055"/>
                </a:cubicBezTo>
                <a:cubicBezTo>
                  <a:pt x="11525" y="653310"/>
                  <a:pt x="35317" y="699341"/>
                  <a:pt x="41097" y="708974"/>
                </a:cubicBezTo>
                <a:cubicBezTo>
                  <a:pt x="53803" y="730151"/>
                  <a:pt x="68495" y="750071"/>
                  <a:pt x="82194" y="770619"/>
                </a:cubicBezTo>
                <a:cubicBezTo>
                  <a:pt x="91526" y="784616"/>
                  <a:pt x="107025" y="812231"/>
                  <a:pt x="123290" y="821990"/>
                </a:cubicBezTo>
                <a:cubicBezTo>
                  <a:pt x="135656" y="829410"/>
                  <a:pt x="185136" y="839180"/>
                  <a:pt x="195209" y="842538"/>
                </a:cubicBezTo>
                <a:cubicBezTo>
                  <a:pt x="294205" y="875536"/>
                  <a:pt x="196441" y="854730"/>
                  <a:pt x="308225" y="873360"/>
                </a:cubicBezTo>
                <a:cubicBezTo>
                  <a:pt x="382109" y="897989"/>
                  <a:pt x="289864" y="868115"/>
                  <a:pt x="380144" y="893909"/>
                </a:cubicBezTo>
                <a:cubicBezTo>
                  <a:pt x="411468" y="902859"/>
                  <a:pt x="417272" y="909105"/>
                  <a:pt x="452063" y="914457"/>
                </a:cubicBezTo>
                <a:cubicBezTo>
                  <a:pt x="482715" y="919173"/>
                  <a:pt x="513758" y="920884"/>
                  <a:pt x="544531" y="924731"/>
                </a:cubicBezTo>
                <a:cubicBezTo>
                  <a:pt x="568560" y="927735"/>
                  <a:pt x="592477" y="931580"/>
                  <a:pt x="616450" y="935005"/>
                </a:cubicBezTo>
                <a:cubicBezTo>
                  <a:pt x="626724" y="938430"/>
                  <a:pt x="636652" y="943156"/>
                  <a:pt x="647272" y="945280"/>
                </a:cubicBezTo>
                <a:cubicBezTo>
                  <a:pt x="798108" y="975448"/>
                  <a:pt x="737937" y="958968"/>
                  <a:pt x="883578" y="976102"/>
                </a:cubicBezTo>
                <a:cubicBezTo>
                  <a:pt x="917891" y="980139"/>
                  <a:pt x="952980" y="987125"/>
                  <a:pt x="986319" y="996650"/>
                </a:cubicBezTo>
                <a:cubicBezTo>
                  <a:pt x="996732" y="999625"/>
                  <a:pt x="1006342" y="1006124"/>
                  <a:pt x="1017142" y="1006924"/>
                </a:cubicBezTo>
                <a:cubicBezTo>
                  <a:pt x="1099182" y="1013001"/>
                  <a:pt x="1181584" y="1012636"/>
                  <a:pt x="1263722" y="1017199"/>
                </a:cubicBezTo>
                <a:cubicBezTo>
                  <a:pt x="1304898" y="1019487"/>
                  <a:pt x="1345915" y="1024048"/>
                  <a:pt x="1387012" y="1027473"/>
                </a:cubicBezTo>
                <a:cubicBezTo>
                  <a:pt x="1411587" y="1032388"/>
                  <a:pt x="1477491" y="1046143"/>
                  <a:pt x="1500027" y="1048021"/>
                </a:cubicBezTo>
                <a:cubicBezTo>
                  <a:pt x="1561554" y="1053148"/>
                  <a:pt x="1623317" y="1054870"/>
                  <a:pt x="1684962" y="1058295"/>
                </a:cubicBezTo>
                <a:cubicBezTo>
                  <a:pt x="1906503" y="1113679"/>
                  <a:pt x="1742914" y="1076569"/>
                  <a:pt x="2291137" y="1058295"/>
                </a:cubicBezTo>
                <a:cubicBezTo>
                  <a:pt x="2308590" y="1057713"/>
                  <a:pt x="2325221" y="1050491"/>
                  <a:pt x="2342508" y="1048021"/>
                </a:cubicBezTo>
                <a:cubicBezTo>
                  <a:pt x="2373209" y="1043635"/>
                  <a:pt x="2404203" y="1041594"/>
                  <a:pt x="2434976" y="1037747"/>
                </a:cubicBezTo>
                <a:cubicBezTo>
                  <a:pt x="2459005" y="1034743"/>
                  <a:pt x="2482922" y="1030898"/>
                  <a:pt x="2506895" y="1027473"/>
                </a:cubicBezTo>
                <a:cubicBezTo>
                  <a:pt x="2530868" y="1020623"/>
                  <a:pt x="2554132" y="1010450"/>
                  <a:pt x="2578814" y="1006924"/>
                </a:cubicBezTo>
                <a:cubicBezTo>
                  <a:pt x="2626399" y="1000126"/>
                  <a:pt x="2674955" y="1002612"/>
                  <a:pt x="2722652" y="996650"/>
                </a:cubicBezTo>
                <a:cubicBezTo>
                  <a:pt x="2736290" y="994945"/>
                  <a:pt x="2833133" y="975835"/>
                  <a:pt x="2866490" y="965828"/>
                </a:cubicBezTo>
                <a:cubicBezTo>
                  <a:pt x="2901546" y="955311"/>
                  <a:pt x="2945562" y="939817"/>
                  <a:pt x="2979506" y="924731"/>
                </a:cubicBezTo>
                <a:cubicBezTo>
                  <a:pt x="2993502" y="918511"/>
                  <a:pt x="3006525" y="910216"/>
                  <a:pt x="3020603" y="904183"/>
                </a:cubicBezTo>
                <a:cubicBezTo>
                  <a:pt x="3030557" y="899917"/>
                  <a:pt x="3041471" y="898175"/>
                  <a:pt x="3051425" y="893909"/>
                </a:cubicBezTo>
                <a:cubicBezTo>
                  <a:pt x="3065503" y="887876"/>
                  <a:pt x="3078181" y="878738"/>
                  <a:pt x="3092522" y="873360"/>
                </a:cubicBezTo>
                <a:cubicBezTo>
                  <a:pt x="3105743" y="868402"/>
                  <a:pt x="3120397" y="868044"/>
                  <a:pt x="3133618" y="863086"/>
                </a:cubicBezTo>
                <a:cubicBezTo>
                  <a:pt x="3147959" y="857708"/>
                  <a:pt x="3160495" y="848226"/>
                  <a:pt x="3174715" y="842538"/>
                </a:cubicBezTo>
                <a:cubicBezTo>
                  <a:pt x="3235767" y="818118"/>
                  <a:pt x="3224466" y="826857"/>
                  <a:pt x="3277457" y="811716"/>
                </a:cubicBezTo>
                <a:cubicBezTo>
                  <a:pt x="3351181" y="790651"/>
                  <a:pt x="3255195" y="812058"/>
                  <a:pt x="3359650" y="791167"/>
                </a:cubicBezTo>
                <a:cubicBezTo>
                  <a:pt x="3389784" y="771078"/>
                  <a:pt x="3387265" y="768852"/>
                  <a:pt x="3421295" y="760345"/>
                </a:cubicBezTo>
                <a:cubicBezTo>
                  <a:pt x="3452177" y="752625"/>
                  <a:pt x="3507856" y="747157"/>
                  <a:pt x="3534310" y="729522"/>
                </a:cubicBezTo>
                <a:cubicBezTo>
                  <a:pt x="3577877" y="700478"/>
                  <a:pt x="3554088" y="714496"/>
                  <a:pt x="3606230" y="688426"/>
                </a:cubicBezTo>
                <a:lnTo>
                  <a:pt x="3657600" y="637055"/>
                </a:lnTo>
                <a:lnTo>
                  <a:pt x="3678149" y="616507"/>
                </a:lnTo>
                <a:cubicBezTo>
                  <a:pt x="3681574" y="606233"/>
                  <a:pt x="3684157" y="595638"/>
                  <a:pt x="3688423" y="585684"/>
                </a:cubicBezTo>
                <a:cubicBezTo>
                  <a:pt x="3694456" y="571606"/>
                  <a:pt x="3707796" y="559858"/>
                  <a:pt x="3708971" y="544587"/>
                </a:cubicBezTo>
                <a:cubicBezTo>
                  <a:pt x="3710000" y="531213"/>
                  <a:pt x="3698939" y="411264"/>
                  <a:pt x="3678149" y="390475"/>
                </a:cubicBezTo>
                <a:cubicBezTo>
                  <a:pt x="3671299" y="383626"/>
                  <a:pt x="3663651" y="377491"/>
                  <a:pt x="3657600" y="369927"/>
                </a:cubicBezTo>
                <a:cubicBezTo>
                  <a:pt x="3649886" y="360285"/>
                  <a:pt x="3646538" y="347009"/>
                  <a:pt x="3637052" y="339104"/>
                </a:cubicBezTo>
                <a:cubicBezTo>
                  <a:pt x="3625286" y="329299"/>
                  <a:pt x="3609343" y="325994"/>
                  <a:pt x="3595955" y="318556"/>
                </a:cubicBezTo>
                <a:cubicBezTo>
                  <a:pt x="3578499" y="308858"/>
                  <a:pt x="3561708" y="298007"/>
                  <a:pt x="3544585" y="287733"/>
                </a:cubicBezTo>
                <a:cubicBezTo>
                  <a:pt x="3537735" y="277459"/>
                  <a:pt x="3534507" y="263455"/>
                  <a:pt x="3524036" y="256911"/>
                </a:cubicBezTo>
                <a:cubicBezTo>
                  <a:pt x="3505668" y="245432"/>
                  <a:pt x="3482939" y="243212"/>
                  <a:pt x="3462391" y="236363"/>
                </a:cubicBezTo>
                <a:cubicBezTo>
                  <a:pt x="3407654" y="218117"/>
                  <a:pt x="3436506" y="225495"/>
                  <a:pt x="3349376" y="215814"/>
                </a:cubicBezTo>
                <a:cubicBezTo>
                  <a:pt x="3193605" y="198506"/>
                  <a:pt x="3292105" y="211542"/>
                  <a:pt x="3113070" y="195266"/>
                </a:cubicBezTo>
                <a:cubicBezTo>
                  <a:pt x="3082185" y="192458"/>
                  <a:pt x="3051425" y="188417"/>
                  <a:pt x="3020603" y="184992"/>
                </a:cubicBezTo>
                <a:cubicBezTo>
                  <a:pt x="3006904" y="181567"/>
                  <a:pt x="2993083" y="178597"/>
                  <a:pt x="2979506" y="174718"/>
                </a:cubicBezTo>
                <a:cubicBezTo>
                  <a:pt x="2969093" y="171743"/>
                  <a:pt x="2959454" y="165578"/>
                  <a:pt x="2948684" y="164444"/>
                </a:cubicBezTo>
                <a:cubicBezTo>
                  <a:pt x="2860536" y="155165"/>
                  <a:pt x="2601894" y="147273"/>
                  <a:pt x="2537717" y="143895"/>
                </a:cubicBezTo>
                <a:cubicBezTo>
                  <a:pt x="2489715" y="141369"/>
                  <a:pt x="2441900" y="135755"/>
                  <a:pt x="2393879" y="133621"/>
                </a:cubicBezTo>
                <a:cubicBezTo>
                  <a:pt x="2287762" y="128905"/>
                  <a:pt x="2181546" y="126772"/>
                  <a:pt x="2075380" y="123347"/>
                </a:cubicBezTo>
                <a:cubicBezTo>
                  <a:pt x="2037708" y="119922"/>
                  <a:pt x="1999932" y="117493"/>
                  <a:pt x="1962364" y="113073"/>
                </a:cubicBezTo>
                <a:cubicBezTo>
                  <a:pt x="1941675" y="110639"/>
                  <a:pt x="1921498" y="104283"/>
                  <a:pt x="1900719" y="102799"/>
                </a:cubicBezTo>
                <a:cubicBezTo>
                  <a:pt x="1825489" y="97425"/>
                  <a:pt x="1750032" y="95949"/>
                  <a:pt x="1674688" y="92524"/>
                </a:cubicBezTo>
                <a:cubicBezTo>
                  <a:pt x="1640441" y="89099"/>
                  <a:pt x="1605964" y="87483"/>
                  <a:pt x="1571946" y="82250"/>
                </a:cubicBezTo>
                <a:cubicBezTo>
                  <a:pt x="1561242" y="80603"/>
                  <a:pt x="1551743" y="74100"/>
                  <a:pt x="1541124" y="71976"/>
                </a:cubicBezTo>
                <a:cubicBezTo>
                  <a:pt x="1508535" y="65458"/>
                  <a:pt x="1441519" y="59918"/>
                  <a:pt x="1407560" y="51428"/>
                </a:cubicBezTo>
                <a:cubicBezTo>
                  <a:pt x="1384598" y="45688"/>
                  <a:pt x="1332976" y="23569"/>
                  <a:pt x="1304818" y="20605"/>
                </a:cubicBezTo>
                <a:cubicBezTo>
                  <a:pt x="1253616" y="15215"/>
                  <a:pt x="1202077" y="13756"/>
                  <a:pt x="1150706" y="10331"/>
                </a:cubicBezTo>
                <a:cubicBezTo>
                  <a:pt x="1068616" y="-1396"/>
                  <a:pt x="1103003" y="57"/>
                  <a:pt x="1047964" y="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1600200"/>
            <a:ext cx="914400" cy="685800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0902" y="4800600"/>
            <a:ext cx="1793697" cy="457200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44601" y="5257800"/>
            <a:ext cx="1779997" cy="381000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54811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Acrobat Document" r:id="rId3" imgW="7543584" imgH="5829097" progId="AcroExch.Document.DC">
                  <p:embed/>
                </p:oleObj>
              </mc:Choice>
              <mc:Fallback>
                <p:oleObj name="Acrobat Document" r:id="rId3" imgW="7543584" imgH="5829097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656262" y="1074894"/>
            <a:ext cx="3030876" cy="1493406"/>
          </a:xfrm>
          <a:custGeom>
            <a:avLst/>
            <a:gdLst>
              <a:gd name="connsiteX0" fmla="*/ 1541123 w 3030876"/>
              <a:gd name="connsiteY0" fmla="*/ 94139 h 1493406"/>
              <a:gd name="connsiteX1" fmla="*/ 1366463 w 3030876"/>
              <a:gd name="connsiteY1" fmla="*/ 63317 h 1493406"/>
              <a:gd name="connsiteX2" fmla="*/ 1202076 w 3030876"/>
              <a:gd name="connsiteY2" fmla="*/ 42769 h 1493406"/>
              <a:gd name="connsiteX3" fmla="*/ 1099335 w 3030876"/>
              <a:gd name="connsiteY3" fmla="*/ 11946 h 1493406"/>
              <a:gd name="connsiteX4" fmla="*/ 616449 w 3030876"/>
              <a:gd name="connsiteY4" fmla="*/ 22220 h 1493406"/>
              <a:gd name="connsiteX5" fmla="*/ 534256 w 3030876"/>
              <a:gd name="connsiteY5" fmla="*/ 63317 h 1493406"/>
              <a:gd name="connsiteX6" fmla="*/ 493159 w 3030876"/>
              <a:gd name="connsiteY6" fmla="*/ 83865 h 1493406"/>
              <a:gd name="connsiteX7" fmla="*/ 421240 w 3030876"/>
              <a:gd name="connsiteY7" fmla="*/ 124962 h 1493406"/>
              <a:gd name="connsiteX8" fmla="*/ 349321 w 3030876"/>
              <a:gd name="connsiteY8" fmla="*/ 166058 h 1493406"/>
              <a:gd name="connsiteX9" fmla="*/ 328773 w 3030876"/>
              <a:gd name="connsiteY9" fmla="*/ 186607 h 1493406"/>
              <a:gd name="connsiteX10" fmla="*/ 297950 w 3030876"/>
              <a:gd name="connsiteY10" fmla="*/ 207155 h 1493406"/>
              <a:gd name="connsiteX11" fmla="*/ 236305 w 3030876"/>
              <a:gd name="connsiteY11" fmla="*/ 248252 h 1493406"/>
              <a:gd name="connsiteX12" fmla="*/ 174660 w 3030876"/>
              <a:gd name="connsiteY12" fmla="*/ 289348 h 1493406"/>
              <a:gd name="connsiteX13" fmla="*/ 113016 w 3030876"/>
              <a:gd name="connsiteY13" fmla="*/ 340719 h 1493406"/>
              <a:gd name="connsiteX14" fmla="*/ 71919 w 3030876"/>
              <a:gd name="connsiteY14" fmla="*/ 392090 h 1493406"/>
              <a:gd name="connsiteX15" fmla="*/ 51371 w 3030876"/>
              <a:gd name="connsiteY15" fmla="*/ 453735 h 1493406"/>
              <a:gd name="connsiteX16" fmla="*/ 30822 w 3030876"/>
              <a:gd name="connsiteY16" fmla="*/ 515380 h 1493406"/>
              <a:gd name="connsiteX17" fmla="*/ 10274 w 3030876"/>
              <a:gd name="connsiteY17" fmla="*/ 597573 h 1493406"/>
              <a:gd name="connsiteX18" fmla="*/ 0 w 3030876"/>
              <a:gd name="connsiteY18" fmla="*/ 669492 h 1493406"/>
              <a:gd name="connsiteX19" fmla="*/ 10274 w 3030876"/>
              <a:gd name="connsiteY19" fmla="*/ 751685 h 1493406"/>
              <a:gd name="connsiteX20" fmla="*/ 41096 w 3030876"/>
              <a:gd name="connsiteY20" fmla="*/ 864701 h 1493406"/>
              <a:gd name="connsiteX21" fmla="*/ 51371 w 3030876"/>
              <a:gd name="connsiteY21" fmla="*/ 895524 h 1493406"/>
              <a:gd name="connsiteX22" fmla="*/ 61645 w 3030876"/>
              <a:gd name="connsiteY22" fmla="*/ 926346 h 1493406"/>
              <a:gd name="connsiteX23" fmla="*/ 92467 w 3030876"/>
              <a:gd name="connsiteY23" fmla="*/ 957169 h 1493406"/>
              <a:gd name="connsiteX24" fmla="*/ 123290 w 3030876"/>
              <a:gd name="connsiteY24" fmla="*/ 1008539 h 1493406"/>
              <a:gd name="connsiteX25" fmla="*/ 133564 w 3030876"/>
              <a:gd name="connsiteY25" fmla="*/ 1039362 h 1493406"/>
              <a:gd name="connsiteX26" fmla="*/ 164386 w 3030876"/>
              <a:gd name="connsiteY26" fmla="*/ 1059910 h 1493406"/>
              <a:gd name="connsiteX27" fmla="*/ 205483 w 3030876"/>
              <a:gd name="connsiteY27" fmla="*/ 1101007 h 1493406"/>
              <a:gd name="connsiteX28" fmla="*/ 205483 w 3030876"/>
              <a:gd name="connsiteY28" fmla="*/ 1101007 h 1493406"/>
              <a:gd name="connsiteX29" fmla="*/ 226031 w 3030876"/>
              <a:gd name="connsiteY29" fmla="*/ 1131829 h 1493406"/>
              <a:gd name="connsiteX30" fmla="*/ 287676 w 3030876"/>
              <a:gd name="connsiteY30" fmla="*/ 1183200 h 1493406"/>
              <a:gd name="connsiteX31" fmla="*/ 328773 w 3030876"/>
              <a:gd name="connsiteY31" fmla="*/ 1193474 h 1493406"/>
              <a:gd name="connsiteX32" fmla="*/ 390418 w 3030876"/>
              <a:gd name="connsiteY32" fmla="*/ 1234571 h 1493406"/>
              <a:gd name="connsiteX33" fmla="*/ 441789 w 3030876"/>
              <a:gd name="connsiteY33" fmla="*/ 1244845 h 1493406"/>
              <a:gd name="connsiteX34" fmla="*/ 503434 w 3030876"/>
              <a:gd name="connsiteY34" fmla="*/ 1265393 h 1493406"/>
              <a:gd name="connsiteX35" fmla="*/ 534256 w 3030876"/>
              <a:gd name="connsiteY35" fmla="*/ 1275667 h 1493406"/>
              <a:gd name="connsiteX36" fmla="*/ 585627 w 3030876"/>
              <a:gd name="connsiteY36" fmla="*/ 1285942 h 1493406"/>
              <a:gd name="connsiteX37" fmla="*/ 688368 w 3030876"/>
              <a:gd name="connsiteY37" fmla="*/ 1316764 h 1493406"/>
              <a:gd name="connsiteX38" fmla="*/ 934948 w 3030876"/>
              <a:gd name="connsiteY38" fmla="*/ 1347587 h 1493406"/>
              <a:gd name="connsiteX39" fmla="*/ 1006867 w 3030876"/>
              <a:gd name="connsiteY39" fmla="*/ 1357861 h 1493406"/>
              <a:gd name="connsiteX40" fmla="*/ 1140431 w 3030876"/>
              <a:gd name="connsiteY40" fmla="*/ 1378409 h 1493406"/>
              <a:gd name="connsiteX41" fmla="*/ 1273995 w 3030876"/>
              <a:gd name="connsiteY41" fmla="*/ 1398957 h 1493406"/>
              <a:gd name="connsiteX42" fmla="*/ 1356189 w 3030876"/>
              <a:gd name="connsiteY42" fmla="*/ 1409231 h 1493406"/>
              <a:gd name="connsiteX43" fmla="*/ 1520575 w 3030876"/>
              <a:gd name="connsiteY43" fmla="*/ 1429780 h 1493406"/>
              <a:gd name="connsiteX44" fmla="*/ 1561672 w 3030876"/>
              <a:gd name="connsiteY44" fmla="*/ 1440054 h 1493406"/>
              <a:gd name="connsiteX45" fmla="*/ 1643865 w 3030876"/>
              <a:gd name="connsiteY45" fmla="*/ 1450328 h 1493406"/>
              <a:gd name="connsiteX46" fmla="*/ 1849348 w 3030876"/>
              <a:gd name="connsiteY46" fmla="*/ 1470876 h 1493406"/>
              <a:gd name="connsiteX47" fmla="*/ 2178121 w 3030876"/>
              <a:gd name="connsiteY47" fmla="*/ 1491425 h 1493406"/>
              <a:gd name="connsiteX48" fmla="*/ 2486346 w 3030876"/>
              <a:gd name="connsiteY48" fmla="*/ 1481151 h 1493406"/>
              <a:gd name="connsiteX49" fmla="*/ 2537717 w 3030876"/>
              <a:gd name="connsiteY49" fmla="*/ 1470876 h 1493406"/>
              <a:gd name="connsiteX50" fmla="*/ 2568539 w 3030876"/>
              <a:gd name="connsiteY50" fmla="*/ 1450328 h 1493406"/>
              <a:gd name="connsiteX51" fmla="*/ 2609636 w 3030876"/>
              <a:gd name="connsiteY51" fmla="*/ 1440054 h 1493406"/>
              <a:gd name="connsiteX52" fmla="*/ 2681555 w 3030876"/>
              <a:gd name="connsiteY52" fmla="*/ 1409231 h 1493406"/>
              <a:gd name="connsiteX53" fmla="*/ 2763748 w 3030876"/>
              <a:gd name="connsiteY53" fmla="*/ 1368135 h 1493406"/>
              <a:gd name="connsiteX54" fmla="*/ 2835667 w 3030876"/>
              <a:gd name="connsiteY54" fmla="*/ 1306490 h 1493406"/>
              <a:gd name="connsiteX55" fmla="*/ 2866490 w 3030876"/>
              <a:gd name="connsiteY55" fmla="*/ 1275667 h 1493406"/>
              <a:gd name="connsiteX56" fmla="*/ 2958957 w 3030876"/>
              <a:gd name="connsiteY56" fmla="*/ 1193474 h 1493406"/>
              <a:gd name="connsiteX57" fmla="*/ 3010328 w 3030876"/>
              <a:gd name="connsiteY57" fmla="*/ 1111281 h 1493406"/>
              <a:gd name="connsiteX58" fmla="*/ 3020602 w 3030876"/>
              <a:gd name="connsiteY58" fmla="*/ 1039362 h 1493406"/>
              <a:gd name="connsiteX59" fmla="*/ 3030876 w 3030876"/>
              <a:gd name="connsiteY59" fmla="*/ 1008539 h 1493406"/>
              <a:gd name="connsiteX60" fmla="*/ 3020602 w 3030876"/>
              <a:gd name="connsiteY60" fmla="*/ 782508 h 1493406"/>
              <a:gd name="connsiteX61" fmla="*/ 3010328 w 3030876"/>
              <a:gd name="connsiteY61" fmla="*/ 731137 h 1493406"/>
              <a:gd name="connsiteX62" fmla="*/ 2979505 w 3030876"/>
              <a:gd name="connsiteY62" fmla="*/ 659218 h 1493406"/>
              <a:gd name="connsiteX63" fmla="*/ 2948683 w 3030876"/>
              <a:gd name="connsiteY63" fmla="*/ 556476 h 1493406"/>
              <a:gd name="connsiteX64" fmla="*/ 2928135 w 3030876"/>
              <a:gd name="connsiteY64" fmla="*/ 525654 h 1493406"/>
              <a:gd name="connsiteX65" fmla="*/ 2917860 w 3030876"/>
              <a:gd name="connsiteY65" fmla="*/ 494831 h 1493406"/>
              <a:gd name="connsiteX66" fmla="*/ 2856216 w 3030876"/>
              <a:gd name="connsiteY66" fmla="*/ 433187 h 1493406"/>
              <a:gd name="connsiteX67" fmla="*/ 2835667 w 3030876"/>
              <a:gd name="connsiteY67" fmla="*/ 402364 h 1493406"/>
              <a:gd name="connsiteX68" fmla="*/ 2804845 w 3030876"/>
              <a:gd name="connsiteY68" fmla="*/ 381816 h 1493406"/>
              <a:gd name="connsiteX69" fmla="*/ 2763748 w 3030876"/>
              <a:gd name="connsiteY69" fmla="*/ 350993 h 1493406"/>
              <a:gd name="connsiteX70" fmla="*/ 2712377 w 3030876"/>
              <a:gd name="connsiteY70" fmla="*/ 330445 h 1493406"/>
              <a:gd name="connsiteX71" fmla="*/ 2650732 w 3030876"/>
              <a:gd name="connsiteY71" fmla="*/ 299622 h 1493406"/>
              <a:gd name="connsiteX72" fmla="*/ 2599362 w 3030876"/>
              <a:gd name="connsiteY72" fmla="*/ 268800 h 1493406"/>
              <a:gd name="connsiteX73" fmla="*/ 2455523 w 3030876"/>
              <a:gd name="connsiteY73" fmla="*/ 237978 h 1493406"/>
              <a:gd name="connsiteX74" fmla="*/ 2393878 w 3030876"/>
              <a:gd name="connsiteY74" fmla="*/ 217429 h 1493406"/>
              <a:gd name="connsiteX75" fmla="*/ 2363056 w 3030876"/>
              <a:gd name="connsiteY75" fmla="*/ 207155 h 1493406"/>
              <a:gd name="connsiteX76" fmla="*/ 2311685 w 3030876"/>
              <a:gd name="connsiteY76" fmla="*/ 196881 h 1493406"/>
              <a:gd name="connsiteX77" fmla="*/ 2188395 w 3030876"/>
              <a:gd name="connsiteY77" fmla="*/ 155784 h 1493406"/>
              <a:gd name="connsiteX78" fmla="*/ 2137025 w 3030876"/>
              <a:gd name="connsiteY78" fmla="*/ 135236 h 1493406"/>
              <a:gd name="connsiteX79" fmla="*/ 2106202 w 3030876"/>
              <a:gd name="connsiteY79" fmla="*/ 124962 h 1493406"/>
              <a:gd name="connsiteX80" fmla="*/ 2065105 w 3030876"/>
              <a:gd name="connsiteY80" fmla="*/ 114688 h 1493406"/>
              <a:gd name="connsiteX81" fmla="*/ 2013735 w 3030876"/>
              <a:gd name="connsiteY81" fmla="*/ 104414 h 1493406"/>
              <a:gd name="connsiteX82" fmla="*/ 1952090 w 3030876"/>
              <a:gd name="connsiteY82" fmla="*/ 83865 h 1493406"/>
              <a:gd name="connsiteX83" fmla="*/ 1849348 w 3030876"/>
              <a:gd name="connsiteY83" fmla="*/ 63317 h 1493406"/>
              <a:gd name="connsiteX84" fmla="*/ 1746607 w 3030876"/>
              <a:gd name="connsiteY84" fmla="*/ 32494 h 1493406"/>
              <a:gd name="connsiteX85" fmla="*/ 1705510 w 3030876"/>
              <a:gd name="connsiteY85" fmla="*/ 22220 h 1493406"/>
              <a:gd name="connsiteX86" fmla="*/ 1602768 w 3030876"/>
              <a:gd name="connsiteY86" fmla="*/ 11946 h 1493406"/>
              <a:gd name="connsiteX87" fmla="*/ 1510301 w 3030876"/>
              <a:gd name="connsiteY87" fmla="*/ 1672 h 14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30876" h="1493406">
                <a:moveTo>
                  <a:pt x="1541123" y="94139"/>
                </a:moveTo>
                <a:cubicBezTo>
                  <a:pt x="1235639" y="60197"/>
                  <a:pt x="1647165" y="110100"/>
                  <a:pt x="1366463" y="63317"/>
                </a:cubicBezTo>
                <a:cubicBezTo>
                  <a:pt x="1311992" y="54239"/>
                  <a:pt x="1202076" y="42769"/>
                  <a:pt x="1202076" y="42769"/>
                </a:cubicBezTo>
                <a:cubicBezTo>
                  <a:pt x="1167829" y="32495"/>
                  <a:pt x="1134239" y="19702"/>
                  <a:pt x="1099335" y="11946"/>
                </a:cubicBezTo>
                <a:cubicBezTo>
                  <a:pt x="960828" y="-18834"/>
                  <a:pt x="674689" y="19233"/>
                  <a:pt x="616449" y="22220"/>
                </a:cubicBezTo>
                <a:cubicBezTo>
                  <a:pt x="560102" y="41002"/>
                  <a:pt x="607047" y="22877"/>
                  <a:pt x="534256" y="63317"/>
                </a:cubicBezTo>
                <a:cubicBezTo>
                  <a:pt x="520868" y="70755"/>
                  <a:pt x="506147" y="75748"/>
                  <a:pt x="493159" y="83865"/>
                </a:cubicBezTo>
                <a:cubicBezTo>
                  <a:pt x="422071" y="128295"/>
                  <a:pt x="481797" y="104777"/>
                  <a:pt x="421240" y="124962"/>
                </a:cubicBezTo>
                <a:cubicBezTo>
                  <a:pt x="352035" y="194167"/>
                  <a:pt x="432112" y="124662"/>
                  <a:pt x="349321" y="166058"/>
                </a:cubicBezTo>
                <a:cubicBezTo>
                  <a:pt x="340657" y="170390"/>
                  <a:pt x="336337" y="180556"/>
                  <a:pt x="328773" y="186607"/>
                </a:cubicBezTo>
                <a:cubicBezTo>
                  <a:pt x="319131" y="194321"/>
                  <a:pt x="307436" y="199250"/>
                  <a:pt x="297950" y="207155"/>
                </a:cubicBezTo>
                <a:cubicBezTo>
                  <a:pt x="246642" y="249912"/>
                  <a:pt x="290474" y="230196"/>
                  <a:pt x="236305" y="248252"/>
                </a:cubicBezTo>
                <a:cubicBezTo>
                  <a:pt x="215757" y="261951"/>
                  <a:pt x="192122" y="271885"/>
                  <a:pt x="174660" y="289348"/>
                </a:cubicBezTo>
                <a:cubicBezTo>
                  <a:pt x="135107" y="328902"/>
                  <a:pt x="155928" y="312111"/>
                  <a:pt x="113016" y="340719"/>
                </a:cubicBezTo>
                <a:cubicBezTo>
                  <a:pt x="75540" y="453139"/>
                  <a:pt x="138312" y="285859"/>
                  <a:pt x="71919" y="392090"/>
                </a:cubicBezTo>
                <a:cubicBezTo>
                  <a:pt x="60439" y="410458"/>
                  <a:pt x="58221" y="433187"/>
                  <a:pt x="51371" y="453735"/>
                </a:cubicBezTo>
                <a:cubicBezTo>
                  <a:pt x="51367" y="453748"/>
                  <a:pt x="30825" y="515367"/>
                  <a:pt x="30822" y="515380"/>
                </a:cubicBezTo>
                <a:cubicBezTo>
                  <a:pt x="18424" y="577370"/>
                  <a:pt x="26070" y="550184"/>
                  <a:pt x="10274" y="597573"/>
                </a:cubicBezTo>
                <a:cubicBezTo>
                  <a:pt x="6849" y="621546"/>
                  <a:pt x="0" y="645276"/>
                  <a:pt x="0" y="669492"/>
                </a:cubicBezTo>
                <a:cubicBezTo>
                  <a:pt x="0" y="697103"/>
                  <a:pt x="6076" y="724395"/>
                  <a:pt x="10274" y="751685"/>
                </a:cubicBezTo>
                <a:cubicBezTo>
                  <a:pt x="18572" y="805622"/>
                  <a:pt x="22746" y="809650"/>
                  <a:pt x="41096" y="864701"/>
                </a:cubicBezTo>
                <a:lnTo>
                  <a:pt x="51371" y="895524"/>
                </a:lnTo>
                <a:cubicBezTo>
                  <a:pt x="54796" y="905798"/>
                  <a:pt x="53987" y="918688"/>
                  <a:pt x="61645" y="926346"/>
                </a:cubicBezTo>
                <a:lnTo>
                  <a:pt x="92467" y="957169"/>
                </a:lnTo>
                <a:cubicBezTo>
                  <a:pt x="121572" y="1044485"/>
                  <a:pt x="80979" y="938022"/>
                  <a:pt x="123290" y="1008539"/>
                </a:cubicBezTo>
                <a:cubicBezTo>
                  <a:pt x="128862" y="1017826"/>
                  <a:pt x="126799" y="1030905"/>
                  <a:pt x="133564" y="1039362"/>
                </a:cubicBezTo>
                <a:cubicBezTo>
                  <a:pt x="141278" y="1049004"/>
                  <a:pt x="155011" y="1051874"/>
                  <a:pt x="164386" y="1059910"/>
                </a:cubicBezTo>
                <a:cubicBezTo>
                  <a:pt x="179095" y="1072518"/>
                  <a:pt x="191784" y="1087308"/>
                  <a:pt x="205483" y="1101007"/>
                </a:cubicBezTo>
                <a:lnTo>
                  <a:pt x="205483" y="1101007"/>
                </a:lnTo>
                <a:cubicBezTo>
                  <a:pt x="212332" y="1111281"/>
                  <a:pt x="218317" y="1122187"/>
                  <a:pt x="226031" y="1131829"/>
                </a:cubicBezTo>
                <a:cubicBezTo>
                  <a:pt x="238592" y="1147530"/>
                  <a:pt x="274355" y="1176539"/>
                  <a:pt x="287676" y="1183200"/>
                </a:cubicBezTo>
                <a:cubicBezTo>
                  <a:pt x="300306" y="1189515"/>
                  <a:pt x="315074" y="1190049"/>
                  <a:pt x="328773" y="1193474"/>
                </a:cubicBezTo>
                <a:cubicBezTo>
                  <a:pt x="349321" y="1207173"/>
                  <a:pt x="366201" y="1229728"/>
                  <a:pt x="390418" y="1234571"/>
                </a:cubicBezTo>
                <a:cubicBezTo>
                  <a:pt x="407542" y="1237996"/>
                  <a:pt x="424942" y="1240250"/>
                  <a:pt x="441789" y="1244845"/>
                </a:cubicBezTo>
                <a:cubicBezTo>
                  <a:pt x="462686" y="1250544"/>
                  <a:pt x="482886" y="1258544"/>
                  <a:pt x="503434" y="1265393"/>
                </a:cubicBezTo>
                <a:cubicBezTo>
                  <a:pt x="513708" y="1268818"/>
                  <a:pt x="523637" y="1273543"/>
                  <a:pt x="534256" y="1275667"/>
                </a:cubicBezTo>
                <a:cubicBezTo>
                  <a:pt x="551380" y="1279092"/>
                  <a:pt x="568780" y="1281347"/>
                  <a:pt x="585627" y="1285942"/>
                </a:cubicBezTo>
                <a:cubicBezTo>
                  <a:pt x="628684" y="1297685"/>
                  <a:pt x="647109" y="1309888"/>
                  <a:pt x="688368" y="1316764"/>
                </a:cubicBezTo>
                <a:cubicBezTo>
                  <a:pt x="856306" y="1344753"/>
                  <a:pt x="791101" y="1330663"/>
                  <a:pt x="934948" y="1347587"/>
                </a:cubicBezTo>
                <a:cubicBezTo>
                  <a:pt x="958999" y="1350417"/>
                  <a:pt x="982894" y="1354436"/>
                  <a:pt x="1006867" y="1357861"/>
                </a:cubicBezTo>
                <a:cubicBezTo>
                  <a:pt x="1073264" y="1379993"/>
                  <a:pt x="1017626" y="1363961"/>
                  <a:pt x="1140431" y="1378409"/>
                </a:cubicBezTo>
                <a:cubicBezTo>
                  <a:pt x="1234339" y="1389457"/>
                  <a:pt x="1187287" y="1386570"/>
                  <a:pt x="1273995" y="1398957"/>
                </a:cubicBezTo>
                <a:cubicBezTo>
                  <a:pt x="1301329" y="1402862"/>
                  <a:pt x="1328791" y="1405806"/>
                  <a:pt x="1356189" y="1409231"/>
                </a:cubicBezTo>
                <a:cubicBezTo>
                  <a:pt x="1435982" y="1435831"/>
                  <a:pt x="1348961" y="1409590"/>
                  <a:pt x="1520575" y="1429780"/>
                </a:cubicBezTo>
                <a:cubicBezTo>
                  <a:pt x="1534599" y="1431430"/>
                  <a:pt x="1547744" y="1437733"/>
                  <a:pt x="1561672" y="1440054"/>
                </a:cubicBezTo>
                <a:cubicBezTo>
                  <a:pt x="1588907" y="1444593"/>
                  <a:pt x="1616411" y="1447387"/>
                  <a:pt x="1643865" y="1450328"/>
                </a:cubicBezTo>
                <a:lnTo>
                  <a:pt x="1849348" y="1470876"/>
                </a:lnTo>
                <a:cubicBezTo>
                  <a:pt x="1977189" y="1502839"/>
                  <a:pt x="1919442" y="1491425"/>
                  <a:pt x="2178121" y="1491425"/>
                </a:cubicBezTo>
                <a:cubicBezTo>
                  <a:pt x="2280920" y="1491425"/>
                  <a:pt x="2383604" y="1484576"/>
                  <a:pt x="2486346" y="1481151"/>
                </a:cubicBezTo>
                <a:cubicBezTo>
                  <a:pt x="2503470" y="1477726"/>
                  <a:pt x="2521366" y="1477008"/>
                  <a:pt x="2537717" y="1470876"/>
                </a:cubicBezTo>
                <a:cubicBezTo>
                  <a:pt x="2549279" y="1466540"/>
                  <a:pt x="2557190" y="1455192"/>
                  <a:pt x="2568539" y="1450328"/>
                </a:cubicBezTo>
                <a:cubicBezTo>
                  <a:pt x="2581518" y="1444766"/>
                  <a:pt x="2595937" y="1443479"/>
                  <a:pt x="2609636" y="1440054"/>
                </a:cubicBezTo>
                <a:cubicBezTo>
                  <a:pt x="2721825" y="1365261"/>
                  <a:pt x="2548866" y="1475576"/>
                  <a:pt x="2681555" y="1409231"/>
                </a:cubicBezTo>
                <a:cubicBezTo>
                  <a:pt x="2786336" y="1356840"/>
                  <a:pt x="2662837" y="1393362"/>
                  <a:pt x="2763748" y="1368135"/>
                </a:cubicBezTo>
                <a:cubicBezTo>
                  <a:pt x="2840232" y="1291651"/>
                  <a:pt x="2743406" y="1385571"/>
                  <a:pt x="2835667" y="1306490"/>
                </a:cubicBezTo>
                <a:cubicBezTo>
                  <a:pt x="2846699" y="1297034"/>
                  <a:pt x="2855555" y="1285235"/>
                  <a:pt x="2866490" y="1275667"/>
                </a:cubicBezTo>
                <a:cubicBezTo>
                  <a:pt x="2897275" y="1248730"/>
                  <a:pt x="2933906" y="1226875"/>
                  <a:pt x="2958957" y="1193474"/>
                </a:cubicBezTo>
                <a:cubicBezTo>
                  <a:pt x="2978342" y="1167627"/>
                  <a:pt x="3010328" y="1111281"/>
                  <a:pt x="3010328" y="1111281"/>
                </a:cubicBezTo>
                <a:cubicBezTo>
                  <a:pt x="3013753" y="1087308"/>
                  <a:pt x="3015853" y="1063108"/>
                  <a:pt x="3020602" y="1039362"/>
                </a:cubicBezTo>
                <a:cubicBezTo>
                  <a:pt x="3022726" y="1028742"/>
                  <a:pt x="3030876" y="1019369"/>
                  <a:pt x="3030876" y="1008539"/>
                </a:cubicBezTo>
                <a:cubicBezTo>
                  <a:pt x="3030876" y="933118"/>
                  <a:pt x="3026173" y="857723"/>
                  <a:pt x="3020602" y="782508"/>
                </a:cubicBezTo>
                <a:cubicBezTo>
                  <a:pt x="3019312" y="765093"/>
                  <a:pt x="3015850" y="747704"/>
                  <a:pt x="3010328" y="731137"/>
                </a:cubicBezTo>
                <a:cubicBezTo>
                  <a:pt x="2955531" y="566743"/>
                  <a:pt x="3015416" y="784903"/>
                  <a:pt x="2979505" y="659218"/>
                </a:cubicBezTo>
                <a:cubicBezTo>
                  <a:pt x="2972325" y="634090"/>
                  <a:pt x="2960892" y="574789"/>
                  <a:pt x="2948683" y="556476"/>
                </a:cubicBezTo>
                <a:cubicBezTo>
                  <a:pt x="2941834" y="546202"/>
                  <a:pt x="2933657" y="536698"/>
                  <a:pt x="2928135" y="525654"/>
                </a:cubicBezTo>
                <a:cubicBezTo>
                  <a:pt x="2923292" y="515967"/>
                  <a:pt x="2924509" y="503380"/>
                  <a:pt x="2917860" y="494831"/>
                </a:cubicBezTo>
                <a:cubicBezTo>
                  <a:pt x="2900019" y="471893"/>
                  <a:pt x="2872335" y="457366"/>
                  <a:pt x="2856216" y="433187"/>
                </a:cubicBezTo>
                <a:cubicBezTo>
                  <a:pt x="2849366" y="422913"/>
                  <a:pt x="2844399" y="411096"/>
                  <a:pt x="2835667" y="402364"/>
                </a:cubicBezTo>
                <a:cubicBezTo>
                  <a:pt x="2826936" y="393633"/>
                  <a:pt x="2814893" y="388993"/>
                  <a:pt x="2804845" y="381816"/>
                </a:cubicBezTo>
                <a:cubicBezTo>
                  <a:pt x="2790911" y="371863"/>
                  <a:pt x="2778717" y="359309"/>
                  <a:pt x="2763748" y="350993"/>
                </a:cubicBezTo>
                <a:cubicBezTo>
                  <a:pt x="2747626" y="342036"/>
                  <a:pt x="2729167" y="338077"/>
                  <a:pt x="2712377" y="330445"/>
                </a:cubicBezTo>
                <a:cubicBezTo>
                  <a:pt x="2691462" y="320938"/>
                  <a:pt x="2670901" y="310623"/>
                  <a:pt x="2650732" y="299622"/>
                </a:cubicBezTo>
                <a:cubicBezTo>
                  <a:pt x="2633201" y="290060"/>
                  <a:pt x="2618000" y="275968"/>
                  <a:pt x="2599362" y="268800"/>
                </a:cubicBezTo>
                <a:cubicBezTo>
                  <a:pt x="2560209" y="253741"/>
                  <a:pt x="2498369" y="245119"/>
                  <a:pt x="2455523" y="237978"/>
                </a:cubicBezTo>
                <a:lnTo>
                  <a:pt x="2393878" y="217429"/>
                </a:lnTo>
                <a:cubicBezTo>
                  <a:pt x="2383604" y="214004"/>
                  <a:pt x="2373675" y="209279"/>
                  <a:pt x="2363056" y="207155"/>
                </a:cubicBezTo>
                <a:lnTo>
                  <a:pt x="2311685" y="196881"/>
                </a:lnTo>
                <a:cubicBezTo>
                  <a:pt x="2188021" y="135048"/>
                  <a:pt x="2312042" y="189506"/>
                  <a:pt x="2188395" y="155784"/>
                </a:cubicBezTo>
                <a:cubicBezTo>
                  <a:pt x="2170602" y="150932"/>
                  <a:pt x="2154293" y="141711"/>
                  <a:pt x="2137025" y="135236"/>
                </a:cubicBezTo>
                <a:cubicBezTo>
                  <a:pt x="2126884" y="131433"/>
                  <a:pt x="2116615" y="127937"/>
                  <a:pt x="2106202" y="124962"/>
                </a:cubicBezTo>
                <a:cubicBezTo>
                  <a:pt x="2092625" y="121083"/>
                  <a:pt x="2078889" y="117751"/>
                  <a:pt x="2065105" y="114688"/>
                </a:cubicBezTo>
                <a:cubicBezTo>
                  <a:pt x="2048058" y="110900"/>
                  <a:pt x="2030582" y="109009"/>
                  <a:pt x="2013735" y="104414"/>
                </a:cubicBezTo>
                <a:cubicBezTo>
                  <a:pt x="1992838" y="98715"/>
                  <a:pt x="1973329" y="88113"/>
                  <a:pt x="1952090" y="83865"/>
                </a:cubicBezTo>
                <a:cubicBezTo>
                  <a:pt x="1917843" y="77016"/>
                  <a:pt x="1882481" y="74361"/>
                  <a:pt x="1849348" y="63317"/>
                </a:cubicBezTo>
                <a:cubicBezTo>
                  <a:pt x="1802540" y="47714"/>
                  <a:pt x="1811287" y="50134"/>
                  <a:pt x="1746607" y="32494"/>
                </a:cubicBezTo>
                <a:cubicBezTo>
                  <a:pt x="1732984" y="28779"/>
                  <a:pt x="1719489" y="24217"/>
                  <a:pt x="1705510" y="22220"/>
                </a:cubicBezTo>
                <a:cubicBezTo>
                  <a:pt x="1671438" y="17353"/>
                  <a:pt x="1636976" y="15747"/>
                  <a:pt x="1602768" y="11946"/>
                </a:cubicBezTo>
                <a:cubicBezTo>
                  <a:pt x="1506477" y="1247"/>
                  <a:pt x="1549513" y="1672"/>
                  <a:pt x="1510301" y="16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07155" y="1277850"/>
            <a:ext cx="3709036" cy="1087493"/>
          </a:xfrm>
          <a:custGeom>
            <a:avLst/>
            <a:gdLst>
              <a:gd name="connsiteX0" fmla="*/ 1191803 w 3709036"/>
              <a:gd name="connsiteY0" fmla="*/ 133621 h 1087493"/>
              <a:gd name="connsiteX1" fmla="*/ 996594 w 3709036"/>
              <a:gd name="connsiteY1" fmla="*/ 123347 h 1087493"/>
              <a:gd name="connsiteX2" fmla="*/ 914400 w 3709036"/>
              <a:gd name="connsiteY2" fmla="*/ 113073 h 1087493"/>
              <a:gd name="connsiteX3" fmla="*/ 719191 w 3709036"/>
              <a:gd name="connsiteY3" fmla="*/ 102799 h 1087493"/>
              <a:gd name="connsiteX4" fmla="*/ 410967 w 3709036"/>
              <a:gd name="connsiteY4" fmla="*/ 102799 h 1087493"/>
              <a:gd name="connsiteX5" fmla="*/ 369870 w 3709036"/>
              <a:gd name="connsiteY5" fmla="*/ 123347 h 1087493"/>
              <a:gd name="connsiteX6" fmla="*/ 277403 w 3709036"/>
              <a:gd name="connsiteY6" fmla="*/ 154169 h 1087493"/>
              <a:gd name="connsiteX7" fmla="*/ 195209 w 3709036"/>
              <a:gd name="connsiteY7" fmla="*/ 184992 h 1087493"/>
              <a:gd name="connsiteX8" fmla="*/ 133564 w 3709036"/>
              <a:gd name="connsiteY8" fmla="*/ 226089 h 1087493"/>
              <a:gd name="connsiteX9" fmla="*/ 102742 w 3709036"/>
              <a:gd name="connsiteY9" fmla="*/ 246637 h 1087493"/>
              <a:gd name="connsiteX10" fmla="*/ 71919 w 3709036"/>
              <a:gd name="connsiteY10" fmla="*/ 267185 h 1087493"/>
              <a:gd name="connsiteX11" fmla="*/ 51371 w 3709036"/>
              <a:gd name="connsiteY11" fmla="*/ 308282 h 1087493"/>
              <a:gd name="connsiteX12" fmla="*/ 41097 w 3709036"/>
              <a:gd name="connsiteY12" fmla="*/ 349378 h 1087493"/>
              <a:gd name="connsiteX13" fmla="*/ 20549 w 3709036"/>
              <a:gd name="connsiteY13" fmla="*/ 369927 h 1087493"/>
              <a:gd name="connsiteX14" fmla="*/ 0 w 3709036"/>
              <a:gd name="connsiteY14" fmla="*/ 400749 h 1087493"/>
              <a:gd name="connsiteX15" fmla="*/ 10275 w 3709036"/>
              <a:gd name="connsiteY15" fmla="*/ 637055 h 1087493"/>
              <a:gd name="connsiteX16" fmla="*/ 41097 w 3709036"/>
              <a:gd name="connsiteY16" fmla="*/ 708974 h 1087493"/>
              <a:gd name="connsiteX17" fmla="*/ 82194 w 3709036"/>
              <a:gd name="connsiteY17" fmla="*/ 770619 h 1087493"/>
              <a:gd name="connsiteX18" fmla="*/ 123290 w 3709036"/>
              <a:gd name="connsiteY18" fmla="*/ 821990 h 1087493"/>
              <a:gd name="connsiteX19" fmla="*/ 195209 w 3709036"/>
              <a:gd name="connsiteY19" fmla="*/ 842538 h 1087493"/>
              <a:gd name="connsiteX20" fmla="*/ 308225 w 3709036"/>
              <a:gd name="connsiteY20" fmla="*/ 873360 h 1087493"/>
              <a:gd name="connsiteX21" fmla="*/ 380144 w 3709036"/>
              <a:gd name="connsiteY21" fmla="*/ 893909 h 1087493"/>
              <a:gd name="connsiteX22" fmla="*/ 452063 w 3709036"/>
              <a:gd name="connsiteY22" fmla="*/ 914457 h 1087493"/>
              <a:gd name="connsiteX23" fmla="*/ 544531 w 3709036"/>
              <a:gd name="connsiteY23" fmla="*/ 924731 h 1087493"/>
              <a:gd name="connsiteX24" fmla="*/ 616450 w 3709036"/>
              <a:gd name="connsiteY24" fmla="*/ 935005 h 1087493"/>
              <a:gd name="connsiteX25" fmla="*/ 647272 w 3709036"/>
              <a:gd name="connsiteY25" fmla="*/ 945280 h 1087493"/>
              <a:gd name="connsiteX26" fmla="*/ 883578 w 3709036"/>
              <a:gd name="connsiteY26" fmla="*/ 976102 h 1087493"/>
              <a:gd name="connsiteX27" fmla="*/ 986319 w 3709036"/>
              <a:gd name="connsiteY27" fmla="*/ 996650 h 1087493"/>
              <a:gd name="connsiteX28" fmla="*/ 1017142 w 3709036"/>
              <a:gd name="connsiteY28" fmla="*/ 1006924 h 1087493"/>
              <a:gd name="connsiteX29" fmla="*/ 1263722 w 3709036"/>
              <a:gd name="connsiteY29" fmla="*/ 1017199 h 1087493"/>
              <a:gd name="connsiteX30" fmla="*/ 1387012 w 3709036"/>
              <a:gd name="connsiteY30" fmla="*/ 1027473 h 1087493"/>
              <a:gd name="connsiteX31" fmla="*/ 1500027 w 3709036"/>
              <a:gd name="connsiteY31" fmla="*/ 1048021 h 1087493"/>
              <a:gd name="connsiteX32" fmla="*/ 1684962 w 3709036"/>
              <a:gd name="connsiteY32" fmla="*/ 1058295 h 1087493"/>
              <a:gd name="connsiteX33" fmla="*/ 2291137 w 3709036"/>
              <a:gd name="connsiteY33" fmla="*/ 1058295 h 1087493"/>
              <a:gd name="connsiteX34" fmla="*/ 2342508 w 3709036"/>
              <a:gd name="connsiteY34" fmla="*/ 1048021 h 1087493"/>
              <a:gd name="connsiteX35" fmla="*/ 2434976 w 3709036"/>
              <a:gd name="connsiteY35" fmla="*/ 1037747 h 1087493"/>
              <a:gd name="connsiteX36" fmla="*/ 2506895 w 3709036"/>
              <a:gd name="connsiteY36" fmla="*/ 1027473 h 1087493"/>
              <a:gd name="connsiteX37" fmla="*/ 2578814 w 3709036"/>
              <a:gd name="connsiteY37" fmla="*/ 1006924 h 1087493"/>
              <a:gd name="connsiteX38" fmla="*/ 2722652 w 3709036"/>
              <a:gd name="connsiteY38" fmla="*/ 996650 h 1087493"/>
              <a:gd name="connsiteX39" fmla="*/ 2866490 w 3709036"/>
              <a:gd name="connsiteY39" fmla="*/ 965828 h 1087493"/>
              <a:gd name="connsiteX40" fmla="*/ 2979506 w 3709036"/>
              <a:gd name="connsiteY40" fmla="*/ 924731 h 1087493"/>
              <a:gd name="connsiteX41" fmla="*/ 3020603 w 3709036"/>
              <a:gd name="connsiteY41" fmla="*/ 904183 h 1087493"/>
              <a:gd name="connsiteX42" fmla="*/ 3051425 w 3709036"/>
              <a:gd name="connsiteY42" fmla="*/ 893909 h 1087493"/>
              <a:gd name="connsiteX43" fmla="*/ 3092522 w 3709036"/>
              <a:gd name="connsiteY43" fmla="*/ 873360 h 1087493"/>
              <a:gd name="connsiteX44" fmla="*/ 3133618 w 3709036"/>
              <a:gd name="connsiteY44" fmla="*/ 863086 h 1087493"/>
              <a:gd name="connsiteX45" fmla="*/ 3174715 w 3709036"/>
              <a:gd name="connsiteY45" fmla="*/ 842538 h 1087493"/>
              <a:gd name="connsiteX46" fmla="*/ 3277457 w 3709036"/>
              <a:gd name="connsiteY46" fmla="*/ 811716 h 1087493"/>
              <a:gd name="connsiteX47" fmla="*/ 3359650 w 3709036"/>
              <a:gd name="connsiteY47" fmla="*/ 791167 h 1087493"/>
              <a:gd name="connsiteX48" fmla="*/ 3421295 w 3709036"/>
              <a:gd name="connsiteY48" fmla="*/ 760345 h 1087493"/>
              <a:gd name="connsiteX49" fmla="*/ 3534310 w 3709036"/>
              <a:gd name="connsiteY49" fmla="*/ 729522 h 1087493"/>
              <a:gd name="connsiteX50" fmla="*/ 3606230 w 3709036"/>
              <a:gd name="connsiteY50" fmla="*/ 688426 h 1087493"/>
              <a:gd name="connsiteX51" fmla="*/ 3657600 w 3709036"/>
              <a:gd name="connsiteY51" fmla="*/ 637055 h 1087493"/>
              <a:gd name="connsiteX52" fmla="*/ 3678149 w 3709036"/>
              <a:gd name="connsiteY52" fmla="*/ 616507 h 1087493"/>
              <a:gd name="connsiteX53" fmla="*/ 3688423 w 3709036"/>
              <a:gd name="connsiteY53" fmla="*/ 585684 h 1087493"/>
              <a:gd name="connsiteX54" fmla="*/ 3708971 w 3709036"/>
              <a:gd name="connsiteY54" fmla="*/ 544587 h 1087493"/>
              <a:gd name="connsiteX55" fmla="*/ 3678149 w 3709036"/>
              <a:gd name="connsiteY55" fmla="*/ 390475 h 1087493"/>
              <a:gd name="connsiteX56" fmla="*/ 3657600 w 3709036"/>
              <a:gd name="connsiteY56" fmla="*/ 369927 h 1087493"/>
              <a:gd name="connsiteX57" fmla="*/ 3637052 w 3709036"/>
              <a:gd name="connsiteY57" fmla="*/ 339104 h 1087493"/>
              <a:gd name="connsiteX58" fmla="*/ 3595955 w 3709036"/>
              <a:gd name="connsiteY58" fmla="*/ 318556 h 1087493"/>
              <a:gd name="connsiteX59" fmla="*/ 3544585 w 3709036"/>
              <a:gd name="connsiteY59" fmla="*/ 287733 h 1087493"/>
              <a:gd name="connsiteX60" fmla="*/ 3524036 w 3709036"/>
              <a:gd name="connsiteY60" fmla="*/ 256911 h 1087493"/>
              <a:gd name="connsiteX61" fmla="*/ 3462391 w 3709036"/>
              <a:gd name="connsiteY61" fmla="*/ 236363 h 1087493"/>
              <a:gd name="connsiteX62" fmla="*/ 3349376 w 3709036"/>
              <a:gd name="connsiteY62" fmla="*/ 215814 h 1087493"/>
              <a:gd name="connsiteX63" fmla="*/ 3113070 w 3709036"/>
              <a:gd name="connsiteY63" fmla="*/ 195266 h 1087493"/>
              <a:gd name="connsiteX64" fmla="*/ 3020603 w 3709036"/>
              <a:gd name="connsiteY64" fmla="*/ 184992 h 1087493"/>
              <a:gd name="connsiteX65" fmla="*/ 2979506 w 3709036"/>
              <a:gd name="connsiteY65" fmla="*/ 174718 h 1087493"/>
              <a:gd name="connsiteX66" fmla="*/ 2948684 w 3709036"/>
              <a:gd name="connsiteY66" fmla="*/ 164444 h 1087493"/>
              <a:gd name="connsiteX67" fmla="*/ 2537717 w 3709036"/>
              <a:gd name="connsiteY67" fmla="*/ 143895 h 1087493"/>
              <a:gd name="connsiteX68" fmla="*/ 2393879 w 3709036"/>
              <a:gd name="connsiteY68" fmla="*/ 133621 h 1087493"/>
              <a:gd name="connsiteX69" fmla="*/ 2075380 w 3709036"/>
              <a:gd name="connsiteY69" fmla="*/ 123347 h 1087493"/>
              <a:gd name="connsiteX70" fmla="*/ 1962364 w 3709036"/>
              <a:gd name="connsiteY70" fmla="*/ 113073 h 1087493"/>
              <a:gd name="connsiteX71" fmla="*/ 1900719 w 3709036"/>
              <a:gd name="connsiteY71" fmla="*/ 102799 h 1087493"/>
              <a:gd name="connsiteX72" fmla="*/ 1674688 w 3709036"/>
              <a:gd name="connsiteY72" fmla="*/ 92524 h 1087493"/>
              <a:gd name="connsiteX73" fmla="*/ 1571946 w 3709036"/>
              <a:gd name="connsiteY73" fmla="*/ 82250 h 1087493"/>
              <a:gd name="connsiteX74" fmla="*/ 1541124 w 3709036"/>
              <a:gd name="connsiteY74" fmla="*/ 71976 h 1087493"/>
              <a:gd name="connsiteX75" fmla="*/ 1407560 w 3709036"/>
              <a:gd name="connsiteY75" fmla="*/ 51428 h 1087493"/>
              <a:gd name="connsiteX76" fmla="*/ 1304818 w 3709036"/>
              <a:gd name="connsiteY76" fmla="*/ 20605 h 1087493"/>
              <a:gd name="connsiteX77" fmla="*/ 1150706 w 3709036"/>
              <a:gd name="connsiteY77" fmla="*/ 10331 h 1087493"/>
              <a:gd name="connsiteX78" fmla="*/ 1047964 w 3709036"/>
              <a:gd name="connsiteY78" fmla="*/ 57 h 108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09036" h="1087493">
                <a:moveTo>
                  <a:pt x="1191803" y="133621"/>
                </a:moveTo>
                <a:cubicBezTo>
                  <a:pt x="1126733" y="130196"/>
                  <a:pt x="1061576" y="128160"/>
                  <a:pt x="996594" y="123347"/>
                </a:cubicBezTo>
                <a:cubicBezTo>
                  <a:pt x="969058" y="121307"/>
                  <a:pt x="941936" y="115113"/>
                  <a:pt x="914400" y="113073"/>
                </a:cubicBezTo>
                <a:cubicBezTo>
                  <a:pt x="849418" y="108260"/>
                  <a:pt x="784261" y="106224"/>
                  <a:pt x="719191" y="102799"/>
                </a:cubicBezTo>
                <a:cubicBezTo>
                  <a:pt x="590528" y="84417"/>
                  <a:pt x="602099" y="81562"/>
                  <a:pt x="410967" y="102799"/>
                </a:cubicBezTo>
                <a:cubicBezTo>
                  <a:pt x="395745" y="104490"/>
                  <a:pt x="384165" y="117849"/>
                  <a:pt x="369870" y="123347"/>
                </a:cubicBezTo>
                <a:cubicBezTo>
                  <a:pt x="339546" y="135010"/>
                  <a:pt x="308225" y="143895"/>
                  <a:pt x="277403" y="154169"/>
                </a:cubicBezTo>
                <a:cubicBezTo>
                  <a:pt x="253825" y="162029"/>
                  <a:pt x="214504" y="174467"/>
                  <a:pt x="195209" y="184992"/>
                </a:cubicBezTo>
                <a:cubicBezTo>
                  <a:pt x="173528" y="196818"/>
                  <a:pt x="154112" y="212390"/>
                  <a:pt x="133564" y="226089"/>
                </a:cubicBezTo>
                <a:lnTo>
                  <a:pt x="102742" y="246637"/>
                </a:lnTo>
                <a:lnTo>
                  <a:pt x="71919" y="267185"/>
                </a:lnTo>
                <a:cubicBezTo>
                  <a:pt x="65070" y="280884"/>
                  <a:pt x="56749" y="293941"/>
                  <a:pt x="51371" y="308282"/>
                </a:cubicBezTo>
                <a:cubicBezTo>
                  <a:pt x="46413" y="321503"/>
                  <a:pt x="47412" y="336748"/>
                  <a:pt x="41097" y="349378"/>
                </a:cubicBezTo>
                <a:cubicBezTo>
                  <a:pt x="36765" y="358042"/>
                  <a:pt x="26600" y="362363"/>
                  <a:pt x="20549" y="369927"/>
                </a:cubicBezTo>
                <a:cubicBezTo>
                  <a:pt x="12835" y="379569"/>
                  <a:pt x="6850" y="390475"/>
                  <a:pt x="0" y="400749"/>
                </a:cubicBezTo>
                <a:cubicBezTo>
                  <a:pt x="3425" y="479518"/>
                  <a:pt x="4228" y="558444"/>
                  <a:pt x="10275" y="637055"/>
                </a:cubicBezTo>
                <a:cubicBezTo>
                  <a:pt x="11525" y="653310"/>
                  <a:pt x="35317" y="699341"/>
                  <a:pt x="41097" y="708974"/>
                </a:cubicBezTo>
                <a:cubicBezTo>
                  <a:pt x="53803" y="730151"/>
                  <a:pt x="68495" y="750071"/>
                  <a:pt x="82194" y="770619"/>
                </a:cubicBezTo>
                <a:cubicBezTo>
                  <a:pt x="91526" y="784616"/>
                  <a:pt x="107025" y="812231"/>
                  <a:pt x="123290" y="821990"/>
                </a:cubicBezTo>
                <a:cubicBezTo>
                  <a:pt x="135656" y="829410"/>
                  <a:pt x="185136" y="839180"/>
                  <a:pt x="195209" y="842538"/>
                </a:cubicBezTo>
                <a:cubicBezTo>
                  <a:pt x="294205" y="875536"/>
                  <a:pt x="196441" y="854730"/>
                  <a:pt x="308225" y="873360"/>
                </a:cubicBezTo>
                <a:cubicBezTo>
                  <a:pt x="382109" y="897989"/>
                  <a:pt x="289864" y="868115"/>
                  <a:pt x="380144" y="893909"/>
                </a:cubicBezTo>
                <a:cubicBezTo>
                  <a:pt x="411468" y="902859"/>
                  <a:pt x="417272" y="909105"/>
                  <a:pt x="452063" y="914457"/>
                </a:cubicBezTo>
                <a:cubicBezTo>
                  <a:pt x="482715" y="919173"/>
                  <a:pt x="513758" y="920884"/>
                  <a:pt x="544531" y="924731"/>
                </a:cubicBezTo>
                <a:cubicBezTo>
                  <a:pt x="568560" y="927735"/>
                  <a:pt x="592477" y="931580"/>
                  <a:pt x="616450" y="935005"/>
                </a:cubicBezTo>
                <a:cubicBezTo>
                  <a:pt x="626724" y="938430"/>
                  <a:pt x="636652" y="943156"/>
                  <a:pt x="647272" y="945280"/>
                </a:cubicBezTo>
                <a:cubicBezTo>
                  <a:pt x="798108" y="975448"/>
                  <a:pt x="737937" y="958968"/>
                  <a:pt x="883578" y="976102"/>
                </a:cubicBezTo>
                <a:cubicBezTo>
                  <a:pt x="917891" y="980139"/>
                  <a:pt x="952980" y="987125"/>
                  <a:pt x="986319" y="996650"/>
                </a:cubicBezTo>
                <a:cubicBezTo>
                  <a:pt x="996732" y="999625"/>
                  <a:pt x="1006342" y="1006124"/>
                  <a:pt x="1017142" y="1006924"/>
                </a:cubicBezTo>
                <a:cubicBezTo>
                  <a:pt x="1099182" y="1013001"/>
                  <a:pt x="1181584" y="1012636"/>
                  <a:pt x="1263722" y="1017199"/>
                </a:cubicBezTo>
                <a:cubicBezTo>
                  <a:pt x="1304898" y="1019487"/>
                  <a:pt x="1345915" y="1024048"/>
                  <a:pt x="1387012" y="1027473"/>
                </a:cubicBezTo>
                <a:cubicBezTo>
                  <a:pt x="1411587" y="1032388"/>
                  <a:pt x="1477491" y="1046143"/>
                  <a:pt x="1500027" y="1048021"/>
                </a:cubicBezTo>
                <a:cubicBezTo>
                  <a:pt x="1561554" y="1053148"/>
                  <a:pt x="1623317" y="1054870"/>
                  <a:pt x="1684962" y="1058295"/>
                </a:cubicBezTo>
                <a:cubicBezTo>
                  <a:pt x="1906503" y="1113679"/>
                  <a:pt x="1742914" y="1076569"/>
                  <a:pt x="2291137" y="1058295"/>
                </a:cubicBezTo>
                <a:cubicBezTo>
                  <a:pt x="2308590" y="1057713"/>
                  <a:pt x="2325221" y="1050491"/>
                  <a:pt x="2342508" y="1048021"/>
                </a:cubicBezTo>
                <a:cubicBezTo>
                  <a:pt x="2373209" y="1043635"/>
                  <a:pt x="2404203" y="1041594"/>
                  <a:pt x="2434976" y="1037747"/>
                </a:cubicBezTo>
                <a:cubicBezTo>
                  <a:pt x="2459005" y="1034743"/>
                  <a:pt x="2482922" y="1030898"/>
                  <a:pt x="2506895" y="1027473"/>
                </a:cubicBezTo>
                <a:cubicBezTo>
                  <a:pt x="2530868" y="1020623"/>
                  <a:pt x="2554132" y="1010450"/>
                  <a:pt x="2578814" y="1006924"/>
                </a:cubicBezTo>
                <a:cubicBezTo>
                  <a:pt x="2626399" y="1000126"/>
                  <a:pt x="2674955" y="1002612"/>
                  <a:pt x="2722652" y="996650"/>
                </a:cubicBezTo>
                <a:cubicBezTo>
                  <a:pt x="2736290" y="994945"/>
                  <a:pt x="2833133" y="975835"/>
                  <a:pt x="2866490" y="965828"/>
                </a:cubicBezTo>
                <a:cubicBezTo>
                  <a:pt x="2901546" y="955311"/>
                  <a:pt x="2945562" y="939817"/>
                  <a:pt x="2979506" y="924731"/>
                </a:cubicBezTo>
                <a:cubicBezTo>
                  <a:pt x="2993502" y="918511"/>
                  <a:pt x="3006525" y="910216"/>
                  <a:pt x="3020603" y="904183"/>
                </a:cubicBezTo>
                <a:cubicBezTo>
                  <a:pt x="3030557" y="899917"/>
                  <a:pt x="3041471" y="898175"/>
                  <a:pt x="3051425" y="893909"/>
                </a:cubicBezTo>
                <a:cubicBezTo>
                  <a:pt x="3065503" y="887876"/>
                  <a:pt x="3078181" y="878738"/>
                  <a:pt x="3092522" y="873360"/>
                </a:cubicBezTo>
                <a:cubicBezTo>
                  <a:pt x="3105743" y="868402"/>
                  <a:pt x="3120397" y="868044"/>
                  <a:pt x="3133618" y="863086"/>
                </a:cubicBezTo>
                <a:cubicBezTo>
                  <a:pt x="3147959" y="857708"/>
                  <a:pt x="3160495" y="848226"/>
                  <a:pt x="3174715" y="842538"/>
                </a:cubicBezTo>
                <a:cubicBezTo>
                  <a:pt x="3235767" y="818118"/>
                  <a:pt x="3224466" y="826857"/>
                  <a:pt x="3277457" y="811716"/>
                </a:cubicBezTo>
                <a:cubicBezTo>
                  <a:pt x="3351181" y="790651"/>
                  <a:pt x="3255195" y="812058"/>
                  <a:pt x="3359650" y="791167"/>
                </a:cubicBezTo>
                <a:cubicBezTo>
                  <a:pt x="3389784" y="771078"/>
                  <a:pt x="3387265" y="768852"/>
                  <a:pt x="3421295" y="760345"/>
                </a:cubicBezTo>
                <a:cubicBezTo>
                  <a:pt x="3452177" y="752625"/>
                  <a:pt x="3507856" y="747157"/>
                  <a:pt x="3534310" y="729522"/>
                </a:cubicBezTo>
                <a:cubicBezTo>
                  <a:pt x="3577877" y="700478"/>
                  <a:pt x="3554088" y="714496"/>
                  <a:pt x="3606230" y="688426"/>
                </a:cubicBezTo>
                <a:lnTo>
                  <a:pt x="3657600" y="637055"/>
                </a:lnTo>
                <a:lnTo>
                  <a:pt x="3678149" y="616507"/>
                </a:lnTo>
                <a:cubicBezTo>
                  <a:pt x="3681574" y="606233"/>
                  <a:pt x="3684157" y="595638"/>
                  <a:pt x="3688423" y="585684"/>
                </a:cubicBezTo>
                <a:cubicBezTo>
                  <a:pt x="3694456" y="571606"/>
                  <a:pt x="3707796" y="559858"/>
                  <a:pt x="3708971" y="544587"/>
                </a:cubicBezTo>
                <a:cubicBezTo>
                  <a:pt x="3710000" y="531213"/>
                  <a:pt x="3698939" y="411264"/>
                  <a:pt x="3678149" y="390475"/>
                </a:cubicBezTo>
                <a:cubicBezTo>
                  <a:pt x="3671299" y="383626"/>
                  <a:pt x="3663651" y="377491"/>
                  <a:pt x="3657600" y="369927"/>
                </a:cubicBezTo>
                <a:cubicBezTo>
                  <a:pt x="3649886" y="360285"/>
                  <a:pt x="3646538" y="347009"/>
                  <a:pt x="3637052" y="339104"/>
                </a:cubicBezTo>
                <a:cubicBezTo>
                  <a:pt x="3625286" y="329299"/>
                  <a:pt x="3609343" y="325994"/>
                  <a:pt x="3595955" y="318556"/>
                </a:cubicBezTo>
                <a:cubicBezTo>
                  <a:pt x="3578499" y="308858"/>
                  <a:pt x="3561708" y="298007"/>
                  <a:pt x="3544585" y="287733"/>
                </a:cubicBezTo>
                <a:cubicBezTo>
                  <a:pt x="3537735" y="277459"/>
                  <a:pt x="3534507" y="263455"/>
                  <a:pt x="3524036" y="256911"/>
                </a:cubicBezTo>
                <a:cubicBezTo>
                  <a:pt x="3505668" y="245432"/>
                  <a:pt x="3482939" y="243212"/>
                  <a:pt x="3462391" y="236363"/>
                </a:cubicBezTo>
                <a:cubicBezTo>
                  <a:pt x="3407654" y="218117"/>
                  <a:pt x="3436506" y="225495"/>
                  <a:pt x="3349376" y="215814"/>
                </a:cubicBezTo>
                <a:cubicBezTo>
                  <a:pt x="3193605" y="198506"/>
                  <a:pt x="3292105" y="211542"/>
                  <a:pt x="3113070" y="195266"/>
                </a:cubicBezTo>
                <a:cubicBezTo>
                  <a:pt x="3082185" y="192458"/>
                  <a:pt x="3051425" y="188417"/>
                  <a:pt x="3020603" y="184992"/>
                </a:cubicBezTo>
                <a:cubicBezTo>
                  <a:pt x="3006904" y="181567"/>
                  <a:pt x="2993083" y="178597"/>
                  <a:pt x="2979506" y="174718"/>
                </a:cubicBezTo>
                <a:cubicBezTo>
                  <a:pt x="2969093" y="171743"/>
                  <a:pt x="2959454" y="165578"/>
                  <a:pt x="2948684" y="164444"/>
                </a:cubicBezTo>
                <a:cubicBezTo>
                  <a:pt x="2860536" y="155165"/>
                  <a:pt x="2601894" y="147273"/>
                  <a:pt x="2537717" y="143895"/>
                </a:cubicBezTo>
                <a:cubicBezTo>
                  <a:pt x="2489715" y="141369"/>
                  <a:pt x="2441900" y="135755"/>
                  <a:pt x="2393879" y="133621"/>
                </a:cubicBezTo>
                <a:cubicBezTo>
                  <a:pt x="2287762" y="128905"/>
                  <a:pt x="2181546" y="126772"/>
                  <a:pt x="2075380" y="123347"/>
                </a:cubicBezTo>
                <a:cubicBezTo>
                  <a:pt x="2037708" y="119922"/>
                  <a:pt x="1999932" y="117493"/>
                  <a:pt x="1962364" y="113073"/>
                </a:cubicBezTo>
                <a:cubicBezTo>
                  <a:pt x="1941675" y="110639"/>
                  <a:pt x="1921498" y="104283"/>
                  <a:pt x="1900719" y="102799"/>
                </a:cubicBezTo>
                <a:cubicBezTo>
                  <a:pt x="1825489" y="97425"/>
                  <a:pt x="1750032" y="95949"/>
                  <a:pt x="1674688" y="92524"/>
                </a:cubicBezTo>
                <a:cubicBezTo>
                  <a:pt x="1640441" y="89099"/>
                  <a:pt x="1605964" y="87483"/>
                  <a:pt x="1571946" y="82250"/>
                </a:cubicBezTo>
                <a:cubicBezTo>
                  <a:pt x="1561242" y="80603"/>
                  <a:pt x="1551743" y="74100"/>
                  <a:pt x="1541124" y="71976"/>
                </a:cubicBezTo>
                <a:cubicBezTo>
                  <a:pt x="1508535" y="65458"/>
                  <a:pt x="1441519" y="59918"/>
                  <a:pt x="1407560" y="51428"/>
                </a:cubicBezTo>
                <a:cubicBezTo>
                  <a:pt x="1384598" y="45688"/>
                  <a:pt x="1332976" y="23569"/>
                  <a:pt x="1304818" y="20605"/>
                </a:cubicBezTo>
                <a:cubicBezTo>
                  <a:pt x="1253616" y="15215"/>
                  <a:pt x="1202077" y="13756"/>
                  <a:pt x="1150706" y="10331"/>
                </a:cubicBezTo>
                <a:cubicBezTo>
                  <a:pt x="1068616" y="-1396"/>
                  <a:pt x="1103003" y="57"/>
                  <a:pt x="1047964" y="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1600200"/>
            <a:ext cx="914400" cy="685800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0902" y="4800600"/>
            <a:ext cx="1793697" cy="457200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44601" y="5257800"/>
            <a:ext cx="1779997" cy="381000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599" y="3581400"/>
            <a:ext cx="1915340" cy="236220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Larimer County will add value to the lives of its citizens today and in the future by:</a:t>
            </a:r>
          </a:p>
          <a:p>
            <a:r>
              <a:rPr lang="en-US" dirty="0"/>
              <a:t>Being good stewards of our public resources</a:t>
            </a:r>
          </a:p>
          <a:p>
            <a:r>
              <a:rPr lang="en-US" dirty="0"/>
              <a:t>Promoting innovation and continuous improvement</a:t>
            </a:r>
          </a:p>
          <a:p>
            <a:r>
              <a:rPr lang="en-US" dirty="0"/>
              <a:t>Providing quality customer service</a:t>
            </a:r>
          </a:p>
          <a:p>
            <a:r>
              <a:rPr lang="en-US" dirty="0"/>
              <a:t>Empowering people to take responsibility</a:t>
            </a:r>
          </a:p>
          <a:p>
            <a:r>
              <a:rPr lang="en-US" dirty="0"/>
              <a:t>Cultivating partnerships</a:t>
            </a:r>
          </a:p>
          <a:p>
            <a:r>
              <a:rPr lang="en-US" dirty="0"/>
              <a:t>Being a fulfilling and enjoyable place to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2019-23 Strategic Plan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https://www.larimer.org/strategicplan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/>
              <a:t>Community Vision:</a:t>
            </a:r>
            <a:r>
              <a:rPr lang="en-US" sz="3600" dirty="0" smtClean="0"/>
              <a:t> Larimer County is a great place to be: an innovative community to live, work and play for everyone.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u="sng" dirty="0" smtClean="0"/>
              <a:t>Organizational Mission:</a:t>
            </a:r>
            <a:r>
              <a:rPr lang="en-US" sz="3600" dirty="0" smtClean="0"/>
              <a:t> Larimer County government upholds and advances the community’s health, well-being and quality of life.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2019-23 Strategic Plan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https://www.larimer.org/strategicplan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u="sng" dirty="0" smtClean="0"/>
              <a:t>Goal 1:</a:t>
            </a:r>
            <a:r>
              <a:rPr lang="en-US" sz="3600" dirty="0" smtClean="0"/>
              <a:t> Larimer County works collaboratively to ensure adequate public infrastructure is available to support the needs of our growing community.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600" u="sng" dirty="0" smtClean="0"/>
              <a:t>Goal 2:</a:t>
            </a:r>
            <a:r>
              <a:rPr lang="en-US" sz="3600" dirty="0" smtClean="0"/>
              <a:t> Everyone in Larimer County has access to economic opportunities and a vibrant quality of life.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600" u="sng" dirty="0" smtClean="0"/>
              <a:t>Goal 3:</a:t>
            </a:r>
            <a:r>
              <a:rPr lang="en-US" sz="3600" dirty="0" smtClean="0"/>
              <a:t> Larimer County government is ready to support the future service needs of our residents and visitors.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23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Significant Challenges on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143000"/>
            <a:ext cx="9067800" cy="5943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/>
              <a:t>Continuing threats to property tax revenue growth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Gallagher adjustments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Tax </a:t>
            </a:r>
            <a:r>
              <a:rPr lang="en-US" dirty="0"/>
              <a:t>increment financing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Looming infrastructure </a:t>
            </a:r>
            <a:r>
              <a:rPr lang="en-US" sz="3600" dirty="0"/>
              <a:t>replacement and expansion </a:t>
            </a:r>
            <a:r>
              <a:rPr lang="en-US" sz="3600" dirty="0" smtClean="0"/>
              <a:t>needs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Regional Transportation: $12 million annually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$582 million </a:t>
            </a:r>
            <a:r>
              <a:rPr lang="en-US" dirty="0" smtClean="0"/>
              <a:t>for County facilities over next 20 years</a:t>
            </a:r>
            <a:endParaRPr lang="en-US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Demographic shifts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State </a:t>
            </a:r>
            <a:r>
              <a:rPr lang="en-US" sz="3600" dirty="0"/>
              <a:t>and Federal funding and mandates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27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can I help you?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981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Linda Hoffmann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County Manager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970-498-7004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lhoffmann@larimer.org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Challenges on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8" y="1572007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Population growth and demographic changes are increasing demand for County services</a:t>
            </a:r>
          </a:p>
          <a:p>
            <a:r>
              <a:rPr lang="en-US" dirty="0"/>
              <a:t>Property tax is County’s primary source of discretionary funding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79" y="406562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Property Actual 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3450" y="408739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7828" y="409174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Assessment 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8765" y="408739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5063" y="4091746"/>
            <a:ext cx="132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Assessed Value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5946" y="5061024"/>
            <a:ext cx="132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Assessed Value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9094" y="50644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17725" y="50610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031" y="5061024"/>
            <a:ext cx="132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Tax Revenue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696" y="5199522"/>
            <a:ext cx="132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Mill Levy</a:t>
            </a:r>
          </a:p>
        </p:txBody>
      </p:sp>
      <p:sp>
        <p:nvSpPr>
          <p:cNvPr id="24" name="Freeform 23"/>
          <p:cNvSpPr/>
          <p:nvPr/>
        </p:nvSpPr>
        <p:spPr>
          <a:xfrm>
            <a:off x="2635140" y="3992562"/>
            <a:ext cx="1516855" cy="1001487"/>
          </a:xfrm>
          <a:custGeom>
            <a:avLst/>
            <a:gdLst>
              <a:gd name="connsiteX0" fmla="*/ 1428205 w 1516855"/>
              <a:gd name="connsiteY0" fmla="*/ 426720 h 1001486"/>
              <a:gd name="connsiteX1" fmla="*/ 1419497 w 1516855"/>
              <a:gd name="connsiteY1" fmla="*/ 330926 h 1001486"/>
              <a:gd name="connsiteX2" fmla="*/ 1410788 w 1516855"/>
              <a:gd name="connsiteY2" fmla="*/ 296092 h 1001486"/>
              <a:gd name="connsiteX3" fmla="*/ 1375954 w 1516855"/>
              <a:gd name="connsiteY3" fmla="*/ 243840 h 1001486"/>
              <a:gd name="connsiteX4" fmla="*/ 1349828 w 1516855"/>
              <a:gd name="connsiteY4" fmla="*/ 182880 h 1001486"/>
              <a:gd name="connsiteX5" fmla="*/ 1297577 w 1516855"/>
              <a:gd name="connsiteY5" fmla="*/ 113212 h 1001486"/>
              <a:gd name="connsiteX6" fmla="*/ 1262743 w 1516855"/>
              <a:gd name="connsiteY6" fmla="*/ 60960 h 1001486"/>
              <a:gd name="connsiteX7" fmla="*/ 1236617 w 1516855"/>
              <a:gd name="connsiteY7" fmla="*/ 43543 h 1001486"/>
              <a:gd name="connsiteX8" fmla="*/ 1001485 w 1516855"/>
              <a:gd name="connsiteY8" fmla="*/ 17418 h 1001486"/>
              <a:gd name="connsiteX9" fmla="*/ 827314 w 1516855"/>
              <a:gd name="connsiteY9" fmla="*/ 0 h 1001486"/>
              <a:gd name="connsiteX10" fmla="*/ 557348 w 1516855"/>
              <a:gd name="connsiteY10" fmla="*/ 17418 h 1001486"/>
              <a:gd name="connsiteX11" fmla="*/ 513805 w 1516855"/>
              <a:gd name="connsiteY11" fmla="*/ 26126 h 1001486"/>
              <a:gd name="connsiteX12" fmla="*/ 478971 w 1516855"/>
              <a:gd name="connsiteY12" fmla="*/ 34835 h 1001486"/>
              <a:gd name="connsiteX13" fmla="*/ 348343 w 1516855"/>
              <a:gd name="connsiteY13" fmla="*/ 43543 h 1001486"/>
              <a:gd name="connsiteX14" fmla="*/ 209005 w 1516855"/>
              <a:gd name="connsiteY14" fmla="*/ 60960 h 1001486"/>
              <a:gd name="connsiteX15" fmla="*/ 156754 w 1516855"/>
              <a:gd name="connsiteY15" fmla="*/ 78378 h 1001486"/>
              <a:gd name="connsiteX16" fmla="*/ 95794 w 1516855"/>
              <a:gd name="connsiteY16" fmla="*/ 113212 h 1001486"/>
              <a:gd name="connsiteX17" fmla="*/ 43543 w 1516855"/>
              <a:gd name="connsiteY17" fmla="*/ 191589 h 1001486"/>
              <a:gd name="connsiteX18" fmla="*/ 26125 w 1516855"/>
              <a:gd name="connsiteY18" fmla="*/ 217715 h 1001486"/>
              <a:gd name="connsiteX19" fmla="*/ 8708 w 1516855"/>
              <a:gd name="connsiteY19" fmla="*/ 269966 h 1001486"/>
              <a:gd name="connsiteX20" fmla="*/ 0 w 1516855"/>
              <a:gd name="connsiteY20" fmla="*/ 296092 h 1001486"/>
              <a:gd name="connsiteX21" fmla="*/ 8708 w 1516855"/>
              <a:gd name="connsiteY21" fmla="*/ 426720 h 1001486"/>
              <a:gd name="connsiteX22" fmla="*/ 26125 w 1516855"/>
              <a:gd name="connsiteY22" fmla="*/ 478972 h 1001486"/>
              <a:gd name="connsiteX23" fmla="*/ 34834 w 1516855"/>
              <a:gd name="connsiteY23" fmla="*/ 505098 h 1001486"/>
              <a:gd name="connsiteX24" fmla="*/ 52251 w 1516855"/>
              <a:gd name="connsiteY24" fmla="*/ 531223 h 1001486"/>
              <a:gd name="connsiteX25" fmla="*/ 60960 w 1516855"/>
              <a:gd name="connsiteY25" fmla="*/ 557349 h 1001486"/>
              <a:gd name="connsiteX26" fmla="*/ 78377 w 1516855"/>
              <a:gd name="connsiteY26" fmla="*/ 583475 h 1001486"/>
              <a:gd name="connsiteX27" fmla="*/ 95794 w 1516855"/>
              <a:gd name="connsiteY27" fmla="*/ 618309 h 1001486"/>
              <a:gd name="connsiteX28" fmla="*/ 156754 w 1516855"/>
              <a:gd name="connsiteY28" fmla="*/ 679269 h 1001486"/>
              <a:gd name="connsiteX29" fmla="*/ 182880 w 1516855"/>
              <a:gd name="connsiteY29" fmla="*/ 705395 h 1001486"/>
              <a:gd name="connsiteX30" fmla="*/ 209005 w 1516855"/>
              <a:gd name="connsiteY30" fmla="*/ 722812 h 1001486"/>
              <a:gd name="connsiteX31" fmla="*/ 226423 w 1516855"/>
              <a:gd name="connsiteY31" fmla="*/ 740229 h 1001486"/>
              <a:gd name="connsiteX32" fmla="*/ 313508 w 1516855"/>
              <a:gd name="connsiteY32" fmla="*/ 801189 h 1001486"/>
              <a:gd name="connsiteX33" fmla="*/ 339634 w 1516855"/>
              <a:gd name="connsiteY33" fmla="*/ 818606 h 1001486"/>
              <a:gd name="connsiteX34" fmla="*/ 365760 w 1516855"/>
              <a:gd name="connsiteY34" fmla="*/ 827315 h 1001486"/>
              <a:gd name="connsiteX35" fmla="*/ 418011 w 1516855"/>
              <a:gd name="connsiteY35" fmla="*/ 853440 h 1001486"/>
              <a:gd name="connsiteX36" fmla="*/ 470263 w 1516855"/>
              <a:gd name="connsiteY36" fmla="*/ 879566 h 1001486"/>
              <a:gd name="connsiteX37" fmla="*/ 531223 w 1516855"/>
              <a:gd name="connsiteY37" fmla="*/ 914400 h 1001486"/>
              <a:gd name="connsiteX38" fmla="*/ 566057 w 1516855"/>
              <a:gd name="connsiteY38" fmla="*/ 923109 h 1001486"/>
              <a:gd name="connsiteX39" fmla="*/ 618308 w 1516855"/>
              <a:gd name="connsiteY39" fmla="*/ 940526 h 1001486"/>
              <a:gd name="connsiteX40" fmla="*/ 653143 w 1516855"/>
              <a:gd name="connsiteY40" fmla="*/ 949235 h 1001486"/>
              <a:gd name="connsiteX41" fmla="*/ 722811 w 1516855"/>
              <a:gd name="connsiteY41" fmla="*/ 975360 h 1001486"/>
              <a:gd name="connsiteX42" fmla="*/ 766354 w 1516855"/>
              <a:gd name="connsiteY42" fmla="*/ 984069 h 1001486"/>
              <a:gd name="connsiteX43" fmla="*/ 888274 w 1516855"/>
              <a:gd name="connsiteY43" fmla="*/ 1001486 h 1001486"/>
              <a:gd name="connsiteX44" fmla="*/ 1140823 w 1516855"/>
              <a:gd name="connsiteY44" fmla="*/ 984069 h 1001486"/>
              <a:gd name="connsiteX45" fmla="*/ 1175657 w 1516855"/>
              <a:gd name="connsiteY45" fmla="*/ 975360 h 1001486"/>
              <a:gd name="connsiteX46" fmla="*/ 1219200 w 1516855"/>
              <a:gd name="connsiteY46" fmla="*/ 966652 h 1001486"/>
              <a:gd name="connsiteX47" fmla="*/ 1271451 w 1516855"/>
              <a:gd name="connsiteY47" fmla="*/ 949235 h 1001486"/>
              <a:gd name="connsiteX48" fmla="*/ 1280160 w 1516855"/>
              <a:gd name="connsiteY48" fmla="*/ 923109 h 1001486"/>
              <a:gd name="connsiteX49" fmla="*/ 1332411 w 1516855"/>
              <a:gd name="connsiteY49" fmla="*/ 870858 h 1001486"/>
              <a:gd name="connsiteX50" fmla="*/ 1349828 w 1516855"/>
              <a:gd name="connsiteY50" fmla="*/ 836023 h 1001486"/>
              <a:gd name="connsiteX51" fmla="*/ 1358537 w 1516855"/>
              <a:gd name="connsiteY51" fmla="*/ 809898 h 1001486"/>
              <a:gd name="connsiteX52" fmla="*/ 1375954 w 1516855"/>
              <a:gd name="connsiteY52" fmla="*/ 792480 h 1001486"/>
              <a:gd name="connsiteX53" fmla="*/ 1419497 w 1516855"/>
              <a:gd name="connsiteY53" fmla="*/ 740229 h 1001486"/>
              <a:gd name="connsiteX54" fmla="*/ 1445623 w 1516855"/>
              <a:gd name="connsiteY54" fmla="*/ 696686 h 1001486"/>
              <a:gd name="connsiteX55" fmla="*/ 1454331 w 1516855"/>
              <a:gd name="connsiteY55" fmla="*/ 670560 h 1001486"/>
              <a:gd name="connsiteX56" fmla="*/ 1471748 w 1516855"/>
              <a:gd name="connsiteY56" fmla="*/ 644435 h 1001486"/>
              <a:gd name="connsiteX57" fmla="*/ 1489165 w 1516855"/>
              <a:gd name="connsiteY57" fmla="*/ 592183 h 1001486"/>
              <a:gd name="connsiteX58" fmla="*/ 1497874 w 1516855"/>
              <a:gd name="connsiteY58" fmla="*/ 566058 h 1001486"/>
              <a:gd name="connsiteX59" fmla="*/ 1515291 w 1516855"/>
              <a:gd name="connsiteY59" fmla="*/ 539932 h 1001486"/>
              <a:gd name="connsiteX60" fmla="*/ 1515291 w 1516855"/>
              <a:gd name="connsiteY60" fmla="*/ 496389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16855" h="1001486">
                <a:moveTo>
                  <a:pt x="1428205" y="426720"/>
                </a:moveTo>
                <a:cubicBezTo>
                  <a:pt x="1425302" y="394789"/>
                  <a:pt x="1423735" y="362708"/>
                  <a:pt x="1419497" y="330926"/>
                </a:cubicBezTo>
                <a:cubicBezTo>
                  <a:pt x="1417915" y="319062"/>
                  <a:pt x="1416141" y="306797"/>
                  <a:pt x="1410788" y="296092"/>
                </a:cubicBezTo>
                <a:cubicBezTo>
                  <a:pt x="1401427" y="277369"/>
                  <a:pt x="1387565" y="261257"/>
                  <a:pt x="1375954" y="243840"/>
                </a:cubicBezTo>
                <a:cubicBezTo>
                  <a:pt x="1360955" y="183846"/>
                  <a:pt x="1377165" y="232087"/>
                  <a:pt x="1349828" y="182880"/>
                </a:cubicBezTo>
                <a:cubicBezTo>
                  <a:pt x="1313586" y="117643"/>
                  <a:pt x="1342827" y="143378"/>
                  <a:pt x="1297577" y="113212"/>
                </a:cubicBezTo>
                <a:cubicBezTo>
                  <a:pt x="1285966" y="95795"/>
                  <a:pt x="1280160" y="72571"/>
                  <a:pt x="1262743" y="60960"/>
                </a:cubicBezTo>
                <a:cubicBezTo>
                  <a:pt x="1254034" y="55154"/>
                  <a:pt x="1246181" y="47794"/>
                  <a:pt x="1236617" y="43543"/>
                </a:cubicBezTo>
                <a:cubicBezTo>
                  <a:pt x="1157309" y="8296"/>
                  <a:pt x="1100182" y="22118"/>
                  <a:pt x="1001485" y="17418"/>
                </a:cubicBezTo>
                <a:cubicBezTo>
                  <a:pt x="934960" y="6330"/>
                  <a:pt x="907047" y="0"/>
                  <a:pt x="827314" y="0"/>
                </a:cubicBezTo>
                <a:cubicBezTo>
                  <a:pt x="734528" y="0"/>
                  <a:pt x="648480" y="9133"/>
                  <a:pt x="557348" y="17418"/>
                </a:cubicBezTo>
                <a:cubicBezTo>
                  <a:pt x="542834" y="20321"/>
                  <a:pt x="528254" y="22915"/>
                  <a:pt x="513805" y="26126"/>
                </a:cubicBezTo>
                <a:cubicBezTo>
                  <a:pt x="502121" y="28722"/>
                  <a:pt x="490874" y="33582"/>
                  <a:pt x="478971" y="34835"/>
                </a:cubicBezTo>
                <a:cubicBezTo>
                  <a:pt x="435571" y="39403"/>
                  <a:pt x="391779" y="39340"/>
                  <a:pt x="348343" y="43543"/>
                </a:cubicBezTo>
                <a:cubicBezTo>
                  <a:pt x="301753" y="48052"/>
                  <a:pt x="209005" y="60960"/>
                  <a:pt x="209005" y="60960"/>
                </a:cubicBezTo>
                <a:cubicBezTo>
                  <a:pt x="191588" y="66766"/>
                  <a:pt x="173175" y="70168"/>
                  <a:pt x="156754" y="78378"/>
                </a:cubicBezTo>
                <a:cubicBezTo>
                  <a:pt x="112559" y="100476"/>
                  <a:pt x="132722" y="88594"/>
                  <a:pt x="95794" y="113212"/>
                </a:cubicBezTo>
                <a:lnTo>
                  <a:pt x="43543" y="191589"/>
                </a:lnTo>
                <a:lnTo>
                  <a:pt x="26125" y="217715"/>
                </a:lnTo>
                <a:lnTo>
                  <a:pt x="8708" y="269966"/>
                </a:lnTo>
                <a:lnTo>
                  <a:pt x="0" y="296092"/>
                </a:lnTo>
                <a:cubicBezTo>
                  <a:pt x="2903" y="339635"/>
                  <a:pt x="2537" y="383519"/>
                  <a:pt x="8708" y="426720"/>
                </a:cubicBezTo>
                <a:cubicBezTo>
                  <a:pt x="11304" y="444895"/>
                  <a:pt x="20319" y="461555"/>
                  <a:pt x="26125" y="478972"/>
                </a:cubicBezTo>
                <a:cubicBezTo>
                  <a:pt x="29028" y="487681"/>
                  <a:pt x="29742" y="497460"/>
                  <a:pt x="34834" y="505098"/>
                </a:cubicBezTo>
                <a:cubicBezTo>
                  <a:pt x="40640" y="513806"/>
                  <a:pt x="47570" y="521862"/>
                  <a:pt x="52251" y="531223"/>
                </a:cubicBezTo>
                <a:cubicBezTo>
                  <a:pt x="56356" y="539434"/>
                  <a:pt x="56855" y="549138"/>
                  <a:pt x="60960" y="557349"/>
                </a:cubicBezTo>
                <a:cubicBezTo>
                  <a:pt x="65641" y="566710"/>
                  <a:pt x="73184" y="574388"/>
                  <a:pt x="78377" y="583475"/>
                </a:cubicBezTo>
                <a:cubicBezTo>
                  <a:pt x="84818" y="594746"/>
                  <a:pt x="87573" y="608262"/>
                  <a:pt x="95794" y="618309"/>
                </a:cubicBezTo>
                <a:cubicBezTo>
                  <a:pt x="113991" y="640550"/>
                  <a:pt x="136434" y="658949"/>
                  <a:pt x="156754" y="679269"/>
                </a:cubicBezTo>
                <a:cubicBezTo>
                  <a:pt x="165463" y="687978"/>
                  <a:pt x="172633" y="698563"/>
                  <a:pt x="182880" y="705395"/>
                </a:cubicBezTo>
                <a:cubicBezTo>
                  <a:pt x="191588" y="711201"/>
                  <a:pt x="200832" y="716274"/>
                  <a:pt x="209005" y="722812"/>
                </a:cubicBezTo>
                <a:cubicBezTo>
                  <a:pt x="215416" y="727941"/>
                  <a:pt x="220115" y="734973"/>
                  <a:pt x="226423" y="740229"/>
                </a:cubicBezTo>
                <a:cubicBezTo>
                  <a:pt x="252218" y="761725"/>
                  <a:pt x="286368" y="783096"/>
                  <a:pt x="313508" y="801189"/>
                </a:cubicBezTo>
                <a:cubicBezTo>
                  <a:pt x="322217" y="806995"/>
                  <a:pt x="329705" y="815296"/>
                  <a:pt x="339634" y="818606"/>
                </a:cubicBezTo>
                <a:cubicBezTo>
                  <a:pt x="348343" y="821509"/>
                  <a:pt x="357549" y="823210"/>
                  <a:pt x="365760" y="827315"/>
                </a:cubicBezTo>
                <a:cubicBezTo>
                  <a:pt x="433279" y="861075"/>
                  <a:pt x="352349" y="831554"/>
                  <a:pt x="418011" y="853440"/>
                </a:cubicBezTo>
                <a:cubicBezTo>
                  <a:pt x="492881" y="903355"/>
                  <a:pt x="398156" y="843513"/>
                  <a:pt x="470263" y="879566"/>
                </a:cubicBezTo>
                <a:cubicBezTo>
                  <a:pt x="520807" y="904837"/>
                  <a:pt x="470136" y="891492"/>
                  <a:pt x="531223" y="914400"/>
                </a:cubicBezTo>
                <a:cubicBezTo>
                  <a:pt x="542430" y="918603"/>
                  <a:pt x="554593" y="919670"/>
                  <a:pt x="566057" y="923109"/>
                </a:cubicBezTo>
                <a:cubicBezTo>
                  <a:pt x="583642" y="928385"/>
                  <a:pt x="600497" y="936073"/>
                  <a:pt x="618308" y="940526"/>
                </a:cubicBezTo>
                <a:cubicBezTo>
                  <a:pt x="629920" y="943429"/>
                  <a:pt x="641936" y="945032"/>
                  <a:pt x="653143" y="949235"/>
                </a:cubicBezTo>
                <a:cubicBezTo>
                  <a:pt x="726591" y="976778"/>
                  <a:pt x="649652" y="959103"/>
                  <a:pt x="722811" y="975360"/>
                </a:cubicBezTo>
                <a:cubicBezTo>
                  <a:pt x="737260" y="978571"/>
                  <a:pt x="751733" y="981760"/>
                  <a:pt x="766354" y="984069"/>
                </a:cubicBezTo>
                <a:cubicBezTo>
                  <a:pt x="806904" y="990472"/>
                  <a:pt x="888274" y="1001486"/>
                  <a:pt x="888274" y="1001486"/>
                </a:cubicBezTo>
                <a:cubicBezTo>
                  <a:pt x="964802" y="997660"/>
                  <a:pt x="1060699" y="996396"/>
                  <a:pt x="1140823" y="984069"/>
                </a:cubicBezTo>
                <a:cubicBezTo>
                  <a:pt x="1152653" y="982249"/>
                  <a:pt x="1163973" y="977956"/>
                  <a:pt x="1175657" y="975360"/>
                </a:cubicBezTo>
                <a:cubicBezTo>
                  <a:pt x="1190106" y="972149"/>
                  <a:pt x="1204920" y="970547"/>
                  <a:pt x="1219200" y="966652"/>
                </a:cubicBezTo>
                <a:cubicBezTo>
                  <a:pt x="1236912" y="961822"/>
                  <a:pt x="1271451" y="949235"/>
                  <a:pt x="1271451" y="949235"/>
                </a:cubicBezTo>
                <a:cubicBezTo>
                  <a:pt x="1274354" y="940526"/>
                  <a:pt x="1274524" y="930355"/>
                  <a:pt x="1280160" y="923109"/>
                </a:cubicBezTo>
                <a:cubicBezTo>
                  <a:pt x="1295282" y="903666"/>
                  <a:pt x="1332411" y="870858"/>
                  <a:pt x="1332411" y="870858"/>
                </a:cubicBezTo>
                <a:cubicBezTo>
                  <a:pt x="1338217" y="859246"/>
                  <a:pt x="1344714" y="847955"/>
                  <a:pt x="1349828" y="836023"/>
                </a:cubicBezTo>
                <a:cubicBezTo>
                  <a:pt x="1353444" y="827586"/>
                  <a:pt x="1353814" y="817769"/>
                  <a:pt x="1358537" y="809898"/>
                </a:cubicBezTo>
                <a:cubicBezTo>
                  <a:pt x="1362761" y="802857"/>
                  <a:pt x="1370825" y="798891"/>
                  <a:pt x="1375954" y="792480"/>
                </a:cubicBezTo>
                <a:cubicBezTo>
                  <a:pt x="1424446" y="731864"/>
                  <a:pt x="1357443" y="802283"/>
                  <a:pt x="1419497" y="740229"/>
                </a:cubicBezTo>
                <a:cubicBezTo>
                  <a:pt x="1444165" y="666219"/>
                  <a:pt x="1409761" y="756456"/>
                  <a:pt x="1445623" y="696686"/>
                </a:cubicBezTo>
                <a:cubicBezTo>
                  <a:pt x="1450346" y="688815"/>
                  <a:pt x="1450226" y="678771"/>
                  <a:pt x="1454331" y="670560"/>
                </a:cubicBezTo>
                <a:cubicBezTo>
                  <a:pt x="1459012" y="661199"/>
                  <a:pt x="1467497" y="653999"/>
                  <a:pt x="1471748" y="644435"/>
                </a:cubicBezTo>
                <a:cubicBezTo>
                  <a:pt x="1479204" y="627658"/>
                  <a:pt x="1483359" y="609600"/>
                  <a:pt x="1489165" y="592183"/>
                </a:cubicBezTo>
                <a:cubicBezTo>
                  <a:pt x="1492068" y="583475"/>
                  <a:pt x="1492782" y="573696"/>
                  <a:pt x="1497874" y="566058"/>
                </a:cubicBezTo>
                <a:cubicBezTo>
                  <a:pt x="1503680" y="557349"/>
                  <a:pt x="1512753" y="550086"/>
                  <a:pt x="1515291" y="539932"/>
                </a:cubicBezTo>
                <a:cubicBezTo>
                  <a:pt x="1518811" y="525851"/>
                  <a:pt x="1515291" y="510903"/>
                  <a:pt x="1515291" y="496389"/>
                </a:cubicBezTo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225736" y="4984319"/>
            <a:ext cx="1237253" cy="888275"/>
          </a:xfrm>
          <a:custGeom>
            <a:avLst/>
            <a:gdLst>
              <a:gd name="connsiteX0" fmla="*/ 1184365 w 1237253"/>
              <a:gd name="connsiteY0" fmla="*/ 278674 h 888274"/>
              <a:gd name="connsiteX1" fmla="*/ 1088571 w 1237253"/>
              <a:gd name="connsiteY1" fmla="*/ 209005 h 888274"/>
              <a:gd name="connsiteX2" fmla="*/ 1062445 w 1237253"/>
              <a:gd name="connsiteY2" fmla="*/ 182880 h 888274"/>
              <a:gd name="connsiteX3" fmla="*/ 1001485 w 1237253"/>
              <a:gd name="connsiteY3" fmla="*/ 156754 h 888274"/>
              <a:gd name="connsiteX4" fmla="*/ 966651 w 1237253"/>
              <a:gd name="connsiteY4" fmla="*/ 139337 h 888274"/>
              <a:gd name="connsiteX5" fmla="*/ 914400 w 1237253"/>
              <a:gd name="connsiteY5" fmla="*/ 121920 h 888274"/>
              <a:gd name="connsiteX6" fmla="*/ 888274 w 1237253"/>
              <a:gd name="connsiteY6" fmla="*/ 104502 h 888274"/>
              <a:gd name="connsiteX7" fmla="*/ 818605 w 1237253"/>
              <a:gd name="connsiteY7" fmla="*/ 78377 h 888274"/>
              <a:gd name="connsiteX8" fmla="*/ 766354 w 1237253"/>
              <a:gd name="connsiteY8" fmla="*/ 69668 h 888274"/>
              <a:gd name="connsiteX9" fmla="*/ 740228 w 1237253"/>
              <a:gd name="connsiteY9" fmla="*/ 52251 h 888274"/>
              <a:gd name="connsiteX10" fmla="*/ 687977 w 1237253"/>
              <a:gd name="connsiteY10" fmla="*/ 34834 h 888274"/>
              <a:gd name="connsiteX11" fmla="*/ 635725 w 1237253"/>
              <a:gd name="connsiteY11" fmla="*/ 17417 h 888274"/>
              <a:gd name="connsiteX12" fmla="*/ 609600 w 1237253"/>
              <a:gd name="connsiteY12" fmla="*/ 8708 h 888274"/>
              <a:gd name="connsiteX13" fmla="*/ 583474 w 1237253"/>
              <a:gd name="connsiteY13" fmla="*/ 0 h 888274"/>
              <a:gd name="connsiteX14" fmla="*/ 287383 w 1237253"/>
              <a:gd name="connsiteY14" fmla="*/ 17417 h 888274"/>
              <a:gd name="connsiteX15" fmla="*/ 191588 w 1237253"/>
              <a:gd name="connsiteY15" fmla="*/ 26125 h 888274"/>
              <a:gd name="connsiteX16" fmla="*/ 165463 w 1237253"/>
              <a:gd name="connsiteY16" fmla="*/ 43542 h 888274"/>
              <a:gd name="connsiteX17" fmla="*/ 148045 w 1237253"/>
              <a:gd name="connsiteY17" fmla="*/ 60960 h 888274"/>
              <a:gd name="connsiteX18" fmla="*/ 121920 w 1237253"/>
              <a:gd name="connsiteY18" fmla="*/ 69668 h 888274"/>
              <a:gd name="connsiteX19" fmla="*/ 78377 w 1237253"/>
              <a:gd name="connsiteY19" fmla="*/ 121920 h 888274"/>
              <a:gd name="connsiteX20" fmla="*/ 43543 w 1237253"/>
              <a:gd name="connsiteY20" fmla="*/ 200297 h 888274"/>
              <a:gd name="connsiteX21" fmla="*/ 34834 w 1237253"/>
              <a:gd name="connsiteY21" fmla="*/ 226422 h 888274"/>
              <a:gd name="connsiteX22" fmla="*/ 17417 w 1237253"/>
              <a:gd name="connsiteY22" fmla="*/ 261257 h 888274"/>
              <a:gd name="connsiteX23" fmla="*/ 0 w 1237253"/>
              <a:gd name="connsiteY23" fmla="*/ 313508 h 888274"/>
              <a:gd name="connsiteX24" fmla="*/ 8708 w 1237253"/>
              <a:gd name="connsiteY24" fmla="*/ 426720 h 888274"/>
              <a:gd name="connsiteX25" fmla="*/ 34834 w 1237253"/>
              <a:gd name="connsiteY25" fmla="*/ 513805 h 888274"/>
              <a:gd name="connsiteX26" fmla="*/ 43543 w 1237253"/>
              <a:gd name="connsiteY26" fmla="*/ 539931 h 888274"/>
              <a:gd name="connsiteX27" fmla="*/ 87085 w 1237253"/>
              <a:gd name="connsiteY27" fmla="*/ 600891 h 888274"/>
              <a:gd name="connsiteX28" fmla="*/ 104503 w 1237253"/>
              <a:gd name="connsiteY28" fmla="*/ 618308 h 888274"/>
              <a:gd name="connsiteX29" fmla="*/ 121920 w 1237253"/>
              <a:gd name="connsiteY29" fmla="*/ 644434 h 888274"/>
              <a:gd name="connsiteX30" fmla="*/ 217714 w 1237253"/>
              <a:gd name="connsiteY30" fmla="*/ 714102 h 888274"/>
              <a:gd name="connsiteX31" fmla="*/ 252548 w 1237253"/>
              <a:gd name="connsiteY31" fmla="*/ 731520 h 888274"/>
              <a:gd name="connsiteX32" fmla="*/ 296091 w 1237253"/>
              <a:gd name="connsiteY32" fmla="*/ 757645 h 888274"/>
              <a:gd name="connsiteX33" fmla="*/ 339634 w 1237253"/>
              <a:gd name="connsiteY33" fmla="*/ 775062 h 888274"/>
              <a:gd name="connsiteX34" fmla="*/ 374468 w 1237253"/>
              <a:gd name="connsiteY34" fmla="*/ 792480 h 888274"/>
              <a:gd name="connsiteX35" fmla="*/ 400594 w 1237253"/>
              <a:gd name="connsiteY35" fmla="*/ 809897 h 888274"/>
              <a:gd name="connsiteX36" fmla="*/ 461554 w 1237253"/>
              <a:gd name="connsiteY36" fmla="*/ 827314 h 888274"/>
              <a:gd name="connsiteX37" fmla="*/ 487680 w 1237253"/>
              <a:gd name="connsiteY37" fmla="*/ 844731 h 888274"/>
              <a:gd name="connsiteX38" fmla="*/ 566057 w 1237253"/>
              <a:gd name="connsiteY38" fmla="*/ 870857 h 888274"/>
              <a:gd name="connsiteX39" fmla="*/ 627017 w 1237253"/>
              <a:gd name="connsiteY39" fmla="*/ 888274 h 888274"/>
              <a:gd name="connsiteX40" fmla="*/ 879565 w 1237253"/>
              <a:gd name="connsiteY40" fmla="*/ 879565 h 888274"/>
              <a:gd name="connsiteX41" fmla="*/ 957943 w 1237253"/>
              <a:gd name="connsiteY41" fmla="*/ 862148 h 888274"/>
              <a:gd name="connsiteX42" fmla="*/ 984068 w 1237253"/>
              <a:gd name="connsiteY42" fmla="*/ 844731 h 888274"/>
              <a:gd name="connsiteX43" fmla="*/ 1036320 w 1237253"/>
              <a:gd name="connsiteY43" fmla="*/ 827314 h 888274"/>
              <a:gd name="connsiteX44" fmla="*/ 1062445 w 1237253"/>
              <a:gd name="connsiteY44" fmla="*/ 809897 h 888274"/>
              <a:gd name="connsiteX45" fmla="*/ 1097280 w 1237253"/>
              <a:gd name="connsiteY45" fmla="*/ 775062 h 888274"/>
              <a:gd name="connsiteX46" fmla="*/ 1114697 w 1237253"/>
              <a:gd name="connsiteY46" fmla="*/ 722811 h 888274"/>
              <a:gd name="connsiteX47" fmla="*/ 1123405 w 1237253"/>
              <a:gd name="connsiteY47" fmla="*/ 687977 h 888274"/>
              <a:gd name="connsiteX48" fmla="*/ 1158240 w 1237253"/>
              <a:gd name="connsiteY48" fmla="*/ 618308 h 888274"/>
              <a:gd name="connsiteX49" fmla="*/ 1166948 w 1237253"/>
              <a:gd name="connsiteY49" fmla="*/ 592182 h 888274"/>
              <a:gd name="connsiteX50" fmla="*/ 1175657 w 1237253"/>
              <a:gd name="connsiteY50" fmla="*/ 557348 h 888274"/>
              <a:gd name="connsiteX51" fmla="*/ 1193074 w 1237253"/>
              <a:gd name="connsiteY51" fmla="*/ 513805 h 888274"/>
              <a:gd name="connsiteX52" fmla="*/ 1210491 w 1237253"/>
              <a:gd name="connsiteY52" fmla="*/ 444137 h 888274"/>
              <a:gd name="connsiteX53" fmla="*/ 1236617 w 1237253"/>
              <a:gd name="connsiteY53" fmla="*/ 391885 h 888274"/>
              <a:gd name="connsiteX54" fmla="*/ 1236617 w 1237253"/>
              <a:gd name="connsiteY54" fmla="*/ 365760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37253" h="888274">
                <a:moveTo>
                  <a:pt x="1184365" y="278674"/>
                </a:moveTo>
                <a:cubicBezTo>
                  <a:pt x="1065705" y="140236"/>
                  <a:pt x="1189758" y="259598"/>
                  <a:pt x="1088571" y="209005"/>
                </a:cubicBezTo>
                <a:cubicBezTo>
                  <a:pt x="1077555" y="203497"/>
                  <a:pt x="1071906" y="190764"/>
                  <a:pt x="1062445" y="182880"/>
                </a:cubicBezTo>
                <a:cubicBezTo>
                  <a:pt x="1036668" y="161399"/>
                  <a:pt x="1034688" y="165054"/>
                  <a:pt x="1001485" y="156754"/>
                </a:cubicBezTo>
                <a:cubicBezTo>
                  <a:pt x="989874" y="150948"/>
                  <a:pt x="978704" y="144158"/>
                  <a:pt x="966651" y="139337"/>
                </a:cubicBezTo>
                <a:cubicBezTo>
                  <a:pt x="949605" y="132519"/>
                  <a:pt x="931177" y="129376"/>
                  <a:pt x="914400" y="121920"/>
                </a:cubicBezTo>
                <a:cubicBezTo>
                  <a:pt x="904836" y="117669"/>
                  <a:pt x="897636" y="109183"/>
                  <a:pt x="888274" y="104502"/>
                </a:cubicBezTo>
                <a:cubicBezTo>
                  <a:pt x="882845" y="101787"/>
                  <a:pt x="832175" y="81393"/>
                  <a:pt x="818605" y="78377"/>
                </a:cubicBezTo>
                <a:cubicBezTo>
                  <a:pt x="801368" y="74547"/>
                  <a:pt x="783771" y="72571"/>
                  <a:pt x="766354" y="69668"/>
                </a:cubicBezTo>
                <a:cubicBezTo>
                  <a:pt x="757645" y="63862"/>
                  <a:pt x="749792" y="56502"/>
                  <a:pt x="740228" y="52251"/>
                </a:cubicBezTo>
                <a:cubicBezTo>
                  <a:pt x="723451" y="44795"/>
                  <a:pt x="705394" y="40640"/>
                  <a:pt x="687977" y="34834"/>
                </a:cubicBezTo>
                <a:lnTo>
                  <a:pt x="635725" y="17417"/>
                </a:lnTo>
                <a:lnTo>
                  <a:pt x="609600" y="8708"/>
                </a:lnTo>
                <a:lnTo>
                  <a:pt x="583474" y="0"/>
                </a:lnTo>
                <a:cubicBezTo>
                  <a:pt x="473632" y="5781"/>
                  <a:pt x="394739" y="9159"/>
                  <a:pt x="287383" y="17417"/>
                </a:cubicBezTo>
                <a:cubicBezTo>
                  <a:pt x="255414" y="19876"/>
                  <a:pt x="223520" y="23222"/>
                  <a:pt x="191588" y="26125"/>
                </a:cubicBezTo>
                <a:cubicBezTo>
                  <a:pt x="182880" y="31931"/>
                  <a:pt x="173636" y="37004"/>
                  <a:pt x="165463" y="43542"/>
                </a:cubicBezTo>
                <a:cubicBezTo>
                  <a:pt x="159051" y="48671"/>
                  <a:pt x="155086" y="56735"/>
                  <a:pt x="148045" y="60960"/>
                </a:cubicBezTo>
                <a:cubicBezTo>
                  <a:pt x="140174" y="65683"/>
                  <a:pt x="130628" y="66765"/>
                  <a:pt x="121920" y="69668"/>
                </a:cubicBezTo>
                <a:cubicBezTo>
                  <a:pt x="97903" y="93685"/>
                  <a:pt x="94543" y="93629"/>
                  <a:pt x="78377" y="121920"/>
                </a:cubicBezTo>
                <a:cubicBezTo>
                  <a:pt x="63982" y="147111"/>
                  <a:pt x="53724" y="173149"/>
                  <a:pt x="43543" y="200297"/>
                </a:cubicBezTo>
                <a:cubicBezTo>
                  <a:pt x="40320" y="208892"/>
                  <a:pt x="38450" y="217985"/>
                  <a:pt x="34834" y="226422"/>
                </a:cubicBezTo>
                <a:cubicBezTo>
                  <a:pt x="29720" y="238354"/>
                  <a:pt x="22238" y="249203"/>
                  <a:pt x="17417" y="261257"/>
                </a:cubicBezTo>
                <a:cubicBezTo>
                  <a:pt x="10599" y="278303"/>
                  <a:pt x="0" y="313508"/>
                  <a:pt x="0" y="313508"/>
                </a:cubicBezTo>
                <a:cubicBezTo>
                  <a:pt x="2903" y="351245"/>
                  <a:pt x="4286" y="389130"/>
                  <a:pt x="8708" y="426720"/>
                </a:cubicBezTo>
                <a:cubicBezTo>
                  <a:pt x="11100" y="447056"/>
                  <a:pt x="30152" y="499758"/>
                  <a:pt x="34834" y="513805"/>
                </a:cubicBezTo>
                <a:cubicBezTo>
                  <a:pt x="37737" y="522514"/>
                  <a:pt x="38451" y="532293"/>
                  <a:pt x="43543" y="539931"/>
                </a:cubicBezTo>
                <a:cubicBezTo>
                  <a:pt x="58624" y="562552"/>
                  <a:pt x="69085" y="579291"/>
                  <a:pt x="87085" y="600891"/>
                </a:cubicBezTo>
                <a:cubicBezTo>
                  <a:pt x="92341" y="607199"/>
                  <a:pt x="99374" y="611897"/>
                  <a:pt x="104503" y="618308"/>
                </a:cubicBezTo>
                <a:cubicBezTo>
                  <a:pt x="111041" y="626481"/>
                  <a:pt x="114140" y="637432"/>
                  <a:pt x="121920" y="644434"/>
                </a:cubicBezTo>
                <a:cubicBezTo>
                  <a:pt x="123922" y="646236"/>
                  <a:pt x="194852" y="701037"/>
                  <a:pt x="217714" y="714102"/>
                </a:cubicBezTo>
                <a:cubicBezTo>
                  <a:pt x="228985" y="720543"/>
                  <a:pt x="241200" y="725215"/>
                  <a:pt x="252548" y="731520"/>
                </a:cubicBezTo>
                <a:cubicBezTo>
                  <a:pt x="267344" y="739740"/>
                  <a:pt x="280952" y="750075"/>
                  <a:pt x="296091" y="757645"/>
                </a:cubicBezTo>
                <a:cubicBezTo>
                  <a:pt x="310073" y="764636"/>
                  <a:pt x="325349" y="768713"/>
                  <a:pt x="339634" y="775062"/>
                </a:cubicBezTo>
                <a:cubicBezTo>
                  <a:pt x="351497" y="780335"/>
                  <a:pt x="363197" y="786039"/>
                  <a:pt x="374468" y="792480"/>
                </a:cubicBezTo>
                <a:cubicBezTo>
                  <a:pt x="383555" y="797673"/>
                  <a:pt x="390974" y="805774"/>
                  <a:pt x="400594" y="809897"/>
                </a:cubicBezTo>
                <a:cubicBezTo>
                  <a:pt x="439671" y="826644"/>
                  <a:pt x="427650" y="810362"/>
                  <a:pt x="461554" y="827314"/>
                </a:cubicBezTo>
                <a:cubicBezTo>
                  <a:pt x="470915" y="831995"/>
                  <a:pt x="478318" y="840050"/>
                  <a:pt x="487680" y="844731"/>
                </a:cubicBezTo>
                <a:cubicBezTo>
                  <a:pt x="527709" y="864745"/>
                  <a:pt x="527256" y="859771"/>
                  <a:pt x="566057" y="870857"/>
                </a:cubicBezTo>
                <a:cubicBezTo>
                  <a:pt x="653511" y="895844"/>
                  <a:pt x="518121" y="861048"/>
                  <a:pt x="627017" y="888274"/>
                </a:cubicBezTo>
                <a:cubicBezTo>
                  <a:pt x="711200" y="885371"/>
                  <a:pt x="795469" y="884370"/>
                  <a:pt x="879565" y="879565"/>
                </a:cubicBezTo>
                <a:cubicBezTo>
                  <a:pt x="894674" y="878702"/>
                  <a:pt x="939083" y="871578"/>
                  <a:pt x="957943" y="862148"/>
                </a:cubicBezTo>
                <a:cubicBezTo>
                  <a:pt x="967304" y="857467"/>
                  <a:pt x="974504" y="848982"/>
                  <a:pt x="984068" y="844731"/>
                </a:cubicBezTo>
                <a:cubicBezTo>
                  <a:pt x="1000845" y="837275"/>
                  <a:pt x="1036320" y="827314"/>
                  <a:pt x="1036320" y="827314"/>
                </a:cubicBezTo>
                <a:cubicBezTo>
                  <a:pt x="1045028" y="821508"/>
                  <a:pt x="1054499" y="816708"/>
                  <a:pt x="1062445" y="809897"/>
                </a:cubicBezTo>
                <a:cubicBezTo>
                  <a:pt x="1074913" y="799210"/>
                  <a:pt x="1097280" y="775062"/>
                  <a:pt x="1097280" y="775062"/>
                </a:cubicBezTo>
                <a:cubicBezTo>
                  <a:pt x="1103086" y="757645"/>
                  <a:pt x="1110244" y="740622"/>
                  <a:pt x="1114697" y="722811"/>
                </a:cubicBezTo>
                <a:cubicBezTo>
                  <a:pt x="1117600" y="711200"/>
                  <a:pt x="1118802" y="699025"/>
                  <a:pt x="1123405" y="687977"/>
                </a:cubicBezTo>
                <a:cubicBezTo>
                  <a:pt x="1133391" y="664010"/>
                  <a:pt x="1150030" y="642940"/>
                  <a:pt x="1158240" y="618308"/>
                </a:cubicBezTo>
                <a:cubicBezTo>
                  <a:pt x="1161143" y="609599"/>
                  <a:pt x="1164426" y="601008"/>
                  <a:pt x="1166948" y="592182"/>
                </a:cubicBezTo>
                <a:cubicBezTo>
                  <a:pt x="1170236" y="580674"/>
                  <a:pt x="1171872" y="568703"/>
                  <a:pt x="1175657" y="557348"/>
                </a:cubicBezTo>
                <a:cubicBezTo>
                  <a:pt x="1180600" y="542518"/>
                  <a:pt x="1188477" y="528746"/>
                  <a:pt x="1193074" y="513805"/>
                </a:cubicBezTo>
                <a:cubicBezTo>
                  <a:pt x="1200114" y="490926"/>
                  <a:pt x="1197213" y="464054"/>
                  <a:pt x="1210491" y="444137"/>
                </a:cubicBezTo>
                <a:cubicBezTo>
                  <a:pt x="1223864" y="424077"/>
                  <a:pt x="1232611" y="415921"/>
                  <a:pt x="1236617" y="391885"/>
                </a:cubicBezTo>
                <a:cubicBezTo>
                  <a:pt x="1238049" y="383295"/>
                  <a:pt x="1236617" y="374468"/>
                  <a:pt x="1236617" y="365760"/>
                </a:cubicBezTo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8829889">
            <a:off x="2057693" y="5229157"/>
            <a:ext cx="1135163" cy="484632"/>
          </a:xfrm>
          <a:prstGeom prst="rightArrow">
            <a:avLst>
              <a:gd name="adj1" fmla="val 50000"/>
              <a:gd name="adj2" fmla="val 769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5281" y="5695768"/>
            <a:ext cx="1722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Controlled by Gallagher Amendment</a:t>
            </a:r>
          </a:p>
        </p:txBody>
      </p:sp>
      <p:sp>
        <p:nvSpPr>
          <p:cNvPr id="28" name="Right Arrow 27"/>
          <p:cNvSpPr/>
          <p:nvPr/>
        </p:nvSpPr>
        <p:spPr>
          <a:xfrm rot="7993554">
            <a:off x="6602069" y="4172204"/>
            <a:ext cx="1135163" cy="484632"/>
          </a:xfrm>
          <a:prstGeom prst="rightArrow">
            <a:avLst>
              <a:gd name="adj1" fmla="val 50000"/>
              <a:gd name="adj2" fmla="val 769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15349" y="3557789"/>
            <a:ext cx="1722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Frozen by TABOR Amendment</a:t>
            </a:r>
          </a:p>
        </p:txBody>
      </p:sp>
    </p:spTree>
    <p:extLst>
      <p:ext uri="{BB962C8B-B14F-4D97-AF65-F5344CB8AC3E}">
        <p14:creationId xmlns:p14="http://schemas.microsoft.com/office/powerpoint/2010/main" val="8851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Challenge on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08" y="1496639"/>
            <a:ext cx="9296400" cy="4525963"/>
          </a:xfrm>
        </p:spPr>
        <p:txBody>
          <a:bodyPr>
            <a:normAutofit/>
          </a:bodyPr>
          <a:lstStyle/>
          <a:p>
            <a:r>
              <a:rPr lang="en-US" dirty="0"/>
              <a:t>Gallagher Amendment passed in 1982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25519"/>
              </p:ext>
            </p:extLst>
          </p:nvPr>
        </p:nvGraphicFramePr>
        <p:xfrm>
          <a:off x="-284105" y="20186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511" y="3014901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State-wide</a:t>
            </a:r>
          </a:p>
          <a:p>
            <a:pPr algn="ctr"/>
            <a:r>
              <a:rPr lang="en-US" sz="1400" b="1" dirty="0"/>
              <a:t>Residential</a:t>
            </a:r>
          </a:p>
          <a:p>
            <a:pPr algn="ctr"/>
            <a:r>
              <a:rPr lang="en-US" sz="1400" b="1" dirty="0"/>
              <a:t>45%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003" y="3009425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State-wide</a:t>
            </a:r>
          </a:p>
          <a:p>
            <a:pPr algn="ctr"/>
            <a:r>
              <a:rPr lang="en-US" sz="1400" b="1" dirty="0"/>
              <a:t>All Else</a:t>
            </a:r>
          </a:p>
          <a:p>
            <a:pPr algn="ctr"/>
            <a:r>
              <a:rPr lang="en-US" sz="1400" b="1" dirty="0"/>
              <a:t>55%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412200"/>
              </p:ext>
            </p:extLst>
          </p:nvPr>
        </p:nvGraphicFramePr>
        <p:xfrm>
          <a:off x="4876801" y="2018687"/>
          <a:ext cx="41495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86463" y="3009425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Larimer Co.</a:t>
            </a:r>
          </a:p>
          <a:p>
            <a:pPr algn="ctr"/>
            <a:r>
              <a:rPr lang="en-US" sz="1400" b="1" dirty="0"/>
              <a:t>All Else</a:t>
            </a:r>
          </a:p>
          <a:p>
            <a:pPr algn="ctr"/>
            <a:r>
              <a:rPr lang="en-US" sz="1400" b="1" dirty="0"/>
              <a:t>45%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857" y="3020957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Larimer Co.</a:t>
            </a:r>
          </a:p>
          <a:p>
            <a:pPr algn="ctr"/>
            <a:r>
              <a:rPr lang="en-US" sz="1400" b="1" dirty="0"/>
              <a:t>Residential</a:t>
            </a:r>
          </a:p>
          <a:p>
            <a:pPr algn="ctr"/>
            <a:r>
              <a:rPr lang="en-US" sz="1400" b="1" dirty="0"/>
              <a:t>55%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08" y="4721573"/>
            <a:ext cx="952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Assessment Rate for All Other Uses: Fixed at 29%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Assessment Rate for Residential: 7.96% since 2003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Residential Assessment Rate to Drop 2018: 6.1-6.5%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Impact on Larimer County: Approximately $12M/</a:t>
            </a:r>
            <a:r>
              <a:rPr lang="en-US" sz="3200" dirty="0" err="1"/>
              <a:t>yr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  <p:bldP spid="6" grpId="0"/>
      <p:bldGraphic spid="9" grpId="0">
        <p:bldAsOne/>
      </p:bldGraphic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Larimer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County by the Numbers</a:t>
            </a:r>
          </a:p>
          <a:p>
            <a:pPr lvl="1"/>
            <a:r>
              <a:rPr lang="en-US" dirty="0"/>
              <a:t>Our Community</a:t>
            </a:r>
          </a:p>
          <a:p>
            <a:pPr lvl="1"/>
            <a:r>
              <a:rPr lang="en-US" dirty="0"/>
              <a:t>Government Organization</a:t>
            </a:r>
          </a:p>
          <a:p>
            <a:r>
              <a:rPr lang="en-US" dirty="0"/>
              <a:t>County Government Structure</a:t>
            </a:r>
          </a:p>
          <a:p>
            <a:pPr lvl="1"/>
            <a:r>
              <a:rPr lang="en-US" dirty="0"/>
              <a:t>Organizational Structure</a:t>
            </a:r>
          </a:p>
          <a:p>
            <a:pPr lvl="1"/>
            <a:r>
              <a:rPr lang="en-US" dirty="0"/>
              <a:t>Organizational Wrinkles</a:t>
            </a:r>
          </a:p>
          <a:p>
            <a:r>
              <a:rPr lang="en-US" dirty="0"/>
              <a:t>Current Initiatives and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82068"/>
            <a:ext cx="6324600" cy="48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1082068"/>
            <a:ext cx="2819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Size: </a:t>
            </a:r>
            <a:r>
              <a:rPr lang="en-US" sz="2200" dirty="0"/>
              <a:t>2,640 sq. mi.</a:t>
            </a:r>
          </a:p>
          <a:p>
            <a:endParaRPr lang="en-US" sz="1200" dirty="0"/>
          </a:p>
          <a:p>
            <a:r>
              <a:rPr lang="en-US" sz="2200" b="1" dirty="0"/>
              <a:t>Population:</a:t>
            </a:r>
          </a:p>
          <a:p>
            <a:r>
              <a:rPr lang="en-US" sz="2200" dirty="0"/>
              <a:t>2018 – 349,079</a:t>
            </a:r>
          </a:p>
          <a:p>
            <a:r>
              <a:rPr lang="en-US" sz="2200" dirty="0"/>
              <a:t>2030 – 424,052</a:t>
            </a:r>
          </a:p>
          <a:p>
            <a:r>
              <a:rPr lang="en-US" sz="2200" dirty="0">
                <a:highlight>
                  <a:srgbClr val="FFFF00"/>
                </a:highlight>
              </a:rPr>
              <a:t>	</a:t>
            </a:r>
          </a:p>
          <a:p>
            <a:r>
              <a:rPr lang="en-US" sz="2200" b="1" dirty="0"/>
              <a:t>Municipalities: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Fort Collins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Loveland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Estes Park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Wellington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/>
              <a:t>Timnath</a:t>
            </a:r>
            <a:r>
              <a:rPr lang="en-US" sz="2200" dirty="0"/>
              <a:t> (portion)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Berthoud (portion)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Windsor (portion)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Johnstown (portion)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County Government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2"/>
            <a:ext cx="89154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2019 Assessed Valuation : $5.802 Billion </a:t>
            </a:r>
            <a:r>
              <a:rPr lang="en-US" sz="1800" dirty="0"/>
              <a:t>(Includes $313 million in value diverted by tax increment financing) </a:t>
            </a:r>
          </a:p>
          <a:p>
            <a:pPr>
              <a:spcAft>
                <a:spcPts val="1200"/>
              </a:spcAft>
            </a:pPr>
            <a:r>
              <a:rPr lang="en-US" dirty="0"/>
              <a:t>2019 County Mill Levy : 21.653 </a:t>
            </a:r>
            <a:r>
              <a:rPr lang="en-US" sz="1800" dirty="0"/>
              <a:t>(Includes abatement levy but excludes 0.75 mills for Foothills Gateway)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2019 County Net Operating Budget : $261 million </a:t>
            </a:r>
            <a:r>
              <a:rPr lang="en-US" sz="1800" dirty="0"/>
              <a:t>(Total 2019 Budget: $495 million with capital projects, disaster recovery and non-operational accounts)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2019 County FTE Employees: 1,908 </a:t>
            </a:r>
            <a:r>
              <a:rPr lang="en-US" sz="1800" dirty="0"/>
              <a:t>(About 5 positions per 1,000 residents. Approximately 100 positions are vacant at any given time)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County Government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791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Public Safety Services </a:t>
            </a:r>
          </a:p>
          <a:p>
            <a:pPr>
              <a:spcAft>
                <a:spcPts val="1800"/>
              </a:spcAft>
            </a:pPr>
            <a:r>
              <a:rPr lang="en-US" dirty="0"/>
              <a:t>Human and Economic </a:t>
            </a:r>
            <a:r>
              <a:rPr lang="en-US" dirty="0" smtClean="0"/>
              <a:t>Health Services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Community Planning, Infrastructure and Resources Services </a:t>
            </a:r>
          </a:p>
          <a:p>
            <a:pPr>
              <a:spcAft>
                <a:spcPts val="1800"/>
              </a:spcAft>
            </a:pPr>
            <a:r>
              <a:rPr lang="en-US" dirty="0"/>
              <a:t>Public Records and Information Services </a:t>
            </a:r>
          </a:p>
          <a:p>
            <a:pPr>
              <a:spcAft>
                <a:spcPts val="1800"/>
              </a:spcAft>
            </a:pPr>
            <a:r>
              <a:rPr lang="en-US" dirty="0"/>
              <a:t>Strategic Leadership and Administration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87643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7543584" imgH="5829097" progId="AcroExch.Document.DC">
                  <p:embed/>
                </p:oleObj>
              </mc:Choice>
              <mc:Fallback>
                <p:oleObj name="Acrobat Document" r:id="rId3" imgW="7543584" imgH="58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39137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3" imgW="7543584" imgH="5829097" progId="AcroExch.Document.DC">
                  <p:embed/>
                </p:oleObj>
              </mc:Choice>
              <mc:Fallback>
                <p:oleObj name="Acrobat Document" r:id="rId3" imgW="7543584" imgH="5829097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596027">
            <a:off x="2647518" y="2250800"/>
            <a:ext cx="978408" cy="484632"/>
          </a:xfrm>
          <a:prstGeom prst="rightArrow">
            <a:avLst>
              <a:gd name="adj1" fmla="val 50000"/>
              <a:gd name="adj2" fmla="val 627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54811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3" imgW="7543584" imgH="5829097" progId="AcroExch.Document.DC">
                  <p:embed/>
                </p:oleObj>
              </mc:Choice>
              <mc:Fallback>
                <p:oleObj name="Acrobat Document" r:id="rId3" imgW="7543584" imgH="5829097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656262" y="1074894"/>
            <a:ext cx="3030876" cy="1493406"/>
          </a:xfrm>
          <a:custGeom>
            <a:avLst/>
            <a:gdLst>
              <a:gd name="connsiteX0" fmla="*/ 1541123 w 3030876"/>
              <a:gd name="connsiteY0" fmla="*/ 94139 h 1493406"/>
              <a:gd name="connsiteX1" fmla="*/ 1366463 w 3030876"/>
              <a:gd name="connsiteY1" fmla="*/ 63317 h 1493406"/>
              <a:gd name="connsiteX2" fmla="*/ 1202076 w 3030876"/>
              <a:gd name="connsiteY2" fmla="*/ 42769 h 1493406"/>
              <a:gd name="connsiteX3" fmla="*/ 1099335 w 3030876"/>
              <a:gd name="connsiteY3" fmla="*/ 11946 h 1493406"/>
              <a:gd name="connsiteX4" fmla="*/ 616449 w 3030876"/>
              <a:gd name="connsiteY4" fmla="*/ 22220 h 1493406"/>
              <a:gd name="connsiteX5" fmla="*/ 534256 w 3030876"/>
              <a:gd name="connsiteY5" fmla="*/ 63317 h 1493406"/>
              <a:gd name="connsiteX6" fmla="*/ 493159 w 3030876"/>
              <a:gd name="connsiteY6" fmla="*/ 83865 h 1493406"/>
              <a:gd name="connsiteX7" fmla="*/ 421240 w 3030876"/>
              <a:gd name="connsiteY7" fmla="*/ 124962 h 1493406"/>
              <a:gd name="connsiteX8" fmla="*/ 349321 w 3030876"/>
              <a:gd name="connsiteY8" fmla="*/ 166058 h 1493406"/>
              <a:gd name="connsiteX9" fmla="*/ 328773 w 3030876"/>
              <a:gd name="connsiteY9" fmla="*/ 186607 h 1493406"/>
              <a:gd name="connsiteX10" fmla="*/ 297950 w 3030876"/>
              <a:gd name="connsiteY10" fmla="*/ 207155 h 1493406"/>
              <a:gd name="connsiteX11" fmla="*/ 236305 w 3030876"/>
              <a:gd name="connsiteY11" fmla="*/ 248252 h 1493406"/>
              <a:gd name="connsiteX12" fmla="*/ 174660 w 3030876"/>
              <a:gd name="connsiteY12" fmla="*/ 289348 h 1493406"/>
              <a:gd name="connsiteX13" fmla="*/ 113016 w 3030876"/>
              <a:gd name="connsiteY13" fmla="*/ 340719 h 1493406"/>
              <a:gd name="connsiteX14" fmla="*/ 71919 w 3030876"/>
              <a:gd name="connsiteY14" fmla="*/ 392090 h 1493406"/>
              <a:gd name="connsiteX15" fmla="*/ 51371 w 3030876"/>
              <a:gd name="connsiteY15" fmla="*/ 453735 h 1493406"/>
              <a:gd name="connsiteX16" fmla="*/ 30822 w 3030876"/>
              <a:gd name="connsiteY16" fmla="*/ 515380 h 1493406"/>
              <a:gd name="connsiteX17" fmla="*/ 10274 w 3030876"/>
              <a:gd name="connsiteY17" fmla="*/ 597573 h 1493406"/>
              <a:gd name="connsiteX18" fmla="*/ 0 w 3030876"/>
              <a:gd name="connsiteY18" fmla="*/ 669492 h 1493406"/>
              <a:gd name="connsiteX19" fmla="*/ 10274 w 3030876"/>
              <a:gd name="connsiteY19" fmla="*/ 751685 h 1493406"/>
              <a:gd name="connsiteX20" fmla="*/ 41096 w 3030876"/>
              <a:gd name="connsiteY20" fmla="*/ 864701 h 1493406"/>
              <a:gd name="connsiteX21" fmla="*/ 51371 w 3030876"/>
              <a:gd name="connsiteY21" fmla="*/ 895524 h 1493406"/>
              <a:gd name="connsiteX22" fmla="*/ 61645 w 3030876"/>
              <a:gd name="connsiteY22" fmla="*/ 926346 h 1493406"/>
              <a:gd name="connsiteX23" fmla="*/ 92467 w 3030876"/>
              <a:gd name="connsiteY23" fmla="*/ 957169 h 1493406"/>
              <a:gd name="connsiteX24" fmla="*/ 123290 w 3030876"/>
              <a:gd name="connsiteY24" fmla="*/ 1008539 h 1493406"/>
              <a:gd name="connsiteX25" fmla="*/ 133564 w 3030876"/>
              <a:gd name="connsiteY25" fmla="*/ 1039362 h 1493406"/>
              <a:gd name="connsiteX26" fmla="*/ 164386 w 3030876"/>
              <a:gd name="connsiteY26" fmla="*/ 1059910 h 1493406"/>
              <a:gd name="connsiteX27" fmla="*/ 205483 w 3030876"/>
              <a:gd name="connsiteY27" fmla="*/ 1101007 h 1493406"/>
              <a:gd name="connsiteX28" fmla="*/ 205483 w 3030876"/>
              <a:gd name="connsiteY28" fmla="*/ 1101007 h 1493406"/>
              <a:gd name="connsiteX29" fmla="*/ 226031 w 3030876"/>
              <a:gd name="connsiteY29" fmla="*/ 1131829 h 1493406"/>
              <a:gd name="connsiteX30" fmla="*/ 287676 w 3030876"/>
              <a:gd name="connsiteY30" fmla="*/ 1183200 h 1493406"/>
              <a:gd name="connsiteX31" fmla="*/ 328773 w 3030876"/>
              <a:gd name="connsiteY31" fmla="*/ 1193474 h 1493406"/>
              <a:gd name="connsiteX32" fmla="*/ 390418 w 3030876"/>
              <a:gd name="connsiteY32" fmla="*/ 1234571 h 1493406"/>
              <a:gd name="connsiteX33" fmla="*/ 441789 w 3030876"/>
              <a:gd name="connsiteY33" fmla="*/ 1244845 h 1493406"/>
              <a:gd name="connsiteX34" fmla="*/ 503434 w 3030876"/>
              <a:gd name="connsiteY34" fmla="*/ 1265393 h 1493406"/>
              <a:gd name="connsiteX35" fmla="*/ 534256 w 3030876"/>
              <a:gd name="connsiteY35" fmla="*/ 1275667 h 1493406"/>
              <a:gd name="connsiteX36" fmla="*/ 585627 w 3030876"/>
              <a:gd name="connsiteY36" fmla="*/ 1285942 h 1493406"/>
              <a:gd name="connsiteX37" fmla="*/ 688368 w 3030876"/>
              <a:gd name="connsiteY37" fmla="*/ 1316764 h 1493406"/>
              <a:gd name="connsiteX38" fmla="*/ 934948 w 3030876"/>
              <a:gd name="connsiteY38" fmla="*/ 1347587 h 1493406"/>
              <a:gd name="connsiteX39" fmla="*/ 1006867 w 3030876"/>
              <a:gd name="connsiteY39" fmla="*/ 1357861 h 1493406"/>
              <a:gd name="connsiteX40" fmla="*/ 1140431 w 3030876"/>
              <a:gd name="connsiteY40" fmla="*/ 1378409 h 1493406"/>
              <a:gd name="connsiteX41" fmla="*/ 1273995 w 3030876"/>
              <a:gd name="connsiteY41" fmla="*/ 1398957 h 1493406"/>
              <a:gd name="connsiteX42" fmla="*/ 1356189 w 3030876"/>
              <a:gd name="connsiteY42" fmla="*/ 1409231 h 1493406"/>
              <a:gd name="connsiteX43" fmla="*/ 1520575 w 3030876"/>
              <a:gd name="connsiteY43" fmla="*/ 1429780 h 1493406"/>
              <a:gd name="connsiteX44" fmla="*/ 1561672 w 3030876"/>
              <a:gd name="connsiteY44" fmla="*/ 1440054 h 1493406"/>
              <a:gd name="connsiteX45" fmla="*/ 1643865 w 3030876"/>
              <a:gd name="connsiteY45" fmla="*/ 1450328 h 1493406"/>
              <a:gd name="connsiteX46" fmla="*/ 1849348 w 3030876"/>
              <a:gd name="connsiteY46" fmla="*/ 1470876 h 1493406"/>
              <a:gd name="connsiteX47" fmla="*/ 2178121 w 3030876"/>
              <a:gd name="connsiteY47" fmla="*/ 1491425 h 1493406"/>
              <a:gd name="connsiteX48" fmla="*/ 2486346 w 3030876"/>
              <a:gd name="connsiteY48" fmla="*/ 1481151 h 1493406"/>
              <a:gd name="connsiteX49" fmla="*/ 2537717 w 3030876"/>
              <a:gd name="connsiteY49" fmla="*/ 1470876 h 1493406"/>
              <a:gd name="connsiteX50" fmla="*/ 2568539 w 3030876"/>
              <a:gd name="connsiteY50" fmla="*/ 1450328 h 1493406"/>
              <a:gd name="connsiteX51" fmla="*/ 2609636 w 3030876"/>
              <a:gd name="connsiteY51" fmla="*/ 1440054 h 1493406"/>
              <a:gd name="connsiteX52" fmla="*/ 2681555 w 3030876"/>
              <a:gd name="connsiteY52" fmla="*/ 1409231 h 1493406"/>
              <a:gd name="connsiteX53" fmla="*/ 2763748 w 3030876"/>
              <a:gd name="connsiteY53" fmla="*/ 1368135 h 1493406"/>
              <a:gd name="connsiteX54" fmla="*/ 2835667 w 3030876"/>
              <a:gd name="connsiteY54" fmla="*/ 1306490 h 1493406"/>
              <a:gd name="connsiteX55" fmla="*/ 2866490 w 3030876"/>
              <a:gd name="connsiteY55" fmla="*/ 1275667 h 1493406"/>
              <a:gd name="connsiteX56" fmla="*/ 2958957 w 3030876"/>
              <a:gd name="connsiteY56" fmla="*/ 1193474 h 1493406"/>
              <a:gd name="connsiteX57" fmla="*/ 3010328 w 3030876"/>
              <a:gd name="connsiteY57" fmla="*/ 1111281 h 1493406"/>
              <a:gd name="connsiteX58" fmla="*/ 3020602 w 3030876"/>
              <a:gd name="connsiteY58" fmla="*/ 1039362 h 1493406"/>
              <a:gd name="connsiteX59" fmla="*/ 3030876 w 3030876"/>
              <a:gd name="connsiteY59" fmla="*/ 1008539 h 1493406"/>
              <a:gd name="connsiteX60" fmla="*/ 3020602 w 3030876"/>
              <a:gd name="connsiteY60" fmla="*/ 782508 h 1493406"/>
              <a:gd name="connsiteX61" fmla="*/ 3010328 w 3030876"/>
              <a:gd name="connsiteY61" fmla="*/ 731137 h 1493406"/>
              <a:gd name="connsiteX62" fmla="*/ 2979505 w 3030876"/>
              <a:gd name="connsiteY62" fmla="*/ 659218 h 1493406"/>
              <a:gd name="connsiteX63" fmla="*/ 2948683 w 3030876"/>
              <a:gd name="connsiteY63" fmla="*/ 556476 h 1493406"/>
              <a:gd name="connsiteX64" fmla="*/ 2928135 w 3030876"/>
              <a:gd name="connsiteY64" fmla="*/ 525654 h 1493406"/>
              <a:gd name="connsiteX65" fmla="*/ 2917860 w 3030876"/>
              <a:gd name="connsiteY65" fmla="*/ 494831 h 1493406"/>
              <a:gd name="connsiteX66" fmla="*/ 2856216 w 3030876"/>
              <a:gd name="connsiteY66" fmla="*/ 433187 h 1493406"/>
              <a:gd name="connsiteX67" fmla="*/ 2835667 w 3030876"/>
              <a:gd name="connsiteY67" fmla="*/ 402364 h 1493406"/>
              <a:gd name="connsiteX68" fmla="*/ 2804845 w 3030876"/>
              <a:gd name="connsiteY68" fmla="*/ 381816 h 1493406"/>
              <a:gd name="connsiteX69" fmla="*/ 2763748 w 3030876"/>
              <a:gd name="connsiteY69" fmla="*/ 350993 h 1493406"/>
              <a:gd name="connsiteX70" fmla="*/ 2712377 w 3030876"/>
              <a:gd name="connsiteY70" fmla="*/ 330445 h 1493406"/>
              <a:gd name="connsiteX71" fmla="*/ 2650732 w 3030876"/>
              <a:gd name="connsiteY71" fmla="*/ 299622 h 1493406"/>
              <a:gd name="connsiteX72" fmla="*/ 2599362 w 3030876"/>
              <a:gd name="connsiteY72" fmla="*/ 268800 h 1493406"/>
              <a:gd name="connsiteX73" fmla="*/ 2455523 w 3030876"/>
              <a:gd name="connsiteY73" fmla="*/ 237978 h 1493406"/>
              <a:gd name="connsiteX74" fmla="*/ 2393878 w 3030876"/>
              <a:gd name="connsiteY74" fmla="*/ 217429 h 1493406"/>
              <a:gd name="connsiteX75" fmla="*/ 2363056 w 3030876"/>
              <a:gd name="connsiteY75" fmla="*/ 207155 h 1493406"/>
              <a:gd name="connsiteX76" fmla="*/ 2311685 w 3030876"/>
              <a:gd name="connsiteY76" fmla="*/ 196881 h 1493406"/>
              <a:gd name="connsiteX77" fmla="*/ 2188395 w 3030876"/>
              <a:gd name="connsiteY77" fmla="*/ 155784 h 1493406"/>
              <a:gd name="connsiteX78" fmla="*/ 2137025 w 3030876"/>
              <a:gd name="connsiteY78" fmla="*/ 135236 h 1493406"/>
              <a:gd name="connsiteX79" fmla="*/ 2106202 w 3030876"/>
              <a:gd name="connsiteY79" fmla="*/ 124962 h 1493406"/>
              <a:gd name="connsiteX80" fmla="*/ 2065105 w 3030876"/>
              <a:gd name="connsiteY80" fmla="*/ 114688 h 1493406"/>
              <a:gd name="connsiteX81" fmla="*/ 2013735 w 3030876"/>
              <a:gd name="connsiteY81" fmla="*/ 104414 h 1493406"/>
              <a:gd name="connsiteX82" fmla="*/ 1952090 w 3030876"/>
              <a:gd name="connsiteY82" fmla="*/ 83865 h 1493406"/>
              <a:gd name="connsiteX83" fmla="*/ 1849348 w 3030876"/>
              <a:gd name="connsiteY83" fmla="*/ 63317 h 1493406"/>
              <a:gd name="connsiteX84" fmla="*/ 1746607 w 3030876"/>
              <a:gd name="connsiteY84" fmla="*/ 32494 h 1493406"/>
              <a:gd name="connsiteX85" fmla="*/ 1705510 w 3030876"/>
              <a:gd name="connsiteY85" fmla="*/ 22220 h 1493406"/>
              <a:gd name="connsiteX86" fmla="*/ 1602768 w 3030876"/>
              <a:gd name="connsiteY86" fmla="*/ 11946 h 1493406"/>
              <a:gd name="connsiteX87" fmla="*/ 1510301 w 3030876"/>
              <a:gd name="connsiteY87" fmla="*/ 1672 h 14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30876" h="1493406">
                <a:moveTo>
                  <a:pt x="1541123" y="94139"/>
                </a:moveTo>
                <a:cubicBezTo>
                  <a:pt x="1235639" y="60197"/>
                  <a:pt x="1647165" y="110100"/>
                  <a:pt x="1366463" y="63317"/>
                </a:cubicBezTo>
                <a:cubicBezTo>
                  <a:pt x="1311992" y="54239"/>
                  <a:pt x="1202076" y="42769"/>
                  <a:pt x="1202076" y="42769"/>
                </a:cubicBezTo>
                <a:cubicBezTo>
                  <a:pt x="1167829" y="32495"/>
                  <a:pt x="1134239" y="19702"/>
                  <a:pt x="1099335" y="11946"/>
                </a:cubicBezTo>
                <a:cubicBezTo>
                  <a:pt x="960828" y="-18834"/>
                  <a:pt x="674689" y="19233"/>
                  <a:pt x="616449" y="22220"/>
                </a:cubicBezTo>
                <a:cubicBezTo>
                  <a:pt x="560102" y="41002"/>
                  <a:pt x="607047" y="22877"/>
                  <a:pt x="534256" y="63317"/>
                </a:cubicBezTo>
                <a:cubicBezTo>
                  <a:pt x="520868" y="70755"/>
                  <a:pt x="506147" y="75748"/>
                  <a:pt x="493159" y="83865"/>
                </a:cubicBezTo>
                <a:cubicBezTo>
                  <a:pt x="422071" y="128295"/>
                  <a:pt x="481797" y="104777"/>
                  <a:pt x="421240" y="124962"/>
                </a:cubicBezTo>
                <a:cubicBezTo>
                  <a:pt x="352035" y="194167"/>
                  <a:pt x="432112" y="124662"/>
                  <a:pt x="349321" y="166058"/>
                </a:cubicBezTo>
                <a:cubicBezTo>
                  <a:pt x="340657" y="170390"/>
                  <a:pt x="336337" y="180556"/>
                  <a:pt x="328773" y="186607"/>
                </a:cubicBezTo>
                <a:cubicBezTo>
                  <a:pt x="319131" y="194321"/>
                  <a:pt x="307436" y="199250"/>
                  <a:pt x="297950" y="207155"/>
                </a:cubicBezTo>
                <a:cubicBezTo>
                  <a:pt x="246642" y="249912"/>
                  <a:pt x="290474" y="230196"/>
                  <a:pt x="236305" y="248252"/>
                </a:cubicBezTo>
                <a:cubicBezTo>
                  <a:pt x="215757" y="261951"/>
                  <a:pt x="192122" y="271885"/>
                  <a:pt x="174660" y="289348"/>
                </a:cubicBezTo>
                <a:cubicBezTo>
                  <a:pt x="135107" y="328902"/>
                  <a:pt x="155928" y="312111"/>
                  <a:pt x="113016" y="340719"/>
                </a:cubicBezTo>
                <a:cubicBezTo>
                  <a:pt x="75540" y="453139"/>
                  <a:pt x="138312" y="285859"/>
                  <a:pt x="71919" y="392090"/>
                </a:cubicBezTo>
                <a:cubicBezTo>
                  <a:pt x="60439" y="410458"/>
                  <a:pt x="58221" y="433187"/>
                  <a:pt x="51371" y="453735"/>
                </a:cubicBezTo>
                <a:cubicBezTo>
                  <a:pt x="51367" y="453748"/>
                  <a:pt x="30825" y="515367"/>
                  <a:pt x="30822" y="515380"/>
                </a:cubicBezTo>
                <a:cubicBezTo>
                  <a:pt x="18424" y="577370"/>
                  <a:pt x="26070" y="550184"/>
                  <a:pt x="10274" y="597573"/>
                </a:cubicBezTo>
                <a:cubicBezTo>
                  <a:pt x="6849" y="621546"/>
                  <a:pt x="0" y="645276"/>
                  <a:pt x="0" y="669492"/>
                </a:cubicBezTo>
                <a:cubicBezTo>
                  <a:pt x="0" y="697103"/>
                  <a:pt x="6076" y="724395"/>
                  <a:pt x="10274" y="751685"/>
                </a:cubicBezTo>
                <a:cubicBezTo>
                  <a:pt x="18572" y="805622"/>
                  <a:pt x="22746" y="809650"/>
                  <a:pt x="41096" y="864701"/>
                </a:cubicBezTo>
                <a:lnTo>
                  <a:pt x="51371" y="895524"/>
                </a:lnTo>
                <a:cubicBezTo>
                  <a:pt x="54796" y="905798"/>
                  <a:pt x="53987" y="918688"/>
                  <a:pt x="61645" y="926346"/>
                </a:cubicBezTo>
                <a:lnTo>
                  <a:pt x="92467" y="957169"/>
                </a:lnTo>
                <a:cubicBezTo>
                  <a:pt x="121572" y="1044485"/>
                  <a:pt x="80979" y="938022"/>
                  <a:pt x="123290" y="1008539"/>
                </a:cubicBezTo>
                <a:cubicBezTo>
                  <a:pt x="128862" y="1017826"/>
                  <a:pt x="126799" y="1030905"/>
                  <a:pt x="133564" y="1039362"/>
                </a:cubicBezTo>
                <a:cubicBezTo>
                  <a:pt x="141278" y="1049004"/>
                  <a:pt x="155011" y="1051874"/>
                  <a:pt x="164386" y="1059910"/>
                </a:cubicBezTo>
                <a:cubicBezTo>
                  <a:pt x="179095" y="1072518"/>
                  <a:pt x="191784" y="1087308"/>
                  <a:pt x="205483" y="1101007"/>
                </a:cubicBezTo>
                <a:lnTo>
                  <a:pt x="205483" y="1101007"/>
                </a:lnTo>
                <a:cubicBezTo>
                  <a:pt x="212332" y="1111281"/>
                  <a:pt x="218317" y="1122187"/>
                  <a:pt x="226031" y="1131829"/>
                </a:cubicBezTo>
                <a:cubicBezTo>
                  <a:pt x="238592" y="1147530"/>
                  <a:pt x="274355" y="1176539"/>
                  <a:pt x="287676" y="1183200"/>
                </a:cubicBezTo>
                <a:cubicBezTo>
                  <a:pt x="300306" y="1189515"/>
                  <a:pt x="315074" y="1190049"/>
                  <a:pt x="328773" y="1193474"/>
                </a:cubicBezTo>
                <a:cubicBezTo>
                  <a:pt x="349321" y="1207173"/>
                  <a:pt x="366201" y="1229728"/>
                  <a:pt x="390418" y="1234571"/>
                </a:cubicBezTo>
                <a:cubicBezTo>
                  <a:pt x="407542" y="1237996"/>
                  <a:pt x="424942" y="1240250"/>
                  <a:pt x="441789" y="1244845"/>
                </a:cubicBezTo>
                <a:cubicBezTo>
                  <a:pt x="462686" y="1250544"/>
                  <a:pt x="482886" y="1258544"/>
                  <a:pt x="503434" y="1265393"/>
                </a:cubicBezTo>
                <a:cubicBezTo>
                  <a:pt x="513708" y="1268818"/>
                  <a:pt x="523637" y="1273543"/>
                  <a:pt x="534256" y="1275667"/>
                </a:cubicBezTo>
                <a:cubicBezTo>
                  <a:pt x="551380" y="1279092"/>
                  <a:pt x="568780" y="1281347"/>
                  <a:pt x="585627" y="1285942"/>
                </a:cubicBezTo>
                <a:cubicBezTo>
                  <a:pt x="628684" y="1297685"/>
                  <a:pt x="647109" y="1309888"/>
                  <a:pt x="688368" y="1316764"/>
                </a:cubicBezTo>
                <a:cubicBezTo>
                  <a:pt x="856306" y="1344753"/>
                  <a:pt x="791101" y="1330663"/>
                  <a:pt x="934948" y="1347587"/>
                </a:cubicBezTo>
                <a:cubicBezTo>
                  <a:pt x="958999" y="1350417"/>
                  <a:pt x="982894" y="1354436"/>
                  <a:pt x="1006867" y="1357861"/>
                </a:cubicBezTo>
                <a:cubicBezTo>
                  <a:pt x="1073264" y="1379993"/>
                  <a:pt x="1017626" y="1363961"/>
                  <a:pt x="1140431" y="1378409"/>
                </a:cubicBezTo>
                <a:cubicBezTo>
                  <a:pt x="1234339" y="1389457"/>
                  <a:pt x="1187287" y="1386570"/>
                  <a:pt x="1273995" y="1398957"/>
                </a:cubicBezTo>
                <a:cubicBezTo>
                  <a:pt x="1301329" y="1402862"/>
                  <a:pt x="1328791" y="1405806"/>
                  <a:pt x="1356189" y="1409231"/>
                </a:cubicBezTo>
                <a:cubicBezTo>
                  <a:pt x="1435982" y="1435831"/>
                  <a:pt x="1348961" y="1409590"/>
                  <a:pt x="1520575" y="1429780"/>
                </a:cubicBezTo>
                <a:cubicBezTo>
                  <a:pt x="1534599" y="1431430"/>
                  <a:pt x="1547744" y="1437733"/>
                  <a:pt x="1561672" y="1440054"/>
                </a:cubicBezTo>
                <a:cubicBezTo>
                  <a:pt x="1588907" y="1444593"/>
                  <a:pt x="1616411" y="1447387"/>
                  <a:pt x="1643865" y="1450328"/>
                </a:cubicBezTo>
                <a:lnTo>
                  <a:pt x="1849348" y="1470876"/>
                </a:lnTo>
                <a:cubicBezTo>
                  <a:pt x="1977189" y="1502839"/>
                  <a:pt x="1919442" y="1491425"/>
                  <a:pt x="2178121" y="1491425"/>
                </a:cubicBezTo>
                <a:cubicBezTo>
                  <a:pt x="2280920" y="1491425"/>
                  <a:pt x="2383604" y="1484576"/>
                  <a:pt x="2486346" y="1481151"/>
                </a:cubicBezTo>
                <a:cubicBezTo>
                  <a:pt x="2503470" y="1477726"/>
                  <a:pt x="2521366" y="1477008"/>
                  <a:pt x="2537717" y="1470876"/>
                </a:cubicBezTo>
                <a:cubicBezTo>
                  <a:pt x="2549279" y="1466540"/>
                  <a:pt x="2557190" y="1455192"/>
                  <a:pt x="2568539" y="1450328"/>
                </a:cubicBezTo>
                <a:cubicBezTo>
                  <a:pt x="2581518" y="1444766"/>
                  <a:pt x="2595937" y="1443479"/>
                  <a:pt x="2609636" y="1440054"/>
                </a:cubicBezTo>
                <a:cubicBezTo>
                  <a:pt x="2721825" y="1365261"/>
                  <a:pt x="2548866" y="1475576"/>
                  <a:pt x="2681555" y="1409231"/>
                </a:cubicBezTo>
                <a:cubicBezTo>
                  <a:pt x="2786336" y="1356840"/>
                  <a:pt x="2662837" y="1393362"/>
                  <a:pt x="2763748" y="1368135"/>
                </a:cubicBezTo>
                <a:cubicBezTo>
                  <a:pt x="2840232" y="1291651"/>
                  <a:pt x="2743406" y="1385571"/>
                  <a:pt x="2835667" y="1306490"/>
                </a:cubicBezTo>
                <a:cubicBezTo>
                  <a:pt x="2846699" y="1297034"/>
                  <a:pt x="2855555" y="1285235"/>
                  <a:pt x="2866490" y="1275667"/>
                </a:cubicBezTo>
                <a:cubicBezTo>
                  <a:pt x="2897275" y="1248730"/>
                  <a:pt x="2933906" y="1226875"/>
                  <a:pt x="2958957" y="1193474"/>
                </a:cubicBezTo>
                <a:cubicBezTo>
                  <a:pt x="2978342" y="1167627"/>
                  <a:pt x="3010328" y="1111281"/>
                  <a:pt x="3010328" y="1111281"/>
                </a:cubicBezTo>
                <a:cubicBezTo>
                  <a:pt x="3013753" y="1087308"/>
                  <a:pt x="3015853" y="1063108"/>
                  <a:pt x="3020602" y="1039362"/>
                </a:cubicBezTo>
                <a:cubicBezTo>
                  <a:pt x="3022726" y="1028742"/>
                  <a:pt x="3030876" y="1019369"/>
                  <a:pt x="3030876" y="1008539"/>
                </a:cubicBezTo>
                <a:cubicBezTo>
                  <a:pt x="3030876" y="933118"/>
                  <a:pt x="3026173" y="857723"/>
                  <a:pt x="3020602" y="782508"/>
                </a:cubicBezTo>
                <a:cubicBezTo>
                  <a:pt x="3019312" y="765093"/>
                  <a:pt x="3015850" y="747704"/>
                  <a:pt x="3010328" y="731137"/>
                </a:cubicBezTo>
                <a:cubicBezTo>
                  <a:pt x="2955531" y="566743"/>
                  <a:pt x="3015416" y="784903"/>
                  <a:pt x="2979505" y="659218"/>
                </a:cubicBezTo>
                <a:cubicBezTo>
                  <a:pt x="2972325" y="634090"/>
                  <a:pt x="2960892" y="574789"/>
                  <a:pt x="2948683" y="556476"/>
                </a:cubicBezTo>
                <a:cubicBezTo>
                  <a:pt x="2941834" y="546202"/>
                  <a:pt x="2933657" y="536698"/>
                  <a:pt x="2928135" y="525654"/>
                </a:cubicBezTo>
                <a:cubicBezTo>
                  <a:pt x="2923292" y="515967"/>
                  <a:pt x="2924509" y="503380"/>
                  <a:pt x="2917860" y="494831"/>
                </a:cubicBezTo>
                <a:cubicBezTo>
                  <a:pt x="2900019" y="471893"/>
                  <a:pt x="2872335" y="457366"/>
                  <a:pt x="2856216" y="433187"/>
                </a:cubicBezTo>
                <a:cubicBezTo>
                  <a:pt x="2849366" y="422913"/>
                  <a:pt x="2844399" y="411096"/>
                  <a:pt x="2835667" y="402364"/>
                </a:cubicBezTo>
                <a:cubicBezTo>
                  <a:pt x="2826936" y="393633"/>
                  <a:pt x="2814893" y="388993"/>
                  <a:pt x="2804845" y="381816"/>
                </a:cubicBezTo>
                <a:cubicBezTo>
                  <a:pt x="2790911" y="371863"/>
                  <a:pt x="2778717" y="359309"/>
                  <a:pt x="2763748" y="350993"/>
                </a:cubicBezTo>
                <a:cubicBezTo>
                  <a:pt x="2747626" y="342036"/>
                  <a:pt x="2729167" y="338077"/>
                  <a:pt x="2712377" y="330445"/>
                </a:cubicBezTo>
                <a:cubicBezTo>
                  <a:pt x="2691462" y="320938"/>
                  <a:pt x="2670901" y="310623"/>
                  <a:pt x="2650732" y="299622"/>
                </a:cubicBezTo>
                <a:cubicBezTo>
                  <a:pt x="2633201" y="290060"/>
                  <a:pt x="2618000" y="275968"/>
                  <a:pt x="2599362" y="268800"/>
                </a:cubicBezTo>
                <a:cubicBezTo>
                  <a:pt x="2560209" y="253741"/>
                  <a:pt x="2498369" y="245119"/>
                  <a:pt x="2455523" y="237978"/>
                </a:cubicBezTo>
                <a:lnTo>
                  <a:pt x="2393878" y="217429"/>
                </a:lnTo>
                <a:cubicBezTo>
                  <a:pt x="2383604" y="214004"/>
                  <a:pt x="2373675" y="209279"/>
                  <a:pt x="2363056" y="207155"/>
                </a:cubicBezTo>
                <a:lnTo>
                  <a:pt x="2311685" y="196881"/>
                </a:lnTo>
                <a:cubicBezTo>
                  <a:pt x="2188021" y="135048"/>
                  <a:pt x="2312042" y="189506"/>
                  <a:pt x="2188395" y="155784"/>
                </a:cubicBezTo>
                <a:cubicBezTo>
                  <a:pt x="2170602" y="150932"/>
                  <a:pt x="2154293" y="141711"/>
                  <a:pt x="2137025" y="135236"/>
                </a:cubicBezTo>
                <a:cubicBezTo>
                  <a:pt x="2126884" y="131433"/>
                  <a:pt x="2116615" y="127937"/>
                  <a:pt x="2106202" y="124962"/>
                </a:cubicBezTo>
                <a:cubicBezTo>
                  <a:pt x="2092625" y="121083"/>
                  <a:pt x="2078889" y="117751"/>
                  <a:pt x="2065105" y="114688"/>
                </a:cubicBezTo>
                <a:cubicBezTo>
                  <a:pt x="2048058" y="110900"/>
                  <a:pt x="2030582" y="109009"/>
                  <a:pt x="2013735" y="104414"/>
                </a:cubicBezTo>
                <a:cubicBezTo>
                  <a:pt x="1992838" y="98715"/>
                  <a:pt x="1973329" y="88113"/>
                  <a:pt x="1952090" y="83865"/>
                </a:cubicBezTo>
                <a:cubicBezTo>
                  <a:pt x="1917843" y="77016"/>
                  <a:pt x="1882481" y="74361"/>
                  <a:pt x="1849348" y="63317"/>
                </a:cubicBezTo>
                <a:cubicBezTo>
                  <a:pt x="1802540" y="47714"/>
                  <a:pt x="1811287" y="50134"/>
                  <a:pt x="1746607" y="32494"/>
                </a:cubicBezTo>
                <a:cubicBezTo>
                  <a:pt x="1732984" y="28779"/>
                  <a:pt x="1719489" y="24217"/>
                  <a:pt x="1705510" y="22220"/>
                </a:cubicBezTo>
                <a:cubicBezTo>
                  <a:pt x="1671438" y="17353"/>
                  <a:pt x="1636976" y="15747"/>
                  <a:pt x="1602768" y="11946"/>
                </a:cubicBezTo>
                <a:cubicBezTo>
                  <a:pt x="1506477" y="1247"/>
                  <a:pt x="1549513" y="1672"/>
                  <a:pt x="1510301" y="16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07155" y="1277850"/>
            <a:ext cx="3709036" cy="1087493"/>
          </a:xfrm>
          <a:custGeom>
            <a:avLst/>
            <a:gdLst>
              <a:gd name="connsiteX0" fmla="*/ 1191803 w 3709036"/>
              <a:gd name="connsiteY0" fmla="*/ 133621 h 1087493"/>
              <a:gd name="connsiteX1" fmla="*/ 996594 w 3709036"/>
              <a:gd name="connsiteY1" fmla="*/ 123347 h 1087493"/>
              <a:gd name="connsiteX2" fmla="*/ 914400 w 3709036"/>
              <a:gd name="connsiteY2" fmla="*/ 113073 h 1087493"/>
              <a:gd name="connsiteX3" fmla="*/ 719191 w 3709036"/>
              <a:gd name="connsiteY3" fmla="*/ 102799 h 1087493"/>
              <a:gd name="connsiteX4" fmla="*/ 410967 w 3709036"/>
              <a:gd name="connsiteY4" fmla="*/ 102799 h 1087493"/>
              <a:gd name="connsiteX5" fmla="*/ 369870 w 3709036"/>
              <a:gd name="connsiteY5" fmla="*/ 123347 h 1087493"/>
              <a:gd name="connsiteX6" fmla="*/ 277403 w 3709036"/>
              <a:gd name="connsiteY6" fmla="*/ 154169 h 1087493"/>
              <a:gd name="connsiteX7" fmla="*/ 195209 w 3709036"/>
              <a:gd name="connsiteY7" fmla="*/ 184992 h 1087493"/>
              <a:gd name="connsiteX8" fmla="*/ 133564 w 3709036"/>
              <a:gd name="connsiteY8" fmla="*/ 226089 h 1087493"/>
              <a:gd name="connsiteX9" fmla="*/ 102742 w 3709036"/>
              <a:gd name="connsiteY9" fmla="*/ 246637 h 1087493"/>
              <a:gd name="connsiteX10" fmla="*/ 71919 w 3709036"/>
              <a:gd name="connsiteY10" fmla="*/ 267185 h 1087493"/>
              <a:gd name="connsiteX11" fmla="*/ 51371 w 3709036"/>
              <a:gd name="connsiteY11" fmla="*/ 308282 h 1087493"/>
              <a:gd name="connsiteX12" fmla="*/ 41097 w 3709036"/>
              <a:gd name="connsiteY12" fmla="*/ 349378 h 1087493"/>
              <a:gd name="connsiteX13" fmla="*/ 20549 w 3709036"/>
              <a:gd name="connsiteY13" fmla="*/ 369927 h 1087493"/>
              <a:gd name="connsiteX14" fmla="*/ 0 w 3709036"/>
              <a:gd name="connsiteY14" fmla="*/ 400749 h 1087493"/>
              <a:gd name="connsiteX15" fmla="*/ 10275 w 3709036"/>
              <a:gd name="connsiteY15" fmla="*/ 637055 h 1087493"/>
              <a:gd name="connsiteX16" fmla="*/ 41097 w 3709036"/>
              <a:gd name="connsiteY16" fmla="*/ 708974 h 1087493"/>
              <a:gd name="connsiteX17" fmla="*/ 82194 w 3709036"/>
              <a:gd name="connsiteY17" fmla="*/ 770619 h 1087493"/>
              <a:gd name="connsiteX18" fmla="*/ 123290 w 3709036"/>
              <a:gd name="connsiteY18" fmla="*/ 821990 h 1087493"/>
              <a:gd name="connsiteX19" fmla="*/ 195209 w 3709036"/>
              <a:gd name="connsiteY19" fmla="*/ 842538 h 1087493"/>
              <a:gd name="connsiteX20" fmla="*/ 308225 w 3709036"/>
              <a:gd name="connsiteY20" fmla="*/ 873360 h 1087493"/>
              <a:gd name="connsiteX21" fmla="*/ 380144 w 3709036"/>
              <a:gd name="connsiteY21" fmla="*/ 893909 h 1087493"/>
              <a:gd name="connsiteX22" fmla="*/ 452063 w 3709036"/>
              <a:gd name="connsiteY22" fmla="*/ 914457 h 1087493"/>
              <a:gd name="connsiteX23" fmla="*/ 544531 w 3709036"/>
              <a:gd name="connsiteY23" fmla="*/ 924731 h 1087493"/>
              <a:gd name="connsiteX24" fmla="*/ 616450 w 3709036"/>
              <a:gd name="connsiteY24" fmla="*/ 935005 h 1087493"/>
              <a:gd name="connsiteX25" fmla="*/ 647272 w 3709036"/>
              <a:gd name="connsiteY25" fmla="*/ 945280 h 1087493"/>
              <a:gd name="connsiteX26" fmla="*/ 883578 w 3709036"/>
              <a:gd name="connsiteY26" fmla="*/ 976102 h 1087493"/>
              <a:gd name="connsiteX27" fmla="*/ 986319 w 3709036"/>
              <a:gd name="connsiteY27" fmla="*/ 996650 h 1087493"/>
              <a:gd name="connsiteX28" fmla="*/ 1017142 w 3709036"/>
              <a:gd name="connsiteY28" fmla="*/ 1006924 h 1087493"/>
              <a:gd name="connsiteX29" fmla="*/ 1263722 w 3709036"/>
              <a:gd name="connsiteY29" fmla="*/ 1017199 h 1087493"/>
              <a:gd name="connsiteX30" fmla="*/ 1387012 w 3709036"/>
              <a:gd name="connsiteY30" fmla="*/ 1027473 h 1087493"/>
              <a:gd name="connsiteX31" fmla="*/ 1500027 w 3709036"/>
              <a:gd name="connsiteY31" fmla="*/ 1048021 h 1087493"/>
              <a:gd name="connsiteX32" fmla="*/ 1684962 w 3709036"/>
              <a:gd name="connsiteY32" fmla="*/ 1058295 h 1087493"/>
              <a:gd name="connsiteX33" fmla="*/ 2291137 w 3709036"/>
              <a:gd name="connsiteY33" fmla="*/ 1058295 h 1087493"/>
              <a:gd name="connsiteX34" fmla="*/ 2342508 w 3709036"/>
              <a:gd name="connsiteY34" fmla="*/ 1048021 h 1087493"/>
              <a:gd name="connsiteX35" fmla="*/ 2434976 w 3709036"/>
              <a:gd name="connsiteY35" fmla="*/ 1037747 h 1087493"/>
              <a:gd name="connsiteX36" fmla="*/ 2506895 w 3709036"/>
              <a:gd name="connsiteY36" fmla="*/ 1027473 h 1087493"/>
              <a:gd name="connsiteX37" fmla="*/ 2578814 w 3709036"/>
              <a:gd name="connsiteY37" fmla="*/ 1006924 h 1087493"/>
              <a:gd name="connsiteX38" fmla="*/ 2722652 w 3709036"/>
              <a:gd name="connsiteY38" fmla="*/ 996650 h 1087493"/>
              <a:gd name="connsiteX39" fmla="*/ 2866490 w 3709036"/>
              <a:gd name="connsiteY39" fmla="*/ 965828 h 1087493"/>
              <a:gd name="connsiteX40" fmla="*/ 2979506 w 3709036"/>
              <a:gd name="connsiteY40" fmla="*/ 924731 h 1087493"/>
              <a:gd name="connsiteX41" fmla="*/ 3020603 w 3709036"/>
              <a:gd name="connsiteY41" fmla="*/ 904183 h 1087493"/>
              <a:gd name="connsiteX42" fmla="*/ 3051425 w 3709036"/>
              <a:gd name="connsiteY42" fmla="*/ 893909 h 1087493"/>
              <a:gd name="connsiteX43" fmla="*/ 3092522 w 3709036"/>
              <a:gd name="connsiteY43" fmla="*/ 873360 h 1087493"/>
              <a:gd name="connsiteX44" fmla="*/ 3133618 w 3709036"/>
              <a:gd name="connsiteY44" fmla="*/ 863086 h 1087493"/>
              <a:gd name="connsiteX45" fmla="*/ 3174715 w 3709036"/>
              <a:gd name="connsiteY45" fmla="*/ 842538 h 1087493"/>
              <a:gd name="connsiteX46" fmla="*/ 3277457 w 3709036"/>
              <a:gd name="connsiteY46" fmla="*/ 811716 h 1087493"/>
              <a:gd name="connsiteX47" fmla="*/ 3359650 w 3709036"/>
              <a:gd name="connsiteY47" fmla="*/ 791167 h 1087493"/>
              <a:gd name="connsiteX48" fmla="*/ 3421295 w 3709036"/>
              <a:gd name="connsiteY48" fmla="*/ 760345 h 1087493"/>
              <a:gd name="connsiteX49" fmla="*/ 3534310 w 3709036"/>
              <a:gd name="connsiteY49" fmla="*/ 729522 h 1087493"/>
              <a:gd name="connsiteX50" fmla="*/ 3606230 w 3709036"/>
              <a:gd name="connsiteY50" fmla="*/ 688426 h 1087493"/>
              <a:gd name="connsiteX51" fmla="*/ 3657600 w 3709036"/>
              <a:gd name="connsiteY51" fmla="*/ 637055 h 1087493"/>
              <a:gd name="connsiteX52" fmla="*/ 3678149 w 3709036"/>
              <a:gd name="connsiteY52" fmla="*/ 616507 h 1087493"/>
              <a:gd name="connsiteX53" fmla="*/ 3688423 w 3709036"/>
              <a:gd name="connsiteY53" fmla="*/ 585684 h 1087493"/>
              <a:gd name="connsiteX54" fmla="*/ 3708971 w 3709036"/>
              <a:gd name="connsiteY54" fmla="*/ 544587 h 1087493"/>
              <a:gd name="connsiteX55" fmla="*/ 3678149 w 3709036"/>
              <a:gd name="connsiteY55" fmla="*/ 390475 h 1087493"/>
              <a:gd name="connsiteX56" fmla="*/ 3657600 w 3709036"/>
              <a:gd name="connsiteY56" fmla="*/ 369927 h 1087493"/>
              <a:gd name="connsiteX57" fmla="*/ 3637052 w 3709036"/>
              <a:gd name="connsiteY57" fmla="*/ 339104 h 1087493"/>
              <a:gd name="connsiteX58" fmla="*/ 3595955 w 3709036"/>
              <a:gd name="connsiteY58" fmla="*/ 318556 h 1087493"/>
              <a:gd name="connsiteX59" fmla="*/ 3544585 w 3709036"/>
              <a:gd name="connsiteY59" fmla="*/ 287733 h 1087493"/>
              <a:gd name="connsiteX60" fmla="*/ 3524036 w 3709036"/>
              <a:gd name="connsiteY60" fmla="*/ 256911 h 1087493"/>
              <a:gd name="connsiteX61" fmla="*/ 3462391 w 3709036"/>
              <a:gd name="connsiteY61" fmla="*/ 236363 h 1087493"/>
              <a:gd name="connsiteX62" fmla="*/ 3349376 w 3709036"/>
              <a:gd name="connsiteY62" fmla="*/ 215814 h 1087493"/>
              <a:gd name="connsiteX63" fmla="*/ 3113070 w 3709036"/>
              <a:gd name="connsiteY63" fmla="*/ 195266 h 1087493"/>
              <a:gd name="connsiteX64" fmla="*/ 3020603 w 3709036"/>
              <a:gd name="connsiteY64" fmla="*/ 184992 h 1087493"/>
              <a:gd name="connsiteX65" fmla="*/ 2979506 w 3709036"/>
              <a:gd name="connsiteY65" fmla="*/ 174718 h 1087493"/>
              <a:gd name="connsiteX66" fmla="*/ 2948684 w 3709036"/>
              <a:gd name="connsiteY66" fmla="*/ 164444 h 1087493"/>
              <a:gd name="connsiteX67" fmla="*/ 2537717 w 3709036"/>
              <a:gd name="connsiteY67" fmla="*/ 143895 h 1087493"/>
              <a:gd name="connsiteX68" fmla="*/ 2393879 w 3709036"/>
              <a:gd name="connsiteY68" fmla="*/ 133621 h 1087493"/>
              <a:gd name="connsiteX69" fmla="*/ 2075380 w 3709036"/>
              <a:gd name="connsiteY69" fmla="*/ 123347 h 1087493"/>
              <a:gd name="connsiteX70" fmla="*/ 1962364 w 3709036"/>
              <a:gd name="connsiteY70" fmla="*/ 113073 h 1087493"/>
              <a:gd name="connsiteX71" fmla="*/ 1900719 w 3709036"/>
              <a:gd name="connsiteY71" fmla="*/ 102799 h 1087493"/>
              <a:gd name="connsiteX72" fmla="*/ 1674688 w 3709036"/>
              <a:gd name="connsiteY72" fmla="*/ 92524 h 1087493"/>
              <a:gd name="connsiteX73" fmla="*/ 1571946 w 3709036"/>
              <a:gd name="connsiteY73" fmla="*/ 82250 h 1087493"/>
              <a:gd name="connsiteX74" fmla="*/ 1541124 w 3709036"/>
              <a:gd name="connsiteY74" fmla="*/ 71976 h 1087493"/>
              <a:gd name="connsiteX75" fmla="*/ 1407560 w 3709036"/>
              <a:gd name="connsiteY75" fmla="*/ 51428 h 1087493"/>
              <a:gd name="connsiteX76" fmla="*/ 1304818 w 3709036"/>
              <a:gd name="connsiteY76" fmla="*/ 20605 h 1087493"/>
              <a:gd name="connsiteX77" fmla="*/ 1150706 w 3709036"/>
              <a:gd name="connsiteY77" fmla="*/ 10331 h 1087493"/>
              <a:gd name="connsiteX78" fmla="*/ 1047964 w 3709036"/>
              <a:gd name="connsiteY78" fmla="*/ 57 h 108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09036" h="1087493">
                <a:moveTo>
                  <a:pt x="1191803" y="133621"/>
                </a:moveTo>
                <a:cubicBezTo>
                  <a:pt x="1126733" y="130196"/>
                  <a:pt x="1061576" y="128160"/>
                  <a:pt x="996594" y="123347"/>
                </a:cubicBezTo>
                <a:cubicBezTo>
                  <a:pt x="969058" y="121307"/>
                  <a:pt x="941936" y="115113"/>
                  <a:pt x="914400" y="113073"/>
                </a:cubicBezTo>
                <a:cubicBezTo>
                  <a:pt x="849418" y="108260"/>
                  <a:pt x="784261" y="106224"/>
                  <a:pt x="719191" y="102799"/>
                </a:cubicBezTo>
                <a:cubicBezTo>
                  <a:pt x="590528" y="84417"/>
                  <a:pt x="602099" y="81562"/>
                  <a:pt x="410967" y="102799"/>
                </a:cubicBezTo>
                <a:cubicBezTo>
                  <a:pt x="395745" y="104490"/>
                  <a:pt x="384165" y="117849"/>
                  <a:pt x="369870" y="123347"/>
                </a:cubicBezTo>
                <a:cubicBezTo>
                  <a:pt x="339546" y="135010"/>
                  <a:pt x="308225" y="143895"/>
                  <a:pt x="277403" y="154169"/>
                </a:cubicBezTo>
                <a:cubicBezTo>
                  <a:pt x="253825" y="162029"/>
                  <a:pt x="214504" y="174467"/>
                  <a:pt x="195209" y="184992"/>
                </a:cubicBezTo>
                <a:cubicBezTo>
                  <a:pt x="173528" y="196818"/>
                  <a:pt x="154112" y="212390"/>
                  <a:pt x="133564" y="226089"/>
                </a:cubicBezTo>
                <a:lnTo>
                  <a:pt x="102742" y="246637"/>
                </a:lnTo>
                <a:lnTo>
                  <a:pt x="71919" y="267185"/>
                </a:lnTo>
                <a:cubicBezTo>
                  <a:pt x="65070" y="280884"/>
                  <a:pt x="56749" y="293941"/>
                  <a:pt x="51371" y="308282"/>
                </a:cubicBezTo>
                <a:cubicBezTo>
                  <a:pt x="46413" y="321503"/>
                  <a:pt x="47412" y="336748"/>
                  <a:pt x="41097" y="349378"/>
                </a:cubicBezTo>
                <a:cubicBezTo>
                  <a:pt x="36765" y="358042"/>
                  <a:pt x="26600" y="362363"/>
                  <a:pt x="20549" y="369927"/>
                </a:cubicBezTo>
                <a:cubicBezTo>
                  <a:pt x="12835" y="379569"/>
                  <a:pt x="6850" y="390475"/>
                  <a:pt x="0" y="400749"/>
                </a:cubicBezTo>
                <a:cubicBezTo>
                  <a:pt x="3425" y="479518"/>
                  <a:pt x="4228" y="558444"/>
                  <a:pt x="10275" y="637055"/>
                </a:cubicBezTo>
                <a:cubicBezTo>
                  <a:pt x="11525" y="653310"/>
                  <a:pt x="35317" y="699341"/>
                  <a:pt x="41097" y="708974"/>
                </a:cubicBezTo>
                <a:cubicBezTo>
                  <a:pt x="53803" y="730151"/>
                  <a:pt x="68495" y="750071"/>
                  <a:pt x="82194" y="770619"/>
                </a:cubicBezTo>
                <a:cubicBezTo>
                  <a:pt x="91526" y="784616"/>
                  <a:pt x="107025" y="812231"/>
                  <a:pt x="123290" y="821990"/>
                </a:cubicBezTo>
                <a:cubicBezTo>
                  <a:pt x="135656" y="829410"/>
                  <a:pt x="185136" y="839180"/>
                  <a:pt x="195209" y="842538"/>
                </a:cubicBezTo>
                <a:cubicBezTo>
                  <a:pt x="294205" y="875536"/>
                  <a:pt x="196441" y="854730"/>
                  <a:pt x="308225" y="873360"/>
                </a:cubicBezTo>
                <a:cubicBezTo>
                  <a:pt x="382109" y="897989"/>
                  <a:pt x="289864" y="868115"/>
                  <a:pt x="380144" y="893909"/>
                </a:cubicBezTo>
                <a:cubicBezTo>
                  <a:pt x="411468" y="902859"/>
                  <a:pt x="417272" y="909105"/>
                  <a:pt x="452063" y="914457"/>
                </a:cubicBezTo>
                <a:cubicBezTo>
                  <a:pt x="482715" y="919173"/>
                  <a:pt x="513758" y="920884"/>
                  <a:pt x="544531" y="924731"/>
                </a:cubicBezTo>
                <a:cubicBezTo>
                  <a:pt x="568560" y="927735"/>
                  <a:pt x="592477" y="931580"/>
                  <a:pt x="616450" y="935005"/>
                </a:cubicBezTo>
                <a:cubicBezTo>
                  <a:pt x="626724" y="938430"/>
                  <a:pt x="636652" y="943156"/>
                  <a:pt x="647272" y="945280"/>
                </a:cubicBezTo>
                <a:cubicBezTo>
                  <a:pt x="798108" y="975448"/>
                  <a:pt x="737937" y="958968"/>
                  <a:pt x="883578" y="976102"/>
                </a:cubicBezTo>
                <a:cubicBezTo>
                  <a:pt x="917891" y="980139"/>
                  <a:pt x="952980" y="987125"/>
                  <a:pt x="986319" y="996650"/>
                </a:cubicBezTo>
                <a:cubicBezTo>
                  <a:pt x="996732" y="999625"/>
                  <a:pt x="1006342" y="1006124"/>
                  <a:pt x="1017142" y="1006924"/>
                </a:cubicBezTo>
                <a:cubicBezTo>
                  <a:pt x="1099182" y="1013001"/>
                  <a:pt x="1181584" y="1012636"/>
                  <a:pt x="1263722" y="1017199"/>
                </a:cubicBezTo>
                <a:cubicBezTo>
                  <a:pt x="1304898" y="1019487"/>
                  <a:pt x="1345915" y="1024048"/>
                  <a:pt x="1387012" y="1027473"/>
                </a:cubicBezTo>
                <a:cubicBezTo>
                  <a:pt x="1411587" y="1032388"/>
                  <a:pt x="1477491" y="1046143"/>
                  <a:pt x="1500027" y="1048021"/>
                </a:cubicBezTo>
                <a:cubicBezTo>
                  <a:pt x="1561554" y="1053148"/>
                  <a:pt x="1623317" y="1054870"/>
                  <a:pt x="1684962" y="1058295"/>
                </a:cubicBezTo>
                <a:cubicBezTo>
                  <a:pt x="1906503" y="1113679"/>
                  <a:pt x="1742914" y="1076569"/>
                  <a:pt x="2291137" y="1058295"/>
                </a:cubicBezTo>
                <a:cubicBezTo>
                  <a:pt x="2308590" y="1057713"/>
                  <a:pt x="2325221" y="1050491"/>
                  <a:pt x="2342508" y="1048021"/>
                </a:cubicBezTo>
                <a:cubicBezTo>
                  <a:pt x="2373209" y="1043635"/>
                  <a:pt x="2404203" y="1041594"/>
                  <a:pt x="2434976" y="1037747"/>
                </a:cubicBezTo>
                <a:cubicBezTo>
                  <a:pt x="2459005" y="1034743"/>
                  <a:pt x="2482922" y="1030898"/>
                  <a:pt x="2506895" y="1027473"/>
                </a:cubicBezTo>
                <a:cubicBezTo>
                  <a:pt x="2530868" y="1020623"/>
                  <a:pt x="2554132" y="1010450"/>
                  <a:pt x="2578814" y="1006924"/>
                </a:cubicBezTo>
                <a:cubicBezTo>
                  <a:pt x="2626399" y="1000126"/>
                  <a:pt x="2674955" y="1002612"/>
                  <a:pt x="2722652" y="996650"/>
                </a:cubicBezTo>
                <a:cubicBezTo>
                  <a:pt x="2736290" y="994945"/>
                  <a:pt x="2833133" y="975835"/>
                  <a:pt x="2866490" y="965828"/>
                </a:cubicBezTo>
                <a:cubicBezTo>
                  <a:pt x="2901546" y="955311"/>
                  <a:pt x="2945562" y="939817"/>
                  <a:pt x="2979506" y="924731"/>
                </a:cubicBezTo>
                <a:cubicBezTo>
                  <a:pt x="2993502" y="918511"/>
                  <a:pt x="3006525" y="910216"/>
                  <a:pt x="3020603" y="904183"/>
                </a:cubicBezTo>
                <a:cubicBezTo>
                  <a:pt x="3030557" y="899917"/>
                  <a:pt x="3041471" y="898175"/>
                  <a:pt x="3051425" y="893909"/>
                </a:cubicBezTo>
                <a:cubicBezTo>
                  <a:pt x="3065503" y="887876"/>
                  <a:pt x="3078181" y="878738"/>
                  <a:pt x="3092522" y="873360"/>
                </a:cubicBezTo>
                <a:cubicBezTo>
                  <a:pt x="3105743" y="868402"/>
                  <a:pt x="3120397" y="868044"/>
                  <a:pt x="3133618" y="863086"/>
                </a:cubicBezTo>
                <a:cubicBezTo>
                  <a:pt x="3147959" y="857708"/>
                  <a:pt x="3160495" y="848226"/>
                  <a:pt x="3174715" y="842538"/>
                </a:cubicBezTo>
                <a:cubicBezTo>
                  <a:pt x="3235767" y="818118"/>
                  <a:pt x="3224466" y="826857"/>
                  <a:pt x="3277457" y="811716"/>
                </a:cubicBezTo>
                <a:cubicBezTo>
                  <a:pt x="3351181" y="790651"/>
                  <a:pt x="3255195" y="812058"/>
                  <a:pt x="3359650" y="791167"/>
                </a:cubicBezTo>
                <a:cubicBezTo>
                  <a:pt x="3389784" y="771078"/>
                  <a:pt x="3387265" y="768852"/>
                  <a:pt x="3421295" y="760345"/>
                </a:cubicBezTo>
                <a:cubicBezTo>
                  <a:pt x="3452177" y="752625"/>
                  <a:pt x="3507856" y="747157"/>
                  <a:pt x="3534310" y="729522"/>
                </a:cubicBezTo>
                <a:cubicBezTo>
                  <a:pt x="3577877" y="700478"/>
                  <a:pt x="3554088" y="714496"/>
                  <a:pt x="3606230" y="688426"/>
                </a:cubicBezTo>
                <a:lnTo>
                  <a:pt x="3657600" y="637055"/>
                </a:lnTo>
                <a:lnTo>
                  <a:pt x="3678149" y="616507"/>
                </a:lnTo>
                <a:cubicBezTo>
                  <a:pt x="3681574" y="606233"/>
                  <a:pt x="3684157" y="595638"/>
                  <a:pt x="3688423" y="585684"/>
                </a:cubicBezTo>
                <a:cubicBezTo>
                  <a:pt x="3694456" y="571606"/>
                  <a:pt x="3707796" y="559858"/>
                  <a:pt x="3708971" y="544587"/>
                </a:cubicBezTo>
                <a:cubicBezTo>
                  <a:pt x="3710000" y="531213"/>
                  <a:pt x="3698939" y="411264"/>
                  <a:pt x="3678149" y="390475"/>
                </a:cubicBezTo>
                <a:cubicBezTo>
                  <a:pt x="3671299" y="383626"/>
                  <a:pt x="3663651" y="377491"/>
                  <a:pt x="3657600" y="369927"/>
                </a:cubicBezTo>
                <a:cubicBezTo>
                  <a:pt x="3649886" y="360285"/>
                  <a:pt x="3646538" y="347009"/>
                  <a:pt x="3637052" y="339104"/>
                </a:cubicBezTo>
                <a:cubicBezTo>
                  <a:pt x="3625286" y="329299"/>
                  <a:pt x="3609343" y="325994"/>
                  <a:pt x="3595955" y="318556"/>
                </a:cubicBezTo>
                <a:cubicBezTo>
                  <a:pt x="3578499" y="308858"/>
                  <a:pt x="3561708" y="298007"/>
                  <a:pt x="3544585" y="287733"/>
                </a:cubicBezTo>
                <a:cubicBezTo>
                  <a:pt x="3537735" y="277459"/>
                  <a:pt x="3534507" y="263455"/>
                  <a:pt x="3524036" y="256911"/>
                </a:cubicBezTo>
                <a:cubicBezTo>
                  <a:pt x="3505668" y="245432"/>
                  <a:pt x="3482939" y="243212"/>
                  <a:pt x="3462391" y="236363"/>
                </a:cubicBezTo>
                <a:cubicBezTo>
                  <a:pt x="3407654" y="218117"/>
                  <a:pt x="3436506" y="225495"/>
                  <a:pt x="3349376" y="215814"/>
                </a:cubicBezTo>
                <a:cubicBezTo>
                  <a:pt x="3193605" y="198506"/>
                  <a:pt x="3292105" y="211542"/>
                  <a:pt x="3113070" y="195266"/>
                </a:cubicBezTo>
                <a:cubicBezTo>
                  <a:pt x="3082185" y="192458"/>
                  <a:pt x="3051425" y="188417"/>
                  <a:pt x="3020603" y="184992"/>
                </a:cubicBezTo>
                <a:cubicBezTo>
                  <a:pt x="3006904" y="181567"/>
                  <a:pt x="2993083" y="178597"/>
                  <a:pt x="2979506" y="174718"/>
                </a:cubicBezTo>
                <a:cubicBezTo>
                  <a:pt x="2969093" y="171743"/>
                  <a:pt x="2959454" y="165578"/>
                  <a:pt x="2948684" y="164444"/>
                </a:cubicBezTo>
                <a:cubicBezTo>
                  <a:pt x="2860536" y="155165"/>
                  <a:pt x="2601894" y="147273"/>
                  <a:pt x="2537717" y="143895"/>
                </a:cubicBezTo>
                <a:cubicBezTo>
                  <a:pt x="2489715" y="141369"/>
                  <a:pt x="2441900" y="135755"/>
                  <a:pt x="2393879" y="133621"/>
                </a:cubicBezTo>
                <a:cubicBezTo>
                  <a:pt x="2287762" y="128905"/>
                  <a:pt x="2181546" y="126772"/>
                  <a:pt x="2075380" y="123347"/>
                </a:cubicBezTo>
                <a:cubicBezTo>
                  <a:pt x="2037708" y="119922"/>
                  <a:pt x="1999932" y="117493"/>
                  <a:pt x="1962364" y="113073"/>
                </a:cubicBezTo>
                <a:cubicBezTo>
                  <a:pt x="1941675" y="110639"/>
                  <a:pt x="1921498" y="104283"/>
                  <a:pt x="1900719" y="102799"/>
                </a:cubicBezTo>
                <a:cubicBezTo>
                  <a:pt x="1825489" y="97425"/>
                  <a:pt x="1750032" y="95949"/>
                  <a:pt x="1674688" y="92524"/>
                </a:cubicBezTo>
                <a:cubicBezTo>
                  <a:pt x="1640441" y="89099"/>
                  <a:pt x="1605964" y="87483"/>
                  <a:pt x="1571946" y="82250"/>
                </a:cubicBezTo>
                <a:cubicBezTo>
                  <a:pt x="1561242" y="80603"/>
                  <a:pt x="1551743" y="74100"/>
                  <a:pt x="1541124" y="71976"/>
                </a:cubicBezTo>
                <a:cubicBezTo>
                  <a:pt x="1508535" y="65458"/>
                  <a:pt x="1441519" y="59918"/>
                  <a:pt x="1407560" y="51428"/>
                </a:cubicBezTo>
                <a:cubicBezTo>
                  <a:pt x="1384598" y="45688"/>
                  <a:pt x="1332976" y="23569"/>
                  <a:pt x="1304818" y="20605"/>
                </a:cubicBezTo>
                <a:cubicBezTo>
                  <a:pt x="1253616" y="15215"/>
                  <a:pt x="1202077" y="13756"/>
                  <a:pt x="1150706" y="10331"/>
                </a:cubicBezTo>
                <a:cubicBezTo>
                  <a:pt x="1068616" y="-1396"/>
                  <a:pt x="1103003" y="57"/>
                  <a:pt x="1047964" y="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54811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Acrobat Document" r:id="rId3" imgW="7543584" imgH="5829097" progId="AcroExch.Document.DC">
                  <p:embed/>
                </p:oleObj>
              </mc:Choice>
              <mc:Fallback>
                <p:oleObj name="Acrobat Document" r:id="rId3" imgW="7543584" imgH="5829097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656262" y="1074894"/>
            <a:ext cx="3030876" cy="1493406"/>
          </a:xfrm>
          <a:custGeom>
            <a:avLst/>
            <a:gdLst>
              <a:gd name="connsiteX0" fmla="*/ 1541123 w 3030876"/>
              <a:gd name="connsiteY0" fmla="*/ 94139 h 1493406"/>
              <a:gd name="connsiteX1" fmla="*/ 1366463 w 3030876"/>
              <a:gd name="connsiteY1" fmla="*/ 63317 h 1493406"/>
              <a:gd name="connsiteX2" fmla="*/ 1202076 w 3030876"/>
              <a:gd name="connsiteY2" fmla="*/ 42769 h 1493406"/>
              <a:gd name="connsiteX3" fmla="*/ 1099335 w 3030876"/>
              <a:gd name="connsiteY3" fmla="*/ 11946 h 1493406"/>
              <a:gd name="connsiteX4" fmla="*/ 616449 w 3030876"/>
              <a:gd name="connsiteY4" fmla="*/ 22220 h 1493406"/>
              <a:gd name="connsiteX5" fmla="*/ 534256 w 3030876"/>
              <a:gd name="connsiteY5" fmla="*/ 63317 h 1493406"/>
              <a:gd name="connsiteX6" fmla="*/ 493159 w 3030876"/>
              <a:gd name="connsiteY6" fmla="*/ 83865 h 1493406"/>
              <a:gd name="connsiteX7" fmla="*/ 421240 w 3030876"/>
              <a:gd name="connsiteY7" fmla="*/ 124962 h 1493406"/>
              <a:gd name="connsiteX8" fmla="*/ 349321 w 3030876"/>
              <a:gd name="connsiteY8" fmla="*/ 166058 h 1493406"/>
              <a:gd name="connsiteX9" fmla="*/ 328773 w 3030876"/>
              <a:gd name="connsiteY9" fmla="*/ 186607 h 1493406"/>
              <a:gd name="connsiteX10" fmla="*/ 297950 w 3030876"/>
              <a:gd name="connsiteY10" fmla="*/ 207155 h 1493406"/>
              <a:gd name="connsiteX11" fmla="*/ 236305 w 3030876"/>
              <a:gd name="connsiteY11" fmla="*/ 248252 h 1493406"/>
              <a:gd name="connsiteX12" fmla="*/ 174660 w 3030876"/>
              <a:gd name="connsiteY12" fmla="*/ 289348 h 1493406"/>
              <a:gd name="connsiteX13" fmla="*/ 113016 w 3030876"/>
              <a:gd name="connsiteY13" fmla="*/ 340719 h 1493406"/>
              <a:gd name="connsiteX14" fmla="*/ 71919 w 3030876"/>
              <a:gd name="connsiteY14" fmla="*/ 392090 h 1493406"/>
              <a:gd name="connsiteX15" fmla="*/ 51371 w 3030876"/>
              <a:gd name="connsiteY15" fmla="*/ 453735 h 1493406"/>
              <a:gd name="connsiteX16" fmla="*/ 30822 w 3030876"/>
              <a:gd name="connsiteY16" fmla="*/ 515380 h 1493406"/>
              <a:gd name="connsiteX17" fmla="*/ 10274 w 3030876"/>
              <a:gd name="connsiteY17" fmla="*/ 597573 h 1493406"/>
              <a:gd name="connsiteX18" fmla="*/ 0 w 3030876"/>
              <a:gd name="connsiteY18" fmla="*/ 669492 h 1493406"/>
              <a:gd name="connsiteX19" fmla="*/ 10274 w 3030876"/>
              <a:gd name="connsiteY19" fmla="*/ 751685 h 1493406"/>
              <a:gd name="connsiteX20" fmla="*/ 41096 w 3030876"/>
              <a:gd name="connsiteY20" fmla="*/ 864701 h 1493406"/>
              <a:gd name="connsiteX21" fmla="*/ 51371 w 3030876"/>
              <a:gd name="connsiteY21" fmla="*/ 895524 h 1493406"/>
              <a:gd name="connsiteX22" fmla="*/ 61645 w 3030876"/>
              <a:gd name="connsiteY22" fmla="*/ 926346 h 1493406"/>
              <a:gd name="connsiteX23" fmla="*/ 92467 w 3030876"/>
              <a:gd name="connsiteY23" fmla="*/ 957169 h 1493406"/>
              <a:gd name="connsiteX24" fmla="*/ 123290 w 3030876"/>
              <a:gd name="connsiteY24" fmla="*/ 1008539 h 1493406"/>
              <a:gd name="connsiteX25" fmla="*/ 133564 w 3030876"/>
              <a:gd name="connsiteY25" fmla="*/ 1039362 h 1493406"/>
              <a:gd name="connsiteX26" fmla="*/ 164386 w 3030876"/>
              <a:gd name="connsiteY26" fmla="*/ 1059910 h 1493406"/>
              <a:gd name="connsiteX27" fmla="*/ 205483 w 3030876"/>
              <a:gd name="connsiteY27" fmla="*/ 1101007 h 1493406"/>
              <a:gd name="connsiteX28" fmla="*/ 205483 w 3030876"/>
              <a:gd name="connsiteY28" fmla="*/ 1101007 h 1493406"/>
              <a:gd name="connsiteX29" fmla="*/ 226031 w 3030876"/>
              <a:gd name="connsiteY29" fmla="*/ 1131829 h 1493406"/>
              <a:gd name="connsiteX30" fmla="*/ 287676 w 3030876"/>
              <a:gd name="connsiteY30" fmla="*/ 1183200 h 1493406"/>
              <a:gd name="connsiteX31" fmla="*/ 328773 w 3030876"/>
              <a:gd name="connsiteY31" fmla="*/ 1193474 h 1493406"/>
              <a:gd name="connsiteX32" fmla="*/ 390418 w 3030876"/>
              <a:gd name="connsiteY32" fmla="*/ 1234571 h 1493406"/>
              <a:gd name="connsiteX33" fmla="*/ 441789 w 3030876"/>
              <a:gd name="connsiteY33" fmla="*/ 1244845 h 1493406"/>
              <a:gd name="connsiteX34" fmla="*/ 503434 w 3030876"/>
              <a:gd name="connsiteY34" fmla="*/ 1265393 h 1493406"/>
              <a:gd name="connsiteX35" fmla="*/ 534256 w 3030876"/>
              <a:gd name="connsiteY35" fmla="*/ 1275667 h 1493406"/>
              <a:gd name="connsiteX36" fmla="*/ 585627 w 3030876"/>
              <a:gd name="connsiteY36" fmla="*/ 1285942 h 1493406"/>
              <a:gd name="connsiteX37" fmla="*/ 688368 w 3030876"/>
              <a:gd name="connsiteY37" fmla="*/ 1316764 h 1493406"/>
              <a:gd name="connsiteX38" fmla="*/ 934948 w 3030876"/>
              <a:gd name="connsiteY38" fmla="*/ 1347587 h 1493406"/>
              <a:gd name="connsiteX39" fmla="*/ 1006867 w 3030876"/>
              <a:gd name="connsiteY39" fmla="*/ 1357861 h 1493406"/>
              <a:gd name="connsiteX40" fmla="*/ 1140431 w 3030876"/>
              <a:gd name="connsiteY40" fmla="*/ 1378409 h 1493406"/>
              <a:gd name="connsiteX41" fmla="*/ 1273995 w 3030876"/>
              <a:gd name="connsiteY41" fmla="*/ 1398957 h 1493406"/>
              <a:gd name="connsiteX42" fmla="*/ 1356189 w 3030876"/>
              <a:gd name="connsiteY42" fmla="*/ 1409231 h 1493406"/>
              <a:gd name="connsiteX43" fmla="*/ 1520575 w 3030876"/>
              <a:gd name="connsiteY43" fmla="*/ 1429780 h 1493406"/>
              <a:gd name="connsiteX44" fmla="*/ 1561672 w 3030876"/>
              <a:gd name="connsiteY44" fmla="*/ 1440054 h 1493406"/>
              <a:gd name="connsiteX45" fmla="*/ 1643865 w 3030876"/>
              <a:gd name="connsiteY45" fmla="*/ 1450328 h 1493406"/>
              <a:gd name="connsiteX46" fmla="*/ 1849348 w 3030876"/>
              <a:gd name="connsiteY46" fmla="*/ 1470876 h 1493406"/>
              <a:gd name="connsiteX47" fmla="*/ 2178121 w 3030876"/>
              <a:gd name="connsiteY47" fmla="*/ 1491425 h 1493406"/>
              <a:gd name="connsiteX48" fmla="*/ 2486346 w 3030876"/>
              <a:gd name="connsiteY48" fmla="*/ 1481151 h 1493406"/>
              <a:gd name="connsiteX49" fmla="*/ 2537717 w 3030876"/>
              <a:gd name="connsiteY49" fmla="*/ 1470876 h 1493406"/>
              <a:gd name="connsiteX50" fmla="*/ 2568539 w 3030876"/>
              <a:gd name="connsiteY50" fmla="*/ 1450328 h 1493406"/>
              <a:gd name="connsiteX51" fmla="*/ 2609636 w 3030876"/>
              <a:gd name="connsiteY51" fmla="*/ 1440054 h 1493406"/>
              <a:gd name="connsiteX52" fmla="*/ 2681555 w 3030876"/>
              <a:gd name="connsiteY52" fmla="*/ 1409231 h 1493406"/>
              <a:gd name="connsiteX53" fmla="*/ 2763748 w 3030876"/>
              <a:gd name="connsiteY53" fmla="*/ 1368135 h 1493406"/>
              <a:gd name="connsiteX54" fmla="*/ 2835667 w 3030876"/>
              <a:gd name="connsiteY54" fmla="*/ 1306490 h 1493406"/>
              <a:gd name="connsiteX55" fmla="*/ 2866490 w 3030876"/>
              <a:gd name="connsiteY55" fmla="*/ 1275667 h 1493406"/>
              <a:gd name="connsiteX56" fmla="*/ 2958957 w 3030876"/>
              <a:gd name="connsiteY56" fmla="*/ 1193474 h 1493406"/>
              <a:gd name="connsiteX57" fmla="*/ 3010328 w 3030876"/>
              <a:gd name="connsiteY57" fmla="*/ 1111281 h 1493406"/>
              <a:gd name="connsiteX58" fmla="*/ 3020602 w 3030876"/>
              <a:gd name="connsiteY58" fmla="*/ 1039362 h 1493406"/>
              <a:gd name="connsiteX59" fmla="*/ 3030876 w 3030876"/>
              <a:gd name="connsiteY59" fmla="*/ 1008539 h 1493406"/>
              <a:gd name="connsiteX60" fmla="*/ 3020602 w 3030876"/>
              <a:gd name="connsiteY60" fmla="*/ 782508 h 1493406"/>
              <a:gd name="connsiteX61" fmla="*/ 3010328 w 3030876"/>
              <a:gd name="connsiteY61" fmla="*/ 731137 h 1493406"/>
              <a:gd name="connsiteX62" fmla="*/ 2979505 w 3030876"/>
              <a:gd name="connsiteY62" fmla="*/ 659218 h 1493406"/>
              <a:gd name="connsiteX63" fmla="*/ 2948683 w 3030876"/>
              <a:gd name="connsiteY63" fmla="*/ 556476 h 1493406"/>
              <a:gd name="connsiteX64" fmla="*/ 2928135 w 3030876"/>
              <a:gd name="connsiteY64" fmla="*/ 525654 h 1493406"/>
              <a:gd name="connsiteX65" fmla="*/ 2917860 w 3030876"/>
              <a:gd name="connsiteY65" fmla="*/ 494831 h 1493406"/>
              <a:gd name="connsiteX66" fmla="*/ 2856216 w 3030876"/>
              <a:gd name="connsiteY66" fmla="*/ 433187 h 1493406"/>
              <a:gd name="connsiteX67" fmla="*/ 2835667 w 3030876"/>
              <a:gd name="connsiteY67" fmla="*/ 402364 h 1493406"/>
              <a:gd name="connsiteX68" fmla="*/ 2804845 w 3030876"/>
              <a:gd name="connsiteY68" fmla="*/ 381816 h 1493406"/>
              <a:gd name="connsiteX69" fmla="*/ 2763748 w 3030876"/>
              <a:gd name="connsiteY69" fmla="*/ 350993 h 1493406"/>
              <a:gd name="connsiteX70" fmla="*/ 2712377 w 3030876"/>
              <a:gd name="connsiteY70" fmla="*/ 330445 h 1493406"/>
              <a:gd name="connsiteX71" fmla="*/ 2650732 w 3030876"/>
              <a:gd name="connsiteY71" fmla="*/ 299622 h 1493406"/>
              <a:gd name="connsiteX72" fmla="*/ 2599362 w 3030876"/>
              <a:gd name="connsiteY72" fmla="*/ 268800 h 1493406"/>
              <a:gd name="connsiteX73" fmla="*/ 2455523 w 3030876"/>
              <a:gd name="connsiteY73" fmla="*/ 237978 h 1493406"/>
              <a:gd name="connsiteX74" fmla="*/ 2393878 w 3030876"/>
              <a:gd name="connsiteY74" fmla="*/ 217429 h 1493406"/>
              <a:gd name="connsiteX75" fmla="*/ 2363056 w 3030876"/>
              <a:gd name="connsiteY75" fmla="*/ 207155 h 1493406"/>
              <a:gd name="connsiteX76" fmla="*/ 2311685 w 3030876"/>
              <a:gd name="connsiteY76" fmla="*/ 196881 h 1493406"/>
              <a:gd name="connsiteX77" fmla="*/ 2188395 w 3030876"/>
              <a:gd name="connsiteY77" fmla="*/ 155784 h 1493406"/>
              <a:gd name="connsiteX78" fmla="*/ 2137025 w 3030876"/>
              <a:gd name="connsiteY78" fmla="*/ 135236 h 1493406"/>
              <a:gd name="connsiteX79" fmla="*/ 2106202 w 3030876"/>
              <a:gd name="connsiteY79" fmla="*/ 124962 h 1493406"/>
              <a:gd name="connsiteX80" fmla="*/ 2065105 w 3030876"/>
              <a:gd name="connsiteY80" fmla="*/ 114688 h 1493406"/>
              <a:gd name="connsiteX81" fmla="*/ 2013735 w 3030876"/>
              <a:gd name="connsiteY81" fmla="*/ 104414 h 1493406"/>
              <a:gd name="connsiteX82" fmla="*/ 1952090 w 3030876"/>
              <a:gd name="connsiteY82" fmla="*/ 83865 h 1493406"/>
              <a:gd name="connsiteX83" fmla="*/ 1849348 w 3030876"/>
              <a:gd name="connsiteY83" fmla="*/ 63317 h 1493406"/>
              <a:gd name="connsiteX84" fmla="*/ 1746607 w 3030876"/>
              <a:gd name="connsiteY84" fmla="*/ 32494 h 1493406"/>
              <a:gd name="connsiteX85" fmla="*/ 1705510 w 3030876"/>
              <a:gd name="connsiteY85" fmla="*/ 22220 h 1493406"/>
              <a:gd name="connsiteX86" fmla="*/ 1602768 w 3030876"/>
              <a:gd name="connsiteY86" fmla="*/ 11946 h 1493406"/>
              <a:gd name="connsiteX87" fmla="*/ 1510301 w 3030876"/>
              <a:gd name="connsiteY87" fmla="*/ 1672 h 14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30876" h="1493406">
                <a:moveTo>
                  <a:pt x="1541123" y="94139"/>
                </a:moveTo>
                <a:cubicBezTo>
                  <a:pt x="1235639" y="60197"/>
                  <a:pt x="1647165" y="110100"/>
                  <a:pt x="1366463" y="63317"/>
                </a:cubicBezTo>
                <a:cubicBezTo>
                  <a:pt x="1311992" y="54239"/>
                  <a:pt x="1202076" y="42769"/>
                  <a:pt x="1202076" y="42769"/>
                </a:cubicBezTo>
                <a:cubicBezTo>
                  <a:pt x="1167829" y="32495"/>
                  <a:pt x="1134239" y="19702"/>
                  <a:pt x="1099335" y="11946"/>
                </a:cubicBezTo>
                <a:cubicBezTo>
                  <a:pt x="960828" y="-18834"/>
                  <a:pt x="674689" y="19233"/>
                  <a:pt x="616449" y="22220"/>
                </a:cubicBezTo>
                <a:cubicBezTo>
                  <a:pt x="560102" y="41002"/>
                  <a:pt x="607047" y="22877"/>
                  <a:pt x="534256" y="63317"/>
                </a:cubicBezTo>
                <a:cubicBezTo>
                  <a:pt x="520868" y="70755"/>
                  <a:pt x="506147" y="75748"/>
                  <a:pt x="493159" y="83865"/>
                </a:cubicBezTo>
                <a:cubicBezTo>
                  <a:pt x="422071" y="128295"/>
                  <a:pt x="481797" y="104777"/>
                  <a:pt x="421240" y="124962"/>
                </a:cubicBezTo>
                <a:cubicBezTo>
                  <a:pt x="352035" y="194167"/>
                  <a:pt x="432112" y="124662"/>
                  <a:pt x="349321" y="166058"/>
                </a:cubicBezTo>
                <a:cubicBezTo>
                  <a:pt x="340657" y="170390"/>
                  <a:pt x="336337" y="180556"/>
                  <a:pt x="328773" y="186607"/>
                </a:cubicBezTo>
                <a:cubicBezTo>
                  <a:pt x="319131" y="194321"/>
                  <a:pt x="307436" y="199250"/>
                  <a:pt x="297950" y="207155"/>
                </a:cubicBezTo>
                <a:cubicBezTo>
                  <a:pt x="246642" y="249912"/>
                  <a:pt x="290474" y="230196"/>
                  <a:pt x="236305" y="248252"/>
                </a:cubicBezTo>
                <a:cubicBezTo>
                  <a:pt x="215757" y="261951"/>
                  <a:pt x="192122" y="271885"/>
                  <a:pt x="174660" y="289348"/>
                </a:cubicBezTo>
                <a:cubicBezTo>
                  <a:pt x="135107" y="328902"/>
                  <a:pt x="155928" y="312111"/>
                  <a:pt x="113016" y="340719"/>
                </a:cubicBezTo>
                <a:cubicBezTo>
                  <a:pt x="75540" y="453139"/>
                  <a:pt x="138312" y="285859"/>
                  <a:pt x="71919" y="392090"/>
                </a:cubicBezTo>
                <a:cubicBezTo>
                  <a:pt x="60439" y="410458"/>
                  <a:pt x="58221" y="433187"/>
                  <a:pt x="51371" y="453735"/>
                </a:cubicBezTo>
                <a:cubicBezTo>
                  <a:pt x="51367" y="453748"/>
                  <a:pt x="30825" y="515367"/>
                  <a:pt x="30822" y="515380"/>
                </a:cubicBezTo>
                <a:cubicBezTo>
                  <a:pt x="18424" y="577370"/>
                  <a:pt x="26070" y="550184"/>
                  <a:pt x="10274" y="597573"/>
                </a:cubicBezTo>
                <a:cubicBezTo>
                  <a:pt x="6849" y="621546"/>
                  <a:pt x="0" y="645276"/>
                  <a:pt x="0" y="669492"/>
                </a:cubicBezTo>
                <a:cubicBezTo>
                  <a:pt x="0" y="697103"/>
                  <a:pt x="6076" y="724395"/>
                  <a:pt x="10274" y="751685"/>
                </a:cubicBezTo>
                <a:cubicBezTo>
                  <a:pt x="18572" y="805622"/>
                  <a:pt x="22746" y="809650"/>
                  <a:pt x="41096" y="864701"/>
                </a:cubicBezTo>
                <a:lnTo>
                  <a:pt x="51371" y="895524"/>
                </a:lnTo>
                <a:cubicBezTo>
                  <a:pt x="54796" y="905798"/>
                  <a:pt x="53987" y="918688"/>
                  <a:pt x="61645" y="926346"/>
                </a:cubicBezTo>
                <a:lnTo>
                  <a:pt x="92467" y="957169"/>
                </a:lnTo>
                <a:cubicBezTo>
                  <a:pt x="121572" y="1044485"/>
                  <a:pt x="80979" y="938022"/>
                  <a:pt x="123290" y="1008539"/>
                </a:cubicBezTo>
                <a:cubicBezTo>
                  <a:pt x="128862" y="1017826"/>
                  <a:pt x="126799" y="1030905"/>
                  <a:pt x="133564" y="1039362"/>
                </a:cubicBezTo>
                <a:cubicBezTo>
                  <a:pt x="141278" y="1049004"/>
                  <a:pt x="155011" y="1051874"/>
                  <a:pt x="164386" y="1059910"/>
                </a:cubicBezTo>
                <a:cubicBezTo>
                  <a:pt x="179095" y="1072518"/>
                  <a:pt x="191784" y="1087308"/>
                  <a:pt x="205483" y="1101007"/>
                </a:cubicBezTo>
                <a:lnTo>
                  <a:pt x="205483" y="1101007"/>
                </a:lnTo>
                <a:cubicBezTo>
                  <a:pt x="212332" y="1111281"/>
                  <a:pt x="218317" y="1122187"/>
                  <a:pt x="226031" y="1131829"/>
                </a:cubicBezTo>
                <a:cubicBezTo>
                  <a:pt x="238592" y="1147530"/>
                  <a:pt x="274355" y="1176539"/>
                  <a:pt x="287676" y="1183200"/>
                </a:cubicBezTo>
                <a:cubicBezTo>
                  <a:pt x="300306" y="1189515"/>
                  <a:pt x="315074" y="1190049"/>
                  <a:pt x="328773" y="1193474"/>
                </a:cubicBezTo>
                <a:cubicBezTo>
                  <a:pt x="349321" y="1207173"/>
                  <a:pt x="366201" y="1229728"/>
                  <a:pt x="390418" y="1234571"/>
                </a:cubicBezTo>
                <a:cubicBezTo>
                  <a:pt x="407542" y="1237996"/>
                  <a:pt x="424942" y="1240250"/>
                  <a:pt x="441789" y="1244845"/>
                </a:cubicBezTo>
                <a:cubicBezTo>
                  <a:pt x="462686" y="1250544"/>
                  <a:pt x="482886" y="1258544"/>
                  <a:pt x="503434" y="1265393"/>
                </a:cubicBezTo>
                <a:cubicBezTo>
                  <a:pt x="513708" y="1268818"/>
                  <a:pt x="523637" y="1273543"/>
                  <a:pt x="534256" y="1275667"/>
                </a:cubicBezTo>
                <a:cubicBezTo>
                  <a:pt x="551380" y="1279092"/>
                  <a:pt x="568780" y="1281347"/>
                  <a:pt x="585627" y="1285942"/>
                </a:cubicBezTo>
                <a:cubicBezTo>
                  <a:pt x="628684" y="1297685"/>
                  <a:pt x="647109" y="1309888"/>
                  <a:pt x="688368" y="1316764"/>
                </a:cubicBezTo>
                <a:cubicBezTo>
                  <a:pt x="856306" y="1344753"/>
                  <a:pt x="791101" y="1330663"/>
                  <a:pt x="934948" y="1347587"/>
                </a:cubicBezTo>
                <a:cubicBezTo>
                  <a:pt x="958999" y="1350417"/>
                  <a:pt x="982894" y="1354436"/>
                  <a:pt x="1006867" y="1357861"/>
                </a:cubicBezTo>
                <a:cubicBezTo>
                  <a:pt x="1073264" y="1379993"/>
                  <a:pt x="1017626" y="1363961"/>
                  <a:pt x="1140431" y="1378409"/>
                </a:cubicBezTo>
                <a:cubicBezTo>
                  <a:pt x="1234339" y="1389457"/>
                  <a:pt x="1187287" y="1386570"/>
                  <a:pt x="1273995" y="1398957"/>
                </a:cubicBezTo>
                <a:cubicBezTo>
                  <a:pt x="1301329" y="1402862"/>
                  <a:pt x="1328791" y="1405806"/>
                  <a:pt x="1356189" y="1409231"/>
                </a:cubicBezTo>
                <a:cubicBezTo>
                  <a:pt x="1435982" y="1435831"/>
                  <a:pt x="1348961" y="1409590"/>
                  <a:pt x="1520575" y="1429780"/>
                </a:cubicBezTo>
                <a:cubicBezTo>
                  <a:pt x="1534599" y="1431430"/>
                  <a:pt x="1547744" y="1437733"/>
                  <a:pt x="1561672" y="1440054"/>
                </a:cubicBezTo>
                <a:cubicBezTo>
                  <a:pt x="1588907" y="1444593"/>
                  <a:pt x="1616411" y="1447387"/>
                  <a:pt x="1643865" y="1450328"/>
                </a:cubicBezTo>
                <a:lnTo>
                  <a:pt x="1849348" y="1470876"/>
                </a:lnTo>
                <a:cubicBezTo>
                  <a:pt x="1977189" y="1502839"/>
                  <a:pt x="1919442" y="1491425"/>
                  <a:pt x="2178121" y="1491425"/>
                </a:cubicBezTo>
                <a:cubicBezTo>
                  <a:pt x="2280920" y="1491425"/>
                  <a:pt x="2383604" y="1484576"/>
                  <a:pt x="2486346" y="1481151"/>
                </a:cubicBezTo>
                <a:cubicBezTo>
                  <a:pt x="2503470" y="1477726"/>
                  <a:pt x="2521366" y="1477008"/>
                  <a:pt x="2537717" y="1470876"/>
                </a:cubicBezTo>
                <a:cubicBezTo>
                  <a:pt x="2549279" y="1466540"/>
                  <a:pt x="2557190" y="1455192"/>
                  <a:pt x="2568539" y="1450328"/>
                </a:cubicBezTo>
                <a:cubicBezTo>
                  <a:pt x="2581518" y="1444766"/>
                  <a:pt x="2595937" y="1443479"/>
                  <a:pt x="2609636" y="1440054"/>
                </a:cubicBezTo>
                <a:cubicBezTo>
                  <a:pt x="2721825" y="1365261"/>
                  <a:pt x="2548866" y="1475576"/>
                  <a:pt x="2681555" y="1409231"/>
                </a:cubicBezTo>
                <a:cubicBezTo>
                  <a:pt x="2786336" y="1356840"/>
                  <a:pt x="2662837" y="1393362"/>
                  <a:pt x="2763748" y="1368135"/>
                </a:cubicBezTo>
                <a:cubicBezTo>
                  <a:pt x="2840232" y="1291651"/>
                  <a:pt x="2743406" y="1385571"/>
                  <a:pt x="2835667" y="1306490"/>
                </a:cubicBezTo>
                <a:cubicBezTo>
                  <a:pt x="2846699" y="1297034"/>
                  <a:pt x="2855555" y="1285235"/>
                  <a:pt x="2866490" y="1275667"/>
                </a:cubicBezTo>
                <a:cubicBezTo>
                  <a:pt x="2897275" y="1248730"/>
                  <a:pt x="2933906" y="1226875"/>
                  <a:pt x="2958957" y="1193474"/>
                </a:cubicBezTo>
                <a:cubicBezTo>
                  <a:pt x="2978342" y="1167627"/>
                  <a:pt x="3010328" y="1111281"/>
                  <a:pt x="3010328" y="1111281"/>
                </a:cubicBezTo>
                <a:cubicBezTo>
                  <a:pt x="3013753" y="1087308"/>
                  <a:pt x="3015853" y="1063108"/>
                  <a:pt x="3020602" y="1039362"/>
                </a:cubicBezTo>
                <a:cubicBezTo>
                  <a:pt x="3022726" y="1028742"/>
                  <a:pt x="3030876" y="1019369"/>
                  <a:pt x="3030876" y="1008539"/>
                </a:cubicBezTo>
                <a:cubicBezTo>
                  <a:pt x="3030876" y="933118"/>
                  <a:pt x="3026173" y="857723"/>
                  <a:pt x="3020602" y="782508"/>
                </a:cubicBezTo>
                <a:cubicBezTo>
                  <a:pt x="3019312" y="765093"/>
                  <a:pt x="3015850" y="747704"/>
                  <a:pt x="3010328" y="731137"/>
                </a:cubicBezTo>
                <a:cubicBezTo>
                  <a:pt x="2955531" y="566743"/>
                  <a:pt x="3015416" y="784903"/>
                  <a:pt x="2979505" y="659218"/>
                </a:cubicBezTo>
                <a:cubicBezTo>
                  <a:pt x="2972325" y="634090"/>
                  <a:pt x="2960892" y="574789"/>
                  <a:pt x="2948683" y="556476"/>
                </a:cubicBezTo>
                <a:cubicBezTo>
                  <a:pt x="2941834" y="546202"/>
                  <a:pt x="2933657" y="536698"/>
                  <a:pt x="2928135" y="525654"/>
                </a:cubicBezTo>
                <a:cubicBezTo>
                  <a:pt x="2923292" y="515967"/>
                  <a:pt x="2924509" y="503380"/>
                  <a:pt x="2917860" y="494831"/>
                </a:cubicBezTo>
                <a:cubicBezTo>
                  <a:pt x="2900019" y="471893"/>
                  <a:pt x="2872335" y="457366"/>
                  <a:pt x="2856216" y="433187"/>
                </a:cubicBezTo>
                <a:cubicBezTo>
                  <a:pt x="2849366" y="422913"/>
                  <a:pt x="2844399" y="411096"/>
                  <a:pt x="2835667" y="402364"/>
                </a:cubicBezTo>
                <a:cubicBezTo>
                  <a:pt x="2826936" y="393633"/>
                  <a:pt x="2814893" y="388993"/>
                  <a:pt x="2804845" y="381816"/>
                </a:cubicBezTo>
                <a:cubicBezTo>
                  <a:pt x="2790911" y="371863"/>
                  <a:pt x="2778717" y="359309"/>
                  <a:pt x="2763748" y="350993"/>
                </a:cubicBezTo>
                <a:cubicBezTo>
                  <a:pt x="2747626" y="342036"/>
                  <a:pt x="2729167" y="338077"/>
                  <a:pt x="2712377" y="330445"/>
                </a:cubicBezTo>
                <a:cubicBezTo>
                  <a:pt x="2691462" y="320938"/>
                  <a:pt x="2670901" y="310623"/>
                  <a:pt x="2650732" y="299622"/>
                </a:cubicBezTo>
                <a:cubicBezTo>
                  <a:pt x="2633201" y="290060"/>
                  <a:pt x="2618000" y="275968"/>
                  <a:pt x="2599362" y="268800"/>
                </a:cubicBezTo>
                <a:cubicBezTo>
                  <a:pt x="2560209" y="253741"/>
                  <a:pt x="2498369" y="245119"/>
                  <a:pt x="2455523" y="237978"/>
                </a:cubicBezTo>
                <a:lnTo>
                  <a:pt x="2393878" y="217429"/>
                </a:lnTo>
                <a:cubicBezTo>
                  <a:pt x="2383604" y="214004"/>
                  <a:pt x="2373675" y="209279"/>
                  <a:pt x="2363056" y="207155"/>
                </a:cubicBezTo>
                <a:lnTo>
                  <a:pt x="2311685" y="196881"/>
                </a:lnTo>
                <a:cubicBezTo>
                  <a:pt x="2188021" y="135048"/>
                  <a:pt x="2312042" y="189506"/>
                  <a:pt x="2188395" y="155784"/>
                </a:cubicBezTo>
                <a:cubicBezTo>
                  <a:pt x="2170602" y="150932"/>
                  <a:pt x="2154293" y="141711"/>
                  <a:pt x="2137025" y="135236"/>
                </a:cubicBezTo>
                <a:cubicBezTo>
                  <a:pt x="2126884" y="131433"/>
                  <a:pt x="2116615" y="127937"/>
                  <a:pt x="2106202" y="124962"/>
                </a:cubicBezTo>
                <a:cubicBezTo>
                  <a:pt x="2092625" y="121083"/>
                  <a:pt x="2078889" y="117751"/>
                  <a:pt x="2065105" y="114688"/>
                </a:cubicBezTo>
                <a:cubicBezTo>
                  <a:pt x="2048058" y="110900"/>
                  <a:pt x="2030582" y="109009"/>
                  <a:pt x="2013735" y="104414"/>
                </a:cubicBezTo>
                <a:cubicBezTo>
                  <a:pt x="1992838" y="98715"/>
                  <a:pt x="1973329" y="88113"/>
                  <a:pt x="1952090" y="83865"/>
                </a:cubicBezTo>
                <a:cubicBezTo>
                  <a:pt x="1917843" y="77016"/>
                  <a:pt x="1882481" y="74361"/>
                  <a:pt x="1849348" y="63317"/>
                </a:cubicBezTo>
                <a:cubicBezTo>
                  <a:pt x="1802540" y="47714"/>
                  <a:pt x="1811287" y="50134"/>
                  <a:pt x="1746607" y="32494"/>
                </a:cubicBezTo>
                <a:cubicBezTo>
                  <a:pt x="1732984" y="28779"/>
                  <a:pt x="1719489" y="24217"/>
                  <a:pt x="1705510" y="22220"/>
                </a:cubicBezTo>
                <a:cubicBezTo>
                  <a:pt x="1671438" y="17353"/>
                  <a:pt x="1636976" y="15747"/>
                  <a:pt x="1602768" y="11946"/>
                </a:cubicBezTo>
                <a:cubicBezTo>
                  <a:pt x="1506477" y="1247"/>
                  <a:pt x="1549513" y="1672"/>
                  <a:pt x="1510301" y="16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07155" y="1277850"/>
            <a:ext cx="3709036" cy="1087493"/>
          </a:xfrm>
          <a:custGeom>
            <a:avLst/>
            <a:gdLst>
              <a:gd name="connsiteX0" fmla="*/ 1191803 w 3709036"/>
              <a:gd name="connsiteY0" fmla="*/ 133621 h 1087493"/>
              <a:gd name="connsiteX1" fmla="*/ 996594 w 3709036"/>
              <a:gd name="connsiteY1" fmla="*/ 123347 h 1087493"/>
              <a:gd name="connsiteX2" fmla="*/ 914400 w 3709036"/>
              <a:gd name="connsiteY2" fmla="*/ 113073 h 1087493"/>
              <a:gd name="connsiteX3" fmla="*/ 719191 w 3709036"/>
              <a:gd name="connsiteY3" fmla="*/ 102799 h 1087493"/>
              <a:gd name="connsiteX4" fmla="*/ 410967 w 3709036"/>
              <a:gd name="connsiteY4" fmla="*/ 102799 h 1087493"/>
              <a:gd name="connsiteX5" fmla="*/ 369870 w 3709036"/>
              <a:gd name="connsiteY5" fmla="*/ 123347 h 1087493"/>
              <a:gd name="connsiteX6" fmla="*/ 277403 w 3709036"/>
              <a:gd name="connsiteY6" fmla="*/ 154169 h 1087493"/>
              <a:gd name="connsiteX7" fmla="*/ 195209 w 3709036"/>
              <a:gd name="connsiteY7" fmla="*/ 184992 h 1087493"/>
              <a:gd name="connsiteX8" fmla="*/ 133564 w 3709036"/>
              <a:gd name="connsiteY8" fmla="*/ 226089 h 1087493"/>
              <a:gd name="connsiteX9" fmla="*/ 102742 w 3709036"/>
              <a:gd name="connsiteY9" fmla="*/ 246637 h 1087493"/>
              <a:gd name="connsiteX10" fmla="*/ 71919 w 3709036"/>
              <a:gd name="connsiteY10" fmla="*/ 267185 h 1087493"/>
              <a:gd name="connsiteX11" fmla="*/ 51371 w 3709036"/>
              <a:gd name="connsiteY11" fmla="*/ 308282 h 1087493"/>
              <a:gd name="connsiteX12" fmla="*/ 41097 w 3709036"/>
              <a:gd name="connsiteY12" fmla="*/ 349378 h 1087493"/>
              <a:gd name="connsiteX13" fmla="*/ 20549 w 3709036"/>
              <a:gd name="connsiteY13" fmla="*/ 369927 h 1087493"/>
              <a:gd name="connsiteX14" fmla="*/ 0 w 3709036"/>
              <a:gd name="connsiteY14" fmla="*/ 400749 h 1087493"/>
              <a:gd name="connsiteX15" fmla="*/ 10275 w 3709036"/>
              <a:gd name="connsiteY15" fmla="*/ 637055 h 1087493"/>
              <a:gd name="connsiteX16" fmla="*/ 41097 w 3709036"/>
              <a:gd name="connsiteY16" fmla="*/ 708974 h 1087493"/>
              <a:gd name="connsiteX17" fmla="*/ 82194 w 3709036"/>
              <a:gd name="connsiteY17" fmla="*/ 770619 h 1087493"/>
              <a:gd name="connsiteX18" fmla="*/ 123290 w 3709036"/>
              <a:gd name="connsiteY18" fmla="*/ 821990 h 1087493"/>
              <a:gd name="connsiteX19" fmla="*/ 195209 w 3709036"/>
              <a:gd name="connsiteY19" fmla="*/ 842538 h 1087493"/>
              <a:gd name="connsiteX20" fmla="*/ 308225 w 3709036"/>
              <a:gd name="connsiteY20" fmla="*/ 873360 h 1087493"/>
              <a:gd name="connsiteX21" fmla="*/ 380144 w 3709036"/>
              <a:gd name="connsiteY21" fmla="*/ 893909 h 1087493"/>
              <a:gd name="connsiteX22" fmla="*/ 452063 w 3709036"/>
              <a:gd name="connsiteY22" fmla="*/ 914457 h 1087493"/>
              <a:gd name="connsiteX23" fmla="*/ 544531 w 3709036"/>
              <a:gd name="connsiteY23" fmla="*/ 924731 h 1087493"/>
              <a:gd name="connsiteX24" fmla="*/ 616450 w 3709036"/>
              <a:gd name="connsiteY24" fmla="*/ 935005 h 1087493"/>
              <a:gd name="connsiteX25" fmla="*/ 647272 w 3709036"/>
              <a:gd name="connsiteY25" fmla="*/ 945280 h 1087493"/>
              <a:gd name="connsiteX26" fmla="*/ 883578 w 3709036"/>
              <a:gd name="connsiteY26" fmla="*/ 976102 h 1087493"/>
              <a:gd name="connsiteX27" fmla="*/ 986319 w 3709036"/>
              <a:gd name="connsiteY27" fmla="*/ 996650 h 1087493"/>
              <a:gd name="connsiteX28" fmla="*/ 1017142 w 3709036"/>
              <a:gd name="connsiteY28" fmla="*/ 1006924 h 1087493"/>
              <a:gd name="connsiteX29" fmla="*/ 1263722 w 3709036"/>
              <a:gd name="connsiteY29" fmla="*/ 1017199 h 1087493"/>
              <a:gd name="connsiteX30" fmla="*/ 1387012 w 3709036"/>
              <a:gd name="connsiteY30" fmla="*/ 1027473 h 1087493"/>
              <a:gd name="connsiteX31" fmla="*/ 1500027 w 3709036"/>
              <a:gd name="connsiteY31" fmla="*/ 1048021 h 1087493"/>
              <a:gd name="connsiteX32" fmla="*/ 1684962 w 3709036"/>
              <a:gd name="connsiteY32" fmla="*/ 1058295 h 1087493"/>
              <a:gd name="connsiteX33" fmla="*/ 2291137 w 3709036"/>
              <a:gd name="connsiteY33" fmla="*/ 1058295 h 1087493"/>
              <a:gd name="connsiteX34" fmla="*/ 2342508 w 3709036"/>
              <a:gd name="connsiteY34" fmla="*/ 1048021 h 1087493"/>
              <a:gd name="connsiteX35" fmla="*/ 2434976 w 3709036"/>
              <a:gd name="connsiteY35" fmla="*/ 1037747 h 1087493"/>
              <a:gd name="connsiteX36" fmla="*/ 2506895 w 3709036"/>
              <a:gd name="connsiteY36" fmla="*/ 1027473 h 1087493"/>
              <a:gd name="connsiteX37" fmla="*/ 2578814 w 3709036"/>
              <a:gd name="connsiteY37" fmla="*/ 1006924 h 1087493"/>
              <a:gd name="connsiteX38" fmla="*/ 2722652 w 3709036"/>
              <a:gd name="connsiteY38" fmla="*/ 996650 h 1087493"/>
              <a:gd name="connsiteX39" fmla="*/ 2866490 w 3709036"/>
              <a:gd name="connsiteY39" fmla="*/ 965828 h 1087493"/>
              <a:gd name="connsiteX40" fmla="*/ 2979506 w 3709036"/>
              <a:gd name="connsiteY40" fmla="*/ 924731 h 1087493"/>
              <a:gd name="connsiteX41" fmla="*/ 3020603 w 3709036"/>
              <a:gd name="connsiteY41" fmla="*/ 904183 h 1087493"/>
              <a:gd name="connsiteX42" fmla="*/ 3051425 w 3709036"/>
              <a:gd name="connsiteY42" fmla="*/ 893909 h 1087493"/>
              <a:gd name="connsiteX43" fmla="*/ 3092522 w 3709036"/>
              <a:gd name="connsiteY43" fmla="*/ 873360 h 1087493"/>
              <a:gd name="connsiteX44" fmla="*/ 3133618 w 3709036"/>
              <a:gd name="connsiteY44" fmla="*/ 863086 h 1087493"/>
              <a:gd name="connsiteX45" fmla="*/ 3174715 w 3709036"/>
              <a:gd name="connsiteY45" fmla="*/ 842538 h 1087493"/>
              <a:gd name="connsiteX46" fmla="*/ 3277457 w 3709036"/>
              <a:gd name="connsiteY46" fmla="*/ 811716 h 1087493"/>
              <a:gd name="connsiteX47" fmla="*/ 3359650 w 3709036"/>
              <a:gd name="connsiteY47" fmla="*/ 791167 h 1087493"/>
              <a:gd name="connsiteX48" fmla="*/ 3421295 w 3709036"/>
              <a:gd name="connsiteY48" fmla="*/ 760345 h 1087493"/>
              <a:gd name="connsiteX49" fmla="*/ 3534310 w 3709036"/>
              <a:gd name="connsiteY49" fmla="*/ 729522 h 1087493"/>
              <a:gd name="connsiteX50" fmla="*/ 3606230 w 3709036"/>
              <a:gd name="connsiteY50" fmla="*/ 688426 h 1087493"/>
              <a:gd name="connsiteX51" fmla="*/ 3657600 w 3709036"/>
              <a:gd name="connsiteY51" fmla="*/ 637055 h 1087493"/>
              <a:gd name="connsiteX52" fmla="*/ 3678149 w 3709036"/>
              <a:gd name="connsiteY52" fmla="*/ 616507 h 1087493"/>
              <a:gd name="connsiteX53" fmla="*/ 3688423 w 3709036"/>
              <a:gd name="connsiteY53" fmla="*/ 585684 h 1087493"/>
              <a:gd name="connsiteX54" fmla="*/ 3708971 w 3709036"/>
              <a:gd name="connsiteY54" fmla="*/ 544587 h 1087493"/>
              <a:gd name="connsiteX55" fmla="*/ 3678149 w 3709036"/>
              <a:gd name="connsiteY55" fmla="*/ 390475 h 1087493"/>
              <a:gd name="connsiteX56" fmla="*/ 3657600 w 3709036"/>
              <a:gd name="connsiteY56" fmla="*/ 369927 h 1087493"/>
              <a:gd name="connsiteX57" fmla="*/ 3637052 w 3709036"/>
              <a:gd name="connsiteY57" fmla="*/ 339104 h 1087493"/>
              <a:gd name="connsiteX58" fmla="*/ 3595955 w 3709036"/>
              <a:gd name="connsiteY58" fmla="*/ 318556 h 1087493"/>
              <a:gd name="connsiteX59" fmla="*/ 3544585 w 3709036"/>
              <a:gd name="connsiteY59" fmla="*/ 287733 h 1087493"/>
              <a:gd name="connsiteX60" fmla="*/ 3524036 w 3709036"/>
              <a:gd name="connsiteY60" fmla="*/ 256911 h 1087493"/>
              <a:gd name="connsiteX61" fmla="*/ 3462391 w 3709036"/>
              <a:gd name="connsiteY61" fmla="*/ 236363 h 1087493"/>
              <a:gd name="connsiteX62" fmla="*/ 3349376 w 3709036"/>
              <a:gd name="connsiteY62" fmla="*/ 215814 h 1087493"/>
              <a:gd name="connsiteX63" fmla="*/ 3113070 w 3709036"/>
              <a:gd name="connsiteY63" fmla="*/ 195266 h 1087493"/>
              <a:gd name="connsiteX64" fmla="*/ 3020603 w 3709036"/>
              <a:gd name="connsiteY64" fmla="*/ 184992 h 1087493"/>
              <a:gd name="connsiteX65" fmla="*/ 2979506 w 3709036"/>
              <a:gd name="connsiteY65" fmla="*/ 174718 h 1087493"/>
              <a:gd name="connsiteX66" fmla="*/ 2948684 w 3709036"/>
              <a:gd name="connsiteY66" fmla="*/ 164444 h 1087493"/>
              <a:gd name="connsiteX67" fmla="*/ 2537717 w 3709036"/>
              <a:gd name="connsiteY67" fmla="*/ 143895 h 1087493"/>
              <a:gd name="connsiteX68" fmla="*/ 2393879 w 3709036"/>
              <a:gd name="connsiteY68" fmla="*/ 133621 h 1087493"/>
              <a:gd name="connsiteX69" fmla="*/ 2075380 w 3709036"/>
              <a:gd name="connsiteY69" fmla="*/ 123347 h 1087493"/>
              <a:gd name="connsiteX70" fmla="*/ 1962364 w 3709036"/>
              <a:gd name="connsiteY70" fmla="*/ 113073 h 1087493"/>
              <a:gd name="connsiteX71" fmla="*/ 1900719 w 3709036"/>
              <a:gd name="connsiteY71" fmla="*/ 102799 h 1087493"/>
              <a:gd name="connsiteX72" fmla="*/ 1674688 w 3709036"/>
              <a:gd name="connsiteY72" fmla="*/ 92524 h 1087493"/>
              <a:gd name="connsiteX73" fmla="*/ 1571946 w 3709036"/>
              <a:gd name="connsiteY73" fmla="*/ 82250 h 1087493"/>
              <a:gd name="connsiteX74" fmla="*/ 1541124 w 3709036"/>
              <a:gd name="connsiteY74" fmla="*/ 71976 h 1087493"/>
              <a:gd name="connsiteX75" fmla="*/ 1407560 w 3709036"/>
              <a:gd name="connsiteY75" fmla="*/ 51428 h 1087493"/>
              <a:gd name="connsiteX76" fmla="*/ 1304818 w 3709036"/>
              <a:gd name="connsiteY76" fmla="*/ 20605 h 1087493"/>
              <a:gd name="connsiteX77" fmla="*/ 1150706 w 3709036"/>
              <a:gd name="connsiteY77" fmla="*/ 10331 h 1087493"/>
              <a:gd name="connsiteX78" fmla="*/ 1047964 w 3709036"/>
              <a:gd name="connsiteY78" fmla="*/ 57 h 108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09036" h="1087493">
                <a:moveTo>
                  <a:pt x="1191803" y="133621"/>
                </a:moveTo>
                <a:cubicBezTo>
                  <a:pt x="1126733" y="130196"/>
                  <a:pt x="1061576" y="128160"/>
                  <a:pt x="996594" y="123347"/>
                </a:cubicBezTo>
                <a:cubicBezTo>
                  <a:pt x="969058" y="121307"/>
                  <a:pt x="941936" y="115113"/>
                  <a:pt x="914400" y="113073"/>
                </a:cubicBezTo>
                <a:cubicBezTo>
                  <a:pt x="849418" y="108260"/>
                  <a:pt x="784261" y="106224"/>
                  <a:pt x="719191" y="102799"/>
                </a:cubicBezTo>
                <a:cubicBezTo>
                  <a:pt x="590528" y="84417"/>
                  <a:pt x="602099" y="81562"/>
                  <a:pt x="410967" y="102799"/>
                </a:cubicBezTo>
                <a:cubicBezTo>
                  <a:pt x="395745" y="104490"/>
                  <a:pt x="384165" y="117849"/>
                  <a:pt x="369870" y="123347"/>
                </a:cubicBezTo>
                <a:cubicBezTo>
                  <a:pt x="339546" y="135010"/>
                  <a:pt x="308225" y="143895"/>
                  <a:pt x="277403" y="154169"/>
                </a:cubicBezTo>
                <a:cubicBezTo>
                  <a:pt x="253825" y="162029"/>
                  <a:pt x="214504" y="174467"/>
                  <a:pt x="195209" y="184992"/>
                </a:cubicBezTo>
                <a:cubicBezTo>
                  <a:pt x="173528" y="196818"/>
                  <a:pt x="154112" y="212390"/>
                  <a:pt x="133564" y="226089"/>
                </a:cubicBezTo>
                <a:lnTo>
                  <a:pt x="102742" y="246637"/>
                </a:lnTo>
                <a:lnTo>
                  <a:pt x="71919" y="267185"/>
                </a:lnTo>
                <a:cubicBezTo>
                  <a:pt x="65070" y="280884"/>
                  <a:pt x="56749" y="293941"/>
                  <a:pt x="51371" y="308282"/>
                </a:cubicBezTo>
                <a:cubicBezTo>
                  <a:pt x="46413" y="321503"/>
                  <a:pt x="47412" y="336748"/>
                  <a:pt x="41097" y="349378"/>
                </a:cubicBezTo>
                <a:cubicBezTo>
                  <a:pt x="36765" y="358042"/>
                  <a:pt x="26600" y="362363"/>
                  <a:pt x="20549" y="369927"/>
                </a:cubicBezTo>
                <a:cubicBezTo>
                  <a:pt x="12835" y="379569"/>
                  <a:pt x="6850" y="390475"/>
                  <a:pt x="0" y="400749"/>
                </a:cubicBezTo>
                <a:cubicBezTo>
                  <a:pt x="3425" y="479518"/>
                  <a:pt x="4228" y="558444"/>
                  <a:pt x="10275" y="637055"/>
                </a:cubicBezTo>
                <a:cubicBezTo>
                  <a:pt x="11525" y="653310"/>
                  <a:pt x="35317" y="699341"/>
                  <a:pt x="41097" y="708974"/>
                </a:cubicBezTo>
                <a:cubicBezTo>
                  <a:pt x="53803" y="730151"/>
                  <a:pt x="68495" y="750071"/>
                  <a:pt x="82194" y="770619"/>
                </a:cubicBezTo>
                <a:cubicBezTo>
                  <a:pt x="91526" y="784616"/>
                  <a:pt x="107025" y="812231"/>
                  <a:pt x="123290" y="821990"/>
                </a:cubicBezTo>
                <a:cubicBezTo>
                  <a:pt x="135656" y="829410"/>
                  <a:pt x="185136" y="839180"/>
                  <a:pt x="195209" y="842538"/>
                </a:cubicBezTo>
                <a:cubicBezTo>
                  <a:pt x="294205" y="875536"/>
                  <a:pt x="196441" y="854730"/>
                  <a:pt x="308225" y="873360"/>
                </a:cubicBezTo>
                <a:cubicBezTo>
                  <a:pt x="382109" y="897989"/>
                  <a:pt x="289864" y="868115"/>
                  <a:pt x="380144" y="893909"/>
                </a:cubicBezTo>
                <a:cubicBezTo>
                  <a:pt x="411468" y="902859"/>
                  <a:pt x="417272" y="909105"/>
                  <a:pt x="452063" y="914457"/>
                </a:cubicBezTo>
                <a:cubicBezTo>
                  <a:pt x="482715" y="919173"/>
                  <a:pt x="513758" y="920884"/>
                  <a:pt x="544531" y="924731"/>
                </a:cubicBezTo>
                <a:cubicBezTo>
                  <a:pt x="568560" y="927735"/>
                  <a:pt x="592477" y="931580"/>
                  <a:pt x="616450" y="935005"/>
                </a:cubicBezTo>
                <a:cubicBezTo>
                  <a:pt x="626724" y="938430"/>
                  <a:pt x="636652" y="943156"/>
                  <a:pt x="647272" y="945280"/>
                </a:cubicBezTo>
                <a:cubicBezTo>
                  <a:pt x="798108" y="975448"/>
                  <a:pt x="737937" y="958968"/>
                  <a:pt x="883578" y="976102"/>
                </a:cubicBezTo>
                <a:cubicBezTo>
                  <a:pt x="917891" y="980139"/>
                  <a:pt x="952980" y="987125"/>
                  <a:pt x="986319" y="996650"/>
                </a:cubicBezTo>
                <a:cubicBezTo>
                  <a:pt x="996732" y="999625"/>
                  <a:pt x="1006342" y="1006124"/>
                  <a:pt x="1017142" y="1006924"/>
                </a:cubicBezTo>
                <a:cubicBezTo>
                  <a:pt x="1099182" y="1013001"/>
                  <a:pt x="1181584" y="1012636"/>
                  <a:pt x="1263722" y="1017199"/>
                </a:cubicBezTo>
                <a:cubicBezTo>
                  <a:pt x="1304898" y="1019487"/>
                  <a:pt x="1345915" y="1024048"/>
                  <a:pt x="1387012" y="1027473"/>
                </a:cubicBezTo>
                <a:cubicBezTo>
                  <a:pt x="1411587" y="1032388"/>
                  <a:pt x="1477491" y="1046143"/>
                  <a:pt x="1500027" y="1048021"/>
                </a:cubicBezTo>
                <a:cubicBezTo>
                  <a:pt x="1561554" y="1053148"/>
                  <a:pt x="1623317" y="1054870"/>
                  <a:pt x="1684962" y="1058295"/>
                </a:cubicBezTo>
                <a:cubicBezTo>
                  <a:pt x="1906503" y="1113679"/>
                  <a:pt x="1742914" y="1076569"/>
                  <a:pt x="2291137" y="1058295"/>
                </a:cubicBezTo>
                <a:cubicBezTo>
                  <a:pt x="2308590" y="1057713"/>
                  <a:pt x="2325221" y="1050491"/>
                  <a:pt x="2342508" y="1048021"/>
                </a:cubicBezTo>
                <a:cubicBezTo>
                  <a:pt x="2373209" y="1043635"/>
                  <a:pt x="2404203" y="1041594"/>
                  <a:pt x="2434976" y="1037747"/>
                </a:cubicBezTo>
                <a:cubicBezTo>
                  <a:pt x="2459005" y="1034743"/>
                  <a:pt x="2482922" y="1030898"/>
                  <a:pt x="2506895" y="1027473"/>
                </a:cubicBezTo>
                <a:cubicBezTo>
                  <a:pt x="2530868" y="1020623"/>
                  <a:pt x="2554132" y="1010450"/>
                  <a:pt x="2578814" y="1006924"/>
                </a:cubicBezTo>
                <a:cubicBezTo>
                  <a:pt x="2626399" y="1000126"/>
                  <a:pt x="2674955" y="1002612"/>
                  <a:pt x="2722652" y="996650"/>
                </a:cubicBezTo>
                <a:cubicBezTo>
                  <a:pt x="2736290" y="994945"/>
                  <a:pt x="2833133" y="975835"/>
                  <a:pt x="2866490" y="965828"/>
                </a:cubicBezTo>
                <a:cubicBezTo>
                  <a:pt x="2901546" y="955311"/>
                  <a:pt x="2945562" y="939817"/>
                  <a:pt x="2979506" y="924731"/>
                </a:cubicBezTo>
                <a:cubicBezTo>
                  <a:pt x="2993502" y="918511"/>
                  <a:pt x="3006525" y="910216"/>
                  <a:pt x="3020603" y="904183"/>
                </a:cubicBezTo>
                <a:cubicBezTo>
                  <a:pt x="3030557" y="899917"/>
                  <a:pt x="3041471" y="898175"/>
                  <a:pt x="3051425" y="893909"/>
                </a:cubicBezTo>
                <a:cubicBezTo>
                  <a:pt x="3065503" y="887876"/>
                  <a:pt x="3078181" y="878738"/>
                  <a:pt x="3092522" y="873360"/>
                </a:cubicBezTo>
                <a:cubicBezTo>
                  <a:pt x="3105743" y="868402"/>
                  <a:pt x="3120397" y="868044"/>
                  <a:pt x="3133618" y="863086"/>
                </a:cubicBezTo>
                <a:cubicBezTo>
                  <a:pt x="3147959" y="857708"/>
                  <a:pt x="3160495" y="848226"/>
                  <a:pt x="3174715" y="842538"/>
                </a:cubicBezTo>
                <a:cubicBezTo>
                  <a:pt x="3235767" y="818118"/>
                  <a:pt x="3224466" y="826857"/>
                  <a:pt x="3277457" y="811716"/>
                </a:cubicBezTo>
                <a:cubicBezTo>
                  <a:pt x="3351181" y="790651"/>
                  <a:pt x="3255195" y="812058"/>
                  <a:pt x="3359650" y="791167"/>
                </a:cubicBezTo>
                <a:cubicBezTo>
                  <a:pt x="3389784" y="771078"/>
                  <a:pt x="3387265" y="768852"/>
                  <a:pt x="3421295" y="760345"/>
                </a:cubicBezTo>
                <a:cubicBezTo>
                  <a:pt x="3452177" y="752625"/>
                  <a:pt x="3507856" y="747157"/>
                  <a:pt x="3534310" y="729522"/>
                </a:cubicBezTo>
                <a:cubicBezTo>
                  <a:pt x="3577877" y="700478"/>
                  <a:pt x="3554088" y="714496"/>
                  <a:pt x="3606230" y="688426"/>
                </a:cubicBezTo>
                <a:lnTo>
                  <a:pt x="3657600" y="637055"/>
                </a:lnTo>
                <a:lnTo>
                  <a:pt x="3678149" y="616507"/>
                </a:lnTo>
                <a:cubicBezTo>
                  <a:pt x="3681574" y="606233"/>
                  <a:pt x="3684157" y="595638"/>
                  <a:pt x="3688423" y="585684"/>
                </a:cubicBezTo>
                <a:cubicBezTo>
                  <a:pt x="3694456" y="571606"/>
                  <a:pt x="3707796" y="559858"/>
                  <a:pt x="3708971" y="544587"/>
                </a:cubicBezTo>
                <a:cubicBezTo>
                  <a:pt x="3710000" y="531213"/>
                  <a:pt x="3698939" y="411264"/>
                  <a:pt x="3678149" y="390475"/>
                </a:cubicBezTo>
                <a:cubicBezTo>
                  <a:pt x="3671299" y="383626"/>
                  <a:pt x="3663651" y="377491"/>
                  <a:pt x="3657600" y="369927"/>
                </a:cubicBezTo>
                <a:cubicBezTo>
                  <a:pt x="3649886" y="360285"/>
                  <a:pt x="3646538" y="347009"/>
                  <a:pt x="3637052" y="339104"/>
                </a:cubicBezTo>
                <a:cubicBezTo>
                  <a:pt x="3625286" y="329299"/>
                  <a:pt x="3609343" y="325994"/>
                  <a:pt x="3595955" y="318556"/>
                </a:cubicBezTo>
                <a:cubicBezTo>
                  <a:pt x="3578499" y="308858"/>
                  <a:pt x="3561708" y="298007"/>
                  <a:pt x="3544585" y="287733"/>
                </a:cubicBezTo>
                <a:cubicBezTo>
                  <a:pt x="3537735" y="277459"/>
                  <a:pt x="3534507" y="263455"/>
                  <a:pt x="3524036" y="256911"/>
                </a:cubicBezTo>
                <a:cubicBezTo>
                  <a:pt x="3505668" y="245432"/>
                  <a:pt x="3482939" y="243212"/>
                  <a:pt x="3462391" y="236363"/>
                </a:cubicBezTo>
                <a:cubicBezTo>
                  <a:pt x="3407654" y="218117"/>
                  <a:pt x="3436506" y="225495"/>
                  <a:pt x="3349376" y="215814"/>
                </a:cubicBezTo>
                <a:cubicBezTo>
                  <a:pt x="3193605" y="198506"/>
                  <a:pt x="3292105" y="211542"/>
                  <a:pt x="3113070" y="195266"/>
                </a:cubicBezTo>
                <a:cubicBezTo>
                  <a:pt x="3082185" y="192458"/>
                  <a:pt x="3051425" y="188417"/>
                  <a:pt x="3020603" y="184992"/>
                </a:cubicBezTo>
                <a:cubicBezTo>
                  <a:pt x="3006904" y="181567"/>
                  <a:pt x="2993083" y="178597"/>
                  <a:pt x="2979506" y="174718"/>
                </a:cubicBezTo>
                <a:cubicBezTo>
                  <a:pt x="2969093" y="171743"/>
                  <a:pt x="2959454" y="165578"/>
                  <a:pt x="2948684" y="164444"/>
                </a:cubicBezTo>
                <a:cubicBezTo>
                  <a:pt x="2860536" y="155165"/>
                  <a:pt x="2601894" y="147273"/>
                  <a:pt x="2537717" y="143895"/>
                </a:cubicBezTo>
                <a:cubicBezTo>
                  <a:pt x="2489715" y="141369"/>
                  <a:pt x="2441900" y="135755"/>
                  <a:pt x="2393879" y="133621"/>
                </a:cubicBezTo>
                <a:cubicBezTo>
                  <a:pt x="2287762" y="128905"/>
                  <a:pt x="2181546" y="126772"/>
                  <a:pt x="2075380" y="123347"/>
                </a:cubicBezTo>
                <a:cubicBezTo>
                  <a:pt x="2037708" y="119922"/>
                  <a:pt x="1999932" y="117493"/>
                  <a:pt x="1962364" y="113073"/>
                </a:cubicBezTo>
                <a:cubicBezTo>
                  <a:pt x="1941675" y="110639"/>
                  <a:pt x="1921498" y="104283"/>
                  <a:pt x="1900719" y="102799"/>
                </a:cubicBezTo>
                <a:cubicBezTo>
                  <a:pt x="1825489" y="97425"/>
                  <a:pt x="1750032" y="95949"/>
                  <a:pt x="1674688" y="92524"/>
                </a:cubicBezTo>
                <a:cubicBezTo>
                  <a:pt x="1640441" y="89099"/>
                  <a:pt x="1605964" y="87483"/>
                  <a:pt x="1571946" y="82250"/>
                </a:cubicBezTo>
                <a:cubicBezTo>
                  <a:pt x="1561242" y="80603"/>
                  <a:pt x="1551743" y="74100"/>
                  <a:pt x="1541124" y="71976"/>
                </a:cubicBezTo>
                <a:cubicBezTo>
                  <a:pt x="1508535" y="65458"/>
                  <a:pt x="1441519" y="59918"/>
                  <a:pt x="1407560" y="51428"/>
                </a:cubicBezTo>
                <a:cubicBezTo>
                  <a:pt x="1384598" y="45688"/>
                  <a:pt x="1332976" y="23569"/>
                  <a:pt x="1304818" y="20605"/>
                </a:cubicBezTo>
                <a:cubicBezTo>
                  <a:pt x="1253616" y="15215"/>
                  <a:pt x="1202077" y="13756"/>
                  <a:pt x="1150706" y="10331"/>
                </a:cubicBezTo>
                <a:cubicBezTo>
                  <a:pt x="1068616" y="-1396"/>
                  <a:pt x="1103003" y="57"/>
                  <a:pt x="1047964" y="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1600200"/>
            <a:ext cx="914400" cy="685800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0902" y="4800600"/>
            <a:ext cx="1793697" cy="457200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583</Words>
  <Application>Microsoft Office PowerPoint</Application>
  <PresentationFormat>On-screen Show (4:3)</PresentationFormat>
  <Paragraphs>118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Adobe Acrobat Document</vt:lpstr>
      <vt:lpstr>Larimer County 101</vt:lpstr>
      <vt:lpstr>Overview of Larimer County</vt:lpstr>
      <vt:lpstr>PowerPoint Presentation</vt:lpstr>
      <vt:lpstr>County Government Facts</vt:lpstr>
      <vt:lpstr>County Government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Principles</vt:lpstr>
      <vt:lpstr>2019-23 Strategic Plan https://www.larimer.org/strategicplan</vt:lpstr>
      <vt:lpstr>2019-23 Strategic Plan https://www.larimer.org/strategicplan</vt:lpstr>
      <vt:lpstr>Significant Challenges on Horizon</vt:lpstr>
      <vt:lpstr>How can I help you?</vt:lpstr>
      <vt:lpstr>Significant Challenges on Horizon</vt:lpstr>
      <vt:lpstr>Significant Challenge on Horizon</vt:lpstr>
    </vt:vector>
  </TitlesOfParts>
  <Company>Larimer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techsupport</dc:creator>
  <cp:lastModifiedBy>Linda Cleland Hoffmann</cp:lastModifiedBy>
  <cp:revision>82</cp:revision>
  <dcterms:created xsi:type="dcterms:W3CDTF">2013-04-03T02:36:35Z</dcterms:created>
  <dcterms:modified xsi:type="dcterms:W3CDTF">2019-03-17T21:12:37Z</dcterms:modified>
</cp:coreProperties>
</file>