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27" r:id="rId2"/>
    <p:sldId id="338" r:id="rId3"/>
    <p:sldId id="339" r:id="rId4"/>
    <p:sldId id="335" r:id="rId5"/>
    <p:sldId id="337" r:id="rId6"/>
    <p:sldId id="34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05BB"/>
    <a:srgbClr val="404040"/>
    <a:srgbClr val="9E5330"/>
    <a:srgbClr val="E5D7B9"/>
    <a:srgbClr val="D3BC87"/>
    <a:srgbClr val="D39E87"/>
    <a:srgbClr val="F2A900"/>
    <a:srgbClr val="005A70"/>
    <a:srgbClr val="99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 autoAdjust="0"/>
    <p:restoredTop sz="75277" autoAdjust="0"/>
  </p:normalViewPr>
  <p:slideViewPr>
    <p:cSldViewPr snapToGrid="0">
      <p:cViewPr varScale="1">
        <p:scale>
          <a:sx n="114" d="100"/>
          <a:sy n="114" d="100"/>
        </p:scale>
        <p:origin x="14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42AAA-1393-4CB5-89BC-4531665F6179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08F84-237A-468B-BFCD-081570F15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7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476779-379D-48EE-AF35-86825D1F22E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B9E9B0-24D6-41C2-A724-C0608F0D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Notices, Google Group, and County efforts to communication information and be transparent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E9B0-24D6-41C2-A724-C0608F0D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Notices, Google Group, and County efforts to communication information and be transparent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E9B0-24D6-41C2-A724-C0608F0D3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Notices, Google Group, and County efforts to communication information and be transparent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E9B0-24D6-41C2-A724-C0608F0D3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Notices, Google Group, and County efforts to communication information and be transparent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E9B0-24D6-41C2-A724-C0608F0D3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5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Notices, Google Group, and County efforts to communication information and be transparent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E9B0-24D6-41C2-A724-C0608F0D3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C313-78CE-4966-939E-EAB4F2B39E0A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9909-6498-4550-856B-8DE0D0BDA7F6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C9EF-FDD5-4A63-BEC5-4973599C6464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C45B-6C38-47CD-87E9-BC1037FF384F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46B1-B33D-46AE-9844-258BCA714C22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073-5A86-4937-B404-E867F0989765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02CA-5BC3-4219-A132-102A03C9BACE}" type="datetime1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922-1EBB-4E58-950B-E88FFF30614E}" type="datetime1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1B3-0E8E-4482-81E1-0574190C2616}" type="datetime1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4109-5157-4262-873C-29BAD529F7DD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C42D-2317-47BC-8561-E3AECF876AB2}" type="datetime1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5978-874C-4033-97FF-39A2C6C90DF0}" type="datetime1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DA21-2550-4917-8EED-1CEEC72F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710"/>
            <a:ext cx="9144000" cy="6858000"/>
          </a:xfrm>
          <a:prstGeom prst="rect">
            <a:avLst/>
          </a:prstGeom>
          <a:solidFill>
            <a:srgbClr val="E5D7B9">
              <a:alpha val="49804"/>
            </a:srgbClr>
          </a:solidFill>
          <a:ln>
            <a:solidFill>
              <a:srgbClr val="E5D7B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4216"/>
            <a:ext cx="9144000" cy="79907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4827" y="2216475"/>
            <a:ext cx="1699173" cy="814552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4110682"/>
            <a:ext cx="6384171" cy="594770"/>
          </a:xfrm>
          <a:prstGeom prst="rect">
            <a:avLst/>
          </a:prstGeom>
          <a:solidFill>
            <a:srgbClr val="9E5330"/>
          </a:solidFill>
          <a:ln>
            <a:solidFill>
              <a:srgbClr val="E5D7B9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0948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9" y="2296362"/>
            <a:ext cx="1184780" cy="604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466" y="2402735"/>
            <a:ext cx="694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</a:t>
            </a:r>
            <a:r>
              <a:rPr lang="en-US" sz="2400" cap="all" baseline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engineering</a:t>
            </a:r>
            <a:endParaRPr lang="en-US" sz="2400" cap="al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27945" r="13637" b="49656"/>
          <a:stretch/>
        </p:blipFill>
        <p:spPr>
          <a:xfrm>
            <a:off x="6384170" y="4123368"/>
            <a:ext cx="2758963" cy="5820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1707" y="4237405"/>
            <a:ext cx="6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28, 2019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0694" y="3014749"/>
            <a:ext cx="8925035" cy="1100083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BCC hearing FOR Creation OF:</a:t>
            </a:r>
          </a:p>
          <a:p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HILLSIDE DRIVE LOCAL Improvement district #2019-2</a:t>
            </a:r>
          </a:p>
          <a:p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 estates drainage improvements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2422" cy="685800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E131EE-B101-4C8D-8BA4-9151073F7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4" y="4705451"/>
            <a:ext cx="2629598" cy="214299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0CE643-F89B-4D54-B685-7FCF5E66F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2" y="4719515"/>
            <a:ext cx="3854442" cy="216619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467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and PROJECT LIMITS Map - 5 Lots included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HILLSIDE DRIVE LOCAL IMPROVEMENT DISTRICT #2019-2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9B177-C05B-42D4-8C70-B28DC1F0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2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3C7F4D-809E-487F-8174-B9C8572AD81C}"/>
              </a:ext>
            </a:extLst>
          </p:cNvPr>
          <p:cNvSpPr txBox="1">
            <a:spLocks/>
          </p:cNvSpPr>
          <p:nvPr/>
        </p:nvSpPr>
        <p:spPr>
          <a:xfrm>
            <a:off x="120853" y="1817688"/>
            <a:ext cx="5119363" cy="443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E5330"/>
              </a:buClr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9E5330"/>
              </a:buCl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E5330"/>
              </a:buClr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E5330"/>
              </a:buClr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6DF3C4-46F1-4DA3-B6D8-439A361FE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738" y="1760481"/>
            <a:ext cx="5873262" cy="5092202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EF1CB4F-E387-4A1F-9C93-2A32CCF48B78}"/>
              </a:ext>
            </a:extLst>
          </p:cNvPr>
          <p:cNvSpPr txBox="1">
            <a:spLocks/>
          </p:cNvSpPr>
          <p:nvPr/>
        </p:nvSpPr>
        <p:spPr>
          <a:xfrm>
            <a:off x="173606" y="1755166"/>
            <a:ext cx="3097132" cy="5097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Country Club Estates is a County maintained subdivision.</a:t>
            </a:r>
          </a:p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 lots with addresses highlighted in </a:t>
            </a:r>
            <a:r>
              <a:rPr lang="en-US" sz="1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 map to be included in Local Improvement District (LID).</a:t>
            </a:r>
          </a:p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1504, 1510, and 1528 have private subdrains which discharge water into street.</a:t>
            </a:r>
          </a:p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1424 has water seeping from front yard into street at several locations.</a:t>
            </a:r>
          </a:p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1520 does not currently have subsurface drainage problems.</a:t>
            </a:r>
          </a:p>
        </p:txBody>
      </p:sp>
    </p:spTree>
    <p:extLst>
      <p:ext uri="{BB962C8B-B14F-4D97-AF65-F5344CB8AC3E}">
        <p14:creationId xmlns:p14="http://schemas.microsoft.com/office/powerpoint/2010/main" val="225992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LAYOUT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HILLSIDE DRIVE LOCAL IMPROVEMENT DISTRICT #2019-2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9B177-C05B-42D4-8C70-B28DC1F0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D9739-3279-4813-8B4B-F77AE5AB5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408" y="1760481"/>
            <a:ext cx="6699592" cy="509751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96C70D-A074-4727-8291-9F4713A2CF47}"/>
              </a:ext>
            </a:extLst>
          </p:cNvPr>
          <p:cNvSpPr txBox="1">
            <a:spLocks/>
          </p:cNvSpPr>
          <p:nvPr/>
        </p:nvSpPr>
        <p:spPr>
          <a:xfrm>
            <a:off x="173605" y="1760480"/>
            <a:ext cx="2270803" cy="509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project is solely intended to improve localized drainage issues. </a:t>
            </a:r>
          </a:p>
          <a:p>
            <a:pPr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not a road or pavement repair project.</a:t>
            </a:r>
          </a:p>
          <a:p>
            <a:pPr>
              <a:buClr>
                <a:srgbClr val="9E5330"/>
              </a:buClr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Longview Drive Storm Drain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9E5330"/>
              </a:buClr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funded and maintained</a:t>
            </a:r>
          </a:p>
          <a:p>
            <a:pPr>
              <a:buClr>
                <a:srgbClr val="9E5330"/>
              </a:buClr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Hillside Drive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6-inch collector pipe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Privately funded through LID</a:t>
            </a:r>
          </a:p>
          <a:p>
            <a:pPr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 Design is Complete.</a:t>
            </a:r>
          </a:p>
          <a:p>
            <a:pPr lvl="1">
              <a:buClr>
                <a:srgbClr val="9E5330"/>
              </a:buClr>
            </a:pP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E5330"/>
              </a:buClr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9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PROPOSAL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HILLSIDE DRIVE LOCAL IMPROVEMENT DISTRICT #2019-2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9B177-C05B-42D4-8C70-B28DC1F0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4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3C7F4D-809E-487F-8174-B9C8572AD81C}"/>
              </a:ext>
            </a:extLst>
          </p:cNvPr>
          <p:cNvSpPr txBox="1">
            <a:spLocks/>
          </p:cNvSpPr>
          <p:nvPr/>
        </p:nvSpPr>
        <p:spPr>
          <a:xfrm>
            <a:off x="120853" y="1817688"/>
            <a:ext cx="8956402" cy="1871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E533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Project is Constructed:</a:t>
            </a:r>
          </a:p>
          <a:p>
            <a:pPr lvl="1">
              <a:buClr>
                <a:srgbClr val="9E533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Localized drainage and resulting nuisance and safety problems on the neighborhood roadways will be mitigated.</a:t>
            </a:r>
          </a:p>
          <a:p>
            <a:pPr lvl="1">
              <a:buClr>
                <a:srgbClr val="9E533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460 feet of new storm sewer for county maintenance on Longview Drive will be added.</a:t>
            </a:r>
          </a:p>
          <a:p>
            <a:pPr lvl="1">
              <a:buClr>
                <a:srgbClr val="9E533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Continuation of roadway pavement failure will be lessened.</a:t>
            </a:r>
          </a:p>
          <a:p>
            <a:pPr lvl="1">
              <a:buClr>
                <a:srgbClr val="9E533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Required utility relocations may cause unintentional road damage.</a:t>
            </a:r>
          </a:p>
          <a:p>
            <a:pPr lvl="1">
              <a:buClr>
                <a:srgbClr val="9E5330"/>
              </a:buClr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Plan to begin construction in September and complete project by end of 2019.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D5E3DC-4185-4452-83E3-CD5A17CE6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82" y="3824460"/>
            <a:ext cx="4044718" cy="303354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0DAEDD-8208-41C4-9CCE-5899247B27AA}"/>
              </a:ext>
            </a:extLst>
          </p:cNvPr>
          <p:cNvSpPr txBox="1">
            <a:spLocks/>
          </p:cNvSpPr>
          <p:nvPr/>
        </p:nvSpPr>
        <p:spPr>
          <a:xfrm>
            <a:off x="120853" y="3786976"/>
            <a:ext cx="4838266" cy="28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E533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Project is NOT Constructed: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Drainage / Safety problems will persist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Pavement will continue to deteriorate faster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County will continue to receive complaints from residents</a:t>
            </a:r>
          </a:p>
          <a:p>
            <a:pPr lvl="1">
              <a:buClr>
                <a:srgbClr val="9E5330"/>
              </a:buClr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E5330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E5330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E5330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CFFE6E-CF33-460F-9D51-21BE77D2D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10" y="5126444"/>
            <a:ext cx="2308739" cy="173155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9270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00688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public/private funding and LID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HILLSIDE DRIVE LOCAL IMPROVEMENT DISTRICT #2019-2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3C7F4D-809E-487F-8174-B9C8572AD81C}"/>
              </a:ext>
            </a:extLst>
          </p:cNvPr>
          <p:cNvSpPr txBox="1">
            <a:spLocks/>
          </p:cNvSpPr>
          <p:nvPr/>
        </p:nvSpPr>
        <p:spPr>
          <a:xfrm>
            <a:off x="173606" y="1784837"/>
            <a:ext cx="8970393" cy="514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Total Construction Cost Estimated at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$281,000 and MAY INCREASE</a:t>
            </a:r>
          </a:p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Recommendation that the 5 Hillside Drive property owners be included in 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District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financially contribute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$55,000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toward the total project cost.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County to provide a 4-year loan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Individual property owners can pay off in a one-time up-front assessment to avoid interest or in installments with interest at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3.47%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beginning in 2020 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$2,993 per year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1.01% County Treasurer’s Fee if paying in installments.</a:t>
            </a:r>
          </a:p>
          <a:p>
            <a:pPr lvl="1">
              <a:buClr>
                <a:srgbClr val="9E533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 out of 5 owners have expressed support for an LID.</a:t>
            </a:r>
          </a:p>
          <a:p>
            <a:pPr>
              <a:buClr>
                <a:srgbClr val="9E5330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Remaining portion funded by LC Road &amp; Bridge which is approximately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$226,000 and MAY INCREASE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due to possible enlargement of necessary pavement replacement limits or unsuitable road subgrade material.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9B177-C05B-42D4-8C70-B28DC1F0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5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67C31A-6593-485C-9087-045EAE4C6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74" y="4862223"/>
            <a:ext cx="2845211" cy="202285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508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6B76F3-3BD8-462C-B102-210881735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" y="5012515"/>
            <a:ext cx="3346082" cy="188049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36379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00688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HILLSIDE DRIVE LOCAL IMPROVEMENT DISTRICT #2019-2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3C7F4D-809E-487F-8174-B9C8572AD81C}"/>
              </a:ext>
            </a:extLst>
          </p:cNvPr>
          <p:cNvSpPr txBox="1">
            <a:spLocks/>
          </p:cNvSpPr>
          <p:nvPr/>
        </p:nvSpPr>
        <p:spPr>
          <a:xfrm>
            <a:off x="173606" y="1784837"/>
            <a:ext cx="8970393" cy="514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E5330"/>
              </a:buClr>
            </a:pP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9B177-C05B-42D4-8C70-B28DC1F0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5605E3-BB1F-4289-B5E3-CCB0D36A3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31" y="3664375"/>
            <a:ext cx="4255661" cy="319174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0A7322-B625-47FD-8AC2-BA45C3DB1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8" y="1804981"/>
            <a:ext cx="3508096" cy="263107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AB5E8B-8C8B-41D1-A794-B0240A1E3B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7" y="3664375"/>
            <a:ext cx="4255663" cy="319174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85571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uglas Road Citizen Meeting 012518 Tan.potx" id="{A2B2E83F-9D61-4B89-8E28-08AF9CDE50F5}" vid="{7B780867-C0BC-4544-9BAD-EDCBCB0483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Douglas Road Citizen Meeting 012518 Tan-w017737-2</Template>
  <TotalTime>3431</TotalTime>
  <Words>496</Words>
  <Application>Microsoft Office PowerPoint</Application>
  <PresentationFormat>On-screen Show (4:3)</PresentationFormat>
  <Paragraphs>63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Richard Peterson</dc:creator>
  <cp:lastModifiedBy>Mark Richard Peterson</cp:lastModifiedBy>
  <cp:revision>240</cp:revision>
  <cp:lastPrinted>2019-05-20T19:01:46Z</cp:lastPrinted>
  <dcterms:created xsi:type="dcterms:W3CDTF">2018-01-22T15:12:01Z</dcterms:created>
  <dcterms:modified xsi:type="dcterms:W3CDTF">2019-08-27T21:45:10Z</dcterms:modified>
</cp:coreProperties>
</file>