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00" r:id="rId3"/>
    <p:sldId id="299" r:id="rId4"/>
    <p:sldId id="297" r:id="rId5"/>
    <p:sldId id="296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Cleland Hoffmann" initials="LCH" lastIdx="3" clrIdx="0">
    <p:extLst>
      <p:ext uri="{19B8F6BF-5375-455C-9EA6-DF929625EA0E}">
        <p15:presenceInfo xmlns:p15="http://schemas.microsoft.com/office/powerpoint/2012/main" userId="Linda Cleland Hoff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7B9"/>
    <a:srgbClr val="005A70"/>
    <a:srgbClr val="A89988"/>
    <a:srgbClr val="9E5330"/>
    <a:srgbClr val="404040"/>
    <a:srgbClr val="D3BC87"/>
    <a:srgbClr val="FFFFFF"/>
    <a:srgbClr val="D39E87"/>
    <a:srgbClr val="F2A900"/>
    <a:srgbClr val="99B5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007" autoAdjust="0"/>
  </p:normalViewPr>
  <p:slideViewPr>
    <p:cSldViewPr snapToGrid="0">
      <p:cViewPr varScale="1">
        <p:scale>
          <a:sx n="114" d="100"/>
          <a:sy n="114" d="100"/>
        </p:scale>
        <p:origin x="15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491B2-A5EC-404A-BE4B-F1FA4096482B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F4D18-0092-4EC4-88E4-F8757DD5B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13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3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5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9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1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8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1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9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5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A4E7-593E-4633-B671-B65FB12757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5D7B9">
              <a:alpha val="49804"/>
            </a:srgbClr>
          </a:solidFill>
          <a:ln>
            <a:solidFill>
              <a:srgbClr val="E5D7B9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224216"/>
            <a:ext cx="9144000" cy="799070"/>
          </a:xfrm>
          <a:prstGeom prst="rect">
            <a:avLst/>
          </a:prstGeom>
          <a:solidFill>
            <a:srgbClr val="E5D7B9"/>
          </a:solidFill>
          <a:ln>
            <a:solidFill>
              <a:srgbClr val="E5D7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44827" y="2216475"/>
            <a:ext cx="1699173" cy="814552"/>
          </a:xfrm>
          <a:prstGeom prst="rect">
            <a:avLst/>
          </a:prstGeom>
          <a:solidFill>
            <a:srgbClr val="4040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" y="4110682"/>
            <a:ext cx="6384171" cy="594770"/>
          </a:xfrm>
          <a:prstGeom prst="rect">
            <a:avLst/>
          </a:prstGeom>
          <a:solidFill>
            <a:srgbClr val="9E5330"/>
          </a:solidFill>
          <a:ln>
            <a:solidFill>
              <a:srgbClr val="E5D7B9"/>
            </a:solidFill>
          </a:ln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solidFill>
                <a:srgbClr val="0948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629" y="2296362"/>
            <a:ext cx="1184780" cy="60434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80466" y="2402735"/>
            <a:ext cx="6944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cap="all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0" t="27945" r="13637" b="49656"/>
          <a:stretch/>
        </p:blipFill>
        <p:spPr>
          <a:xfrm>
            <a:off x="6384170" y="4123368"/>
            <a:ext cx="2758963" cy="582083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220694" y="3014749"/>
            <a:ext cx="8925035" cy="1100083"/>
          </a:xfrm>
          <a:prstGeom prst="rect">
            <a:avLst/>
          </a:prstGeom>
          <a:solidFill>
            <a:srgbClr val="D3BC87"/>
          </a:solidFill>
          <a:ln>
            <a:solidFill>
              <a:srgbClr val="D3BC87"/>
            </a:solidFill>
          </a:ln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 Waste Fund Analysis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2422" cy="6858000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8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079937"/>
          </a:xfrm>
          <a:prstGeom prst="rect">
            <a:avLst/>
          </a:prstGeom>
          <a:solidFill>
            <a:srgbClr val="D3BC87"/>
          </a:solidFill>
          <a:ln>
            <a:solidFill>
              <a:srgbClr val="D3BC87"/>
            </a:solidFill>
          </a:ln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 History</a:t>
            </a:r>
          </a:p>
        </p:txBody>
      </p:sp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9E53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E5D7B9"/>
          </a:solidFill>
          <a:ln>
            <a:solidFill>
              <a:srgbClr val="E5D7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2020 budget	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 lvl="4" indent="0">
              <a:buClr>
                <a:srgbClr val="9E5330"/>
              </a:buCl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B034F7-50E4-444C-BA20-16208CB5D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06" y="1837832"/>
            <a:ext cx="8970394" cy="500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62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079937"/>
          </a:xfrm>
          <a:prstGeom prst="rect">
            <a:avLst/>
          </a:prstGeom>
          <a:solidFill>
            <a:srgbClr val="D3BC87"/>
          </a:solidFill>
          <a:ln>
            <a:solidFill>
              <a:srgbClr val="D3BC87"/>
            </a:solidFill>
          </a:ln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and Projected Revenues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9E53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E5D7B9"/>
          </a:solidFill>
          <a:ln>
            <a:solidFill>
              <a:srgbClr val="E5D7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2020 budget	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 lvl="4" indent="0">
              <a:buClr>
                <a:srgbClr val="9E5330"/>
              </a:buCl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9437C9-5034-489A-89BF-53B6415B8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06" y="1780625"/>
            <a:ext cx="8883941" cy="510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35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079937"/>
          </a:xfrm>
          <a:prstGeom prst="rect">
            <a:avLst/>
          </a:prstGeom>
          <a:solidFill>
            <a:srgbClr val="D3BC87"/>
          </a:solidFill>
          <a:ln>
            <a:solidFill>
              <a:srgbClr val="D3BC87"/>
            </a:solidFill>
          </a:ln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and Projected Expenses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9E53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E5D7B9"/>
          </a:solidFill>
          <a:ln>
            <a:solidFill>
              <a:srgbClr val="E5D7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2020 budget	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 lvl="4" indent="0">
              <a:buClr>
                <a:srgbClr val="9E5330"/>
              </a:buCl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1E20DB-B6CD-4183-8E23-D19B819E16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96" y="1760481"/>
            <a:ext cx="8802228" cy="512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4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079937"/>
          </a:xfrm>
          <a:prstGeom prst="rect">
            <a:avLst/>
          </a:prstGeom>
          <a:solidFill>
            <a:srgbClr val="D3BC87"/>
          </a:solidFill>
          <a:ln>
            <a:solidFill>
              <a:srgbClr val="D3BC87"/>
            </a:solidFill>
          </a:ln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Profit / (Loss)</a:t>
            </a:r>
          </a:p>
        </p:txBody>
      </p:sp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9E53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E5D7B9"/>
          </a:solidFill>
          <a:ln>
            <a:solidFill>
              <a:srgbClr val="E5D7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2020 budget	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 lvl="4" indent="0">
              <a:buClr>
                <a:srgbClr val="9E5330"/>
              </a:buCl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CD7D745-56D3-4163-B3DD-2CD239B39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06" y="1760481"/>
            <a:ext cx="8970394" cy="500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2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079937"/>
          </a:xfrm>
          <a:prstGeom prst="rect">
            <a:avLst/>
          </a:prstGeom>
          <a:solidFill>
            <a:srgbClr val="D3BC87"/>
          </a:solidFill>
          <a:ln>
            <a:solidFill>
              <a:srgbClr val="D3BC87"/>
            </a:solidFill>
          </a:ln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Balance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9E53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E5D7B9"/>
          </a:solidFill>
          <a:ln>
            <a:solidFill>
              <a:srgbClr val="E5D7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2020 budget	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404040"/>
          </a:solidFill>
          <a:ln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 lvl="4" indent="0">
              <a:buClr>
                <a:srgbClr val="9E5330"/>
              </a:buCl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D3F06D-56DD-433D-8D0B-269D3745FD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06" y="1780626"/>
            <a:ext cx="8970394" cy="499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2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3672</TotalTime>
  <Words>44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BIrd</dc:creator>
  <cp:lastModifiedBy>Matthew Behunin</cp:lastModifiedBy>
  <cp:revision>118</cp:revision>
  <dcterms:created xsi:type="dcterms:W3CDTF">2017-11-20T21:24:03Z</dcterms:created>
  <dcterms:modified xsi:type="dcterms:W3CDTF">2019-10-23T19:45:02Z</dcterms:modified>
</cp:coreProperties>
</file>