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5330"/>
    <a:srgbClr val="D3BC87"/>
    <a:srgbClr val="A89988"/>
    <a:srgbClr val="A5B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3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5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1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9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5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A4E7-593E-4633-B671-B65FB127579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5B9B3">
              <a:alpha val="50196"/>
            </a:srgbClr>
          </a:solidFill>
          <a:ln>
            <a:solidFill>
              <a:srgbClr val="A5B9B3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24216"/>
            <a:ext cx="9144000" cy="799070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023286"/>
            <a:ext cx="9144000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123368"/>
            <a:ext cx="6166070" cy="599641"/>
          </a:xfrm>
          <a:prstGeom prst="rect">
            <a:avLst/>
          </a:prstGeom>
          <a:solidFill>
            <a:srgbClr val="A5B9B3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2422" cy="6858000"/>
          </a:xfrm>
          <a:prstGeom prst="rect">
            <a:avLst/>
          </a:prstGeom>
          <a:solidFill>
            <a:srgbClr val="9E5330"/>
          </a:solidFill>
          <a:ln>
            <a:solidFill>
              <a:srgbClr val="9E5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44827" y="2216475"/>
            <a:ext cx="1699173" cy="814552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629" y="2296362"/>
            <a:ext cx="1184780" cy="604346"/>
          </a:xfrm>
          <a:prstGeom prst="rect">
            <a:avLst/>
          </a:prstGeom>
        </p:spPr>
      </p:pic>
      <p:pic>
        <p:nvPicPr>
          <p:cNvPr id="12" name="Picture 11" descr="LD0045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2" r="20027" b="58981"/>
          <a:stretch/>
        </p:blipFill>
        <p:spPr>
          <a:xfrm>
            <a:off x="5907415" y="4140927"/>
            <a:ext cx="3236588" cy="5820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1270" y="2250425"/>
            <a:ext cx="694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</a:t>
            </a:r>
            <a:r>
              <a:rPr lang="en-US" sz="2400" cap="all" baseline="0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community development department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18967" y="3040844"/>
            <a:ext cx="8925035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Mock planning commission hearing</a:t>
            </a:r>
          </a:p>
          <a:p>
            <a:pPr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LC 101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1707" y="4237405"/>
            <a:ext cx="616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19, 2018</a:t>
            </a:r>
            <a:endParaRPr lang="en-US" sz="1800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8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Who are we, &amp; What do we do?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Administration of County Land Use Code</a:t>
            </a: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Emphasizes community involvement</a:t>
            </a: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Ensure Larimer County is a quality and safe place to live.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Planning Section</a:t>
            </a:r>
          </a:p>
          <a:p>
            <a:pPr lvl="2"/>
            <a:r>
              <a:rPr lang="en-US" sz="9200" dirty="0">
                <a:latin typeface="Arial" panose="020B0604020202020204" pitchFamily="34" charset="0"/>
                <a:cs typeface="Arial" panose="020B0604020202020204" pitchFamily="34" charset="0"/>
              </a:rPr>
              <a:t>Pre-develop plans that shape how the community grows.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Building Section</a:t>
            </a:r>
          </a:p>
          <a:p>
            <a:pPr lvl="2"/>
            <a:r>
              <a:rPr lang="en-US" sz="9200" dirty="0">
                <a:latin typeface="Arial" panose="020B0604020202020204" pitchFamily="34" charset="0"/>
                <a:cs typeface="Arial" panose="020B0604020202020204" pitchFamily="34" charset="0"/>
              </a:rPr>
              <a:t>Ensure International Building codes are met. </a:t>
            </a:r>
          </a:p>
          <a:p>
            <a:pPr lvl="2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All buildings are properly permitted. 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Code Compliance Section</a:t>
            </a:r>
          </a:p>
          <a:p>
            <a:pPr lvl="2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Enforces the County Land Use Code </a:t>
            </a:r>
          </a:p>
          <a:p>
            <a:pPr lvl="2"/>
            <a:r>
              <a:rPr lang="en-US" sz="11200" dirty="0"/>
              <a:t>Deals with Code violations</a:t>
            </a:r>
            <a:endParaRPr lang="en-US" sz="11200" b="1" dirty="0"/>
          </a:p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0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Larimer county land use code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Zoning Code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land division procedures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other planning processes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Site Plan Review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Special Review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Variances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Appeals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standards for all types of development (commercial &amp; residential). 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Regulates special uses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Special Events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Cell Towers </a:t>
            </a:r>
          </a:p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How do we do this?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199" y="1878846"/>
            <a:ext cx="83078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Larimer County citizen comes to us with an idea on a specific Larimer County property.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Applicant meets with a Planner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What’s the best avenue to accomplish the idea, if possible?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Applicant makes a formal application for the Planning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passes…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Planning Commission hears the idea &amp; public testimony.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Planning Commission makes a recommendation to the Board of County Commissioners.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County Commissioners make the final decision with conditions of approval.</a:t>
            </a:r>
          </a:p>
        </p:txBody>
      </p:sp>
    </p:spTree>
    <p:extLst>
      <p:ext uri="{BB962C8B-B14F-4D97-AF65-F5344CB8AC3E}">
        <p14:creationId xmlns:p14="http://schemas.microsoft.com/office/powerpoint/2010/main" val="38199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210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BIrd</dc:creator>
  <cp:lastModifiedBy>Rebecca Westerfield</cp:lastModifiedBy>
  <cp:revision>14</cp:revision>
  <dcterms:created xsi:type="dcterms:W3CDTF">2017-11-20T21:24:03Z</dcterms:created>
  <dcterms:modified xsi:type="dcterms:W3CDTF">2019-04-15T19:52:50Z</dcterms:modified>
</cp:coreProperties>
</file>