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10"/>
  </p:notesMasterIdLst>
  <p:handoutMasterIdLst>
    <p:handoutMasterId r:id="rId11"/>
  </p:handoutMasterIdLst>
  <p:sldIdLst>
    <p:sldId id="579" r:id="rId2"/>
    <p:sldId id="580" r:id="rId3"/>
    <p:sldId id="581" r:id="rId4"/>
    <p:sldId id="577" r:id="rId5"/>
    <p:sldId id="578" r:id="rId6"/>
    <p:sldId id="583" r:id="rId7"/>
    <p:sldId id="586" r:id="rId8"/>
    <p:sldId id="584" r:id="rId9"/>
  </p:sldIdLst>
  <p:sldSz cx="9144000" cy="6858000" type="screen4x3"/>
  <p:notesSz cx="7010400" cy="92964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9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2928" userDrawn="1">
          <p15:clr>
            <a:srgbClr val="A4A3A4"/>
          </p15:clr>
        </p15:guide>
        <p15:guide id="4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euman, Allison" initials="AN" lastIdx="11" clrIdx="0"/>
  <p:cmAuthor id="1" name="Keith Borsheim" initials="KMB" lastIdx="1" clrIdx="1"/>
  <p:cmAuthor id="2" name="McGuire, Shannon" initials="SM" lastIdx="3" clrIdx="2"/>
  <p:cmAuthor id="3" name="Beermann, Cristina" initials="BC" lastIdx="17" clrIdx="3"/>
  <p:cmAuthor id="4" name="Suzette M Mallette" initials="SMM" lastIdx="12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99B1"/>
    <a:srgbClr val="77933C"/>
    <a:srgbClr val="A9C571"/>
    <a:srgbClr val="604A7B"/>
    <a:srgbClr val="D2C8DE"/>
    <a:srgbClr val="3333FF"/>
    <a:srgbClr val="336600"/>
    <a:srgbClr val="505727"/>
    <a:srgbClr val="255831"/>
    <a:srgbClr val="254B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7" autoAdjust="0"/>
    <p:restoredTop sz="96305" autoAdjust="0"/>
  </p:normalViewPr>
  <p:slideViewPr>
    <p:cSldViewPr>
      <p:cViewPr varScale="1">
        <p:scale>
          <a:sx n="103" d="100"/>
          <a:sy n="103" d="100"/>
        </p:scale>
        <p:origin x="29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28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114" y="90"/>
      </p:cViewPr>
      <p:guideLst>
        <p:guide orient="horz" pos="2899"/>
        <p:guide pos="2160"/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B47F4E4B-20A3-47FB-878E-7971FE082D0E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FEB48AC6-159D-4B8C-9567-66D55BFFA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541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48ADEBC0-1F8F-408C-BBFE-A8D7DE2B033F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1681C6F1-9DFE-4F64-BA6D-A19FD4EFD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3789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1" t="7857"/>
          <a:stretch/>
        </p:blipFill>
        <p:spPr>
          <a:xfrm>
            <a:off x="446567" y="0"/>
            <a:ext cx="5305647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3581400"/>
            <a:ext cx="5257800" cy="2590800"/>
          </a:xfrm>
          <a:prstGeom prst="rect">
            <a:avLst/>
          </a:prstGeom>
          <a:solidFill>
            <a:srgbClr val="7E99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rIns="137160"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581400"/>
            <a:ext cx="5257800" cy="2590800"/>
          </a:xfrm>
        </p:spPr>
        <p:txBody>
          <a:bodyPr lIns="411480" tIns="365760" rIns="411480" bIns="365760">
            <a:noAutofit/>
          </a:bodyPr>
          <a:lstStyle>
            <a:lvl1pPr algn="l">
              <a:defRPr sz="4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Larimer County Transportation Master Plan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272214" y="3886200"/>
            <a:ext cx="2490787" cy="11430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3200"/>
              </a:lnSpc>
              <a:buNone/>
              <a:defRPr i="1" baseline="0"/>
            </a:lvl1pPr>
          </a:lstStyle>
          <a:p>
            <a:pPr lvl="0"/>
            <a:r>
              <a:rPr lang="en-US" dirty="0"/>
              <a:t>ONLINE PUBLIC MEETING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6248401" y="5257800"/>
            <a:ext cx="2490788" cy="3048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 i="1">
                <a:solidFill>
                  <a:srgbClr val="77933C"/>
                </a:solidFill>
              </a:defRPr>
            </a:lvl2pPr>
            <a:lvl3pPr marL="914400" indent="0">
              <a:buNone/>
              <a:defRPr sz="1800" i="1">
                <a:solidFill>
                  <a:srgbClr val="77933C"/>
                </a:solidFill>
              </a:defRPr>
            </a:lvl3pPr>
            <a:lvl4pPr marL="1371600" indent="0">
              <a:buNone/>
              <a:defRPr sz="1800" i="1">
                <a:solidFill>
                  <a:srgbClr val="77933C"/>
                </a:solidFill>
              </a:defRPr>
            </a:lvl4pPr>
            <a:lvl5pPr marL="1828800" indent="0">
              <a:buNone/>
              <a:defRPr sz="1800" i="1">
                <a:solidFill>
                  <a:srgbClr val="77933C"/>
                </a:solidFill>
              </a:defRPr>
            </a:lvl5pPr>
          </a:lstStyle>
          <a:p>
            <a:pPr lvl="0"/>
            <a:r>
              <a:rPr lang="en-US" dirty="0"/>
              <a:t>May 15 – June 15, 2017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219280" y="6400800"/>
            <a:ext cx="2490787" cy="1524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300"/>
              </a:lnSpc>
              <a:buNone/>
              <a:defRPr sz="1300" i="1" baseline="0"/>
            </a:lvl1pPr>
          </a:lstStyle>
          <a:p>
            <a:pPr lvl="0"/>
            <a:r>
              <a:rPr lang="en-US" dirty="0"/>
              <a:t>larimer.org  //  (970) 498-7000</a:t>
            </a:r>
          </a:p>
        </p:txBody>
      </p:sp>
    </p:spTree>
    <p:extLst>
      <p:ext uri="{BB962C8B-B14F-4D97-AF65-F5344CB8AC3E}">
        <p14:creationId xmlns:p14="http://schemas.microsoft.com/office/powerpoint/2010/main" val="1086089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90600" y="1447800"/>
            <a:ext cx="6934200" cy="381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257800"/>
            <a:ext cx="7050088" cy="685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3370385" y="6172200"/>
            <a:ext cx="53340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Larimer County Transportation</a:t>
            </a:r>
            <a:r>
              <a:rPr lang="en-US" sz="14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 Plan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Meeting </a:t>
            </a:r>
          </a:p>
        </p:txBody>
      </p:sp>
    </p:spTree>
    <p:extLst>
      <p:ext uri="{BB962C8B-B14F-4D97-AF65-F5344CB8AC3E}">
        <p14:creationId xmlns:p14="http://schemas.microsoft.com/office/powerpoint/2010/main" val="3148738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743202" y="6172202"/>
            <a:ext cx="59611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Larimer County Transportation Master Plan </a:t>
            </a:r>
            <a:r>
              <a:rPr kumimoji="0" lang="en-US" sz="1400" b="1" i="1" u="none" strike="noStrike" kern="1200" cap="none" spc="-14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 / 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Online Meeting </a:t>
            </a:r>
          </a:p>
        </p:txBody>
      </p:sp>
    </p:spTree>
    <p:extLst>
      <p:ext uri="{BB962C8B-B14F-4D97-AF65-F5344CB8AC3E}">
        <p14:creationId xmlns:p14="http://schemas.microsoft.com/office/powerpoint/2010/main" val="1069417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3099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2743202" y="6172202"/>
            <a:ext cx="59611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Larimer County Transportation Master Plan </a:t>
            </a:r>
            <a:r>
              <a:rPr kumimoji="0" lang="en-US" sz="1400" b="1" i="1" u="none" strike="noStrike" kern="1200" cap="none" spc="-14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 / 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Online Meeting </a:t>
            </a:r>
          </a:p>
        </p:txBody>
      </p:sp>
    </p:spTree>
    <p:extLst>
      <p:ext uri="{BB962C8B-B14F-4D97-AF65-F5344CB8AC3E}">
        <p14:creationId xmlns:p14="http://schemas.microsoft.com/office/powerpoint/2010/main" val="1252304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743202" y="6172202"/>
            <a:ext cx="59611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Larimer County Transportation Master Plan </a:t>
            </a:r>
            <a:r>
              <a:rPr kumimoji="0" lang="en-US" sz="1400" b="1" i="1" u="none" strike="noStrike" kern="1200" cap="none" spc="-14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 / 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Online Meeting </a:t>
            </a:r>
          </a:p>
        </p:txBody>
      </p:sp>
    </p:spTree>
    <p:extLst>
      <p:ext uri="{BB962C8B-B14F-4D97-AF65-F5344CB8AC3E}">
        <p14:creationId xmlns:p14="http://schemas.microsoft.com/office/powerpoint/2010/main" val="1698736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1"/>
            <a:ext cx="5111750" cy="4754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743202" y="6172202"/>
            <a:ext cx="59611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Larimer County Transportation Master Plan </a:t>
            </a:r>
            <a:r>
              <a:rPr kumimoji="0" lang="en-US" sz="1400" b="1" i="1" u="none" strike="noStrike" kern="1200" cap="none" spc="-14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 / 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Online Meeting </a:t>
            </a:r>
          </a:p>
        </p:txBody>
      </p:sp>
    </p:spTree>
    <p:extLst>
      <p:ext uri="{BB962C8B-B14F-4D97-AF65-F5344CB8AC3E}">
        <p14:creationId xmlns:p14="http://schemas.microsoft.com/office/powerpoint/2010/main" val="32175104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90600" y="1447800"/>
            <a:ext cx="6934200" cy="381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257800"/>
            <a:ext cx="7050088" cy="685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743202" y="6172202"/>
            <a:ext cx="59611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Larimer County Transportation Master Plan </a:t>
            </a:r>
            <a:r>
              <a:rPr kumimoji="0" lang="en-US" sz="1400" b="1" i="1" u="none" strike="noStrike" kern="1200" cap="none" spc="-14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 / 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Online Meeting </a:t>
            </a:r>
          </a:p>
        </p:txBody>
      </p:sp>
    </p:spTree>
    <p:extLst>
      <p:ext uri="{BB962C8B-B14F-4D97-AF65-F5344CB8AC3E}">
        <p14:creationId xmlns:p14="http://schemas.microsoft.com/office/powerpoint/2010/main" val="1395897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743202" y="6172202"/>
            <a:ext cx="59611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Larimer County Transportation Master Plan </a:t>
            </a:r>
            <a:r>
              <a:rPr kumimoji="0" lang="en-US" sz="1400" b="1" i="1" u="none" strike="noStrike" kern="1200" cap="none" spc="-14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 / 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Online Meeting </a:t>
            </a:r>
          </a:p>
        </p:txBody>
      </p:sp>
    </p:spTree>
    <p:extLst>
      <p:ext uri="{BB962C8B-B14F-4D97-AF65-F5344CB8AC3E}">
        <p14:creationId xmlns:p14="http://schemas.microsoft.com/office/powerpoint/2010/main" val="41125734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3370385" y="6172200"/>
            <a:ext cx="53340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Larimer County Transportation</a:t>
            </a:r>
            <a:r>
              <a:rPr lang="en-US" sz="14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 Plan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Meeting </a:t>
            </a:r>
          </a:p>
        </p:txBody>
      </p:sp>
    </p:spTree>
    <p:extLst>
      <p:ext uri="{BB962C8B-B14F-4D97-AF65-F5344CB8AC3E}">
        <p14:creationId xmlns:p14="http://schemas.microsoft.com/office/powerpoint/2010/main" val="9921334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4"/>
          <p:cNvSpPr txBox="1">
            <a:spLocks/>
          </p:cNvSpPr>
          <p:nvPr userDrawn="1"/>
        </p:nvSpPr>
        <p:spPr>
          <a:xfrm>
            <a:off x="3370385" y="6172200"/>
            <a:ext cx="53340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Larimer County Transportation</a:t>
            </a:r>
            <a:r>
              <a:rPr lang="en-US" sz="14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 Plan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Meeting </a:t>
            </a:r>
          </a:p>
        </p:txBody>
      </p:sp>
    </p:spTree>
    <p:extLst>
      <p:ext uri="{BB962C8B-B14F-4D97-AF65-F5344CB8AC3E}">
        <p14:creationId xmlns:p14="http://schemas.microsoft.com/office/powerpoint/2010/main" val="3974006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7E99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4638"/>
            <a:ext cx="9144000" cy="868362"/>
          </a:xfrm>
        </p:spPr>
        <p:txBody>
          <a:bodyPr lIns="365760" tIns="0" rIns="365760" bIns="0" anchor="b">
            <a:noAutofit/>
          </a:bodyPr>
          <a:lstStyle>
            <a:lvl1pPr algn="l">
              <a:lnSpc>
                <a:spcPts val="3400"/>
              </a:lnSpc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2"/>
            <a:ext cx="9144000" cy="4525963"/>
          </a:xfrm>
        </p:spPr>
        <p:txBody>
          <a:bodyPr lIns="365760" tIns="0" rIns="36576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0271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 txBox="1">
            <a:spLocks/>
          </p:cNvSpPr>
          <p:nvPr userDrawn="1"/>
        </p:nvSpPr>
        <p:spPr>
          <a:xfrm>
            <a:off x="3370385" y="6172200"/>
            <a:ext cx="53340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Larimer County Transportation</a:t>
            </a:r>
            <a:r>
              <a:rPr lang="en-US" sz="14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 Plan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Meeting </a:t>
            </a:r>
          </a:p>
        </p:txBody>
      </p:sp>
    </p:spTree>
    <p:extLst>
      <p:ext uri="{BB962C8B-B14F-4D97-AF65-F5344CB8AC3E}">
        <p14:creationId xmlns:p14="http://schemas.microsoft.com/office/powerpoint/2010/main" val="28534446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1"/>
            <a:ext cx="5111750" cy="4754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3370385" y="6172200"/>
            <a:ext cx="53340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Larimer County Transportation</a:t>
            </a:r>
            <a:r>
              <a:rPr lang="en-US" sz="14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 Plan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Meeting </a:t>
            </a:r>
          </a:p>
        </p:txBody>
      </p:sp>
    </p:spTree>
    <p:extLst>
      <p:ext uri="{BB962C8B-B14F-4D97-AF65-F5344CB8AC3E}">
        <p14:creationId xmlns:p14="http://schemas.microsoft.com/office/powerpoint/2010/main" val="34907010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90600" y="1447800"/>
            <a:ext cx="6934200" cy="381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257800"/>
            <a:ext cx="7050088" cy="685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3370385" y="6172200"/>
            <a:ext cx="53340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Larimer County Transportation</a:t>
            </a:r>
            <a:r>
              <a:rPr lang="en-US" sz="14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 Plan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Meeting </a:t>
            </a:r>
          </a:p>
        </p:txBody>
      </p:sp>
    </p:spTree>
    <p:extLst>
      <p:ext uri="{BB962C8B-B14F-4D97-AF65-F5344CB8AC3E}">
        <p14:creationId xmlns:p14="http://schemas.microsoft.com/office/powerpoint/2010/main" val="39826399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3479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779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4638"/>
            <a:ext cx="9144000" cy="868362"/>
          </a:xfrm>
        </p:spPr>
        <p:txBody>
          <a:bodyPr lIns="365760" tIns="0" rIns="365760" bIns="0" anchor="b">
            <a:noAutofit/>
          </a:bodyPr>
          <a:lstStyle>
            <a:lvl1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2"/>
            <a:ext cx="9144000" cy="4525963"/>
          </a:xfrm>
        </p:spPr>
        <p:txBody>
          <a:bodyPr lIns="365760" tIns="0" rIns="36576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 txBox="1">
            <a:spLocks/>
          </p:cNvSpPr>
          <p:nvPr userDrawn="1"/>
        </p:nvSpPr>
        <p:spPr>
          <a:xfrm>
            <a:off x="3370385" y="6172200"/>
            <a:ext cx="53340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840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7467600" cy="944562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 txBox="1">
            <a:spLocks/>
          </p:cNvSpPr>
          <p:nvPr userDrawn="1"/>
        </p:nvSpPr>
        <p:spPr>
          <a:xfrm>
            <a:off x="3370385" y="6172200"/>
            <a:ext cx="53340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743202" y="6172202"/>
            <a:ext cx="59611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Larimer County Transportation Master Plan </a:t>
            </a:r>
            <a:r>
              <a:rPr kumimoji="0" lang="en-US" sz="1400" b="1" i="1" u="none" strike="noStrike" kern="1200" cap="none" spc="-14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 / 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Online Meeting </a:t>
            </a:r>
          </a:p>
        </p:txBody>
      </p:sp>
    </p:spTree>
    <p:extLst>
      <p:ext uri="{BB962C8B-B14F-4D97-AF65-F5344CB8AC3E}">
        <p14:creationId xmlns:p14="http://schemas.microsoft.com/office/powerpoint/2010/main" val="1215632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3370385" y="6172200"/>
            <a:ext cx="53340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Larimer County Transportation</a:t>
            </a:r>
            <a:r>
              <a:rPr lang="en-US" sz="14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 Plan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Meeting </a:t>
            </a:r>
          </a:p>
        </p:txBody>
      </p:sp>
    </p:spTree>
    <p:extLst>
      <p:ext uri="{BB962C8B-B14F-4D97-AF65-F5344CB8AC3E}">
        <p14:creationId xmlns:p14="http://schemas.microsoft.com/office/powerpoint/2010/main" val="1524334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3370385" y="6172200"/>
            <a:ext cx="53340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Larimer County Transportation</a:t>
            </a:r>
            <a:r>
              <a:rPr lang="en-US" sz="14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 Plan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Meeting </a:t>
            </a:r>
          </a:p>
        </p:txBody>
      </p:sp>
    </p:spTree>
    <p:extLst>
      <p:ext uri="{BB962C8B-B14F-4D97-AF65-F5344CB8AC3E}">
        <p14:creationId xmlns:p14="http://schemas.microsoft.com/office/powerpoint/2010/main" val="2314249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2743202" y="6172202"/>
            <a:ext cx="59611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Larimer County Transportation Master Plan </a:t>
            </a:r>
            <a:r>
              <a:rPr kumimoji="0" lang="en-US" sz="1400" b="1" i="1" u="none" strike="noStrike" kern="1200" cap="none" spc="-14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 / 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Online Meeting </a:t>
            </a:r>
          </a:p>
        </p:txBody>
      </p:sp>
    </p:spTree>
    <p:extLst>
      <p:ext uri="{BB962C8B-B14F-4D97-AF65-F5344CB8AC3E}">
        <p14:creationId xmlns:p14="http://schemas.microsoft.com/office/powerpoint/2010/main" val="1465474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743202" y="6172202"/>
            <a:ext cx="59611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Larimer County Transportation Master Plan </a:t>
            </a:r>
            <a:r>
              <a:rPr kumimoji="0" lang="en-US" sz="1400" b="1" i="1" u="none" strike="noStrike" kern="1200" cap="none" spc="-14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 / 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Online Meeting </a:t>
            </a:r>
          </a:p>
        </p:txBody>
      </p:sp>
    </p:spTree>
    <p:extLst>
      <p:ext uri="{BB962C8B-B14F-4D97-AF65-F5344CB8AC3E}">
        <p14:creationId xmlns:p14="http://schemas.microsoft.com/office/powerpoint/2010/main" val="1852863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1"/>
            <a:ext cx="5111750" cy="4754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3370385" y="6172200"/>
            <a:ext cx="53340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Larimer County Transportation</a:t>
            </a:r>
            <a:r>
              <a:rPr lang="en-US" sz="14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 Plan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Meeting </a:t>
            </a:r>
          </a:p>
        </p:txBody>
      </p:sp>
    </p:spTree>
    <p:extLst>
      <p:ext uri="{BB962C8B-B14F-4D97-AF65-F5344CB8AC3E}">
        <p14:creationId xmlns:p14="http://schemas.microsoft.com/office/powerpoint/2010/main" val="1780330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444126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9" r:id="rId2"/>
    <p:sldLayoutId id="2147483662" r:id="rId3"/>
    <p:sldLayoutId id="2147483663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7" r:id="rId2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Trajan Pro" pitchFamily="18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99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965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grass, outdoor, sky, field&#10;&#10;Description automatically generated">
            <a:extLst>
              <a:ext uri="{FF2B5EF4-FFF2-40B4-BE49-F238E27FC236}">
                <a16:creationId xmlns:a16="http://schemas.microsoft.com/office/drawing/2014/main" id="{A487E976-3632-4DE3-B9E5-8D4649D859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CBB4234-3AD1-40BC-9A66-1417F5B6646A}"/>
              </a:ext>
            </a:extLst>
          </p:cNvPr>
          <p:cNvSpPr txBox="1"/>
          <p:nvPr/>
        </p:nvSpPr>
        <p:spPr>
          <a:xfrm>
            <a:off x="2209800" y="1960823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Proposed Rates 2020</a:t>
            </a:r>
          </a:p>
        </p:txBody>
      </p:sp>
    </p:spTree>
    <p:extLst>
      <p:ext uri="{BB962C8B-B14F-4D97-AF65-F5344CB8AC3E}">
        <p14:creationId xmlns:p14="http://schemas.microsoft.com/office/powerpoint/2010/main" val="3614031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99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965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4B048C-A7FC-4F7F-862C-FC2934662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249960"/>
            <a:ext cx="8153400" cy="20934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EFA792-211A-40F0-BC34-7ADE591000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3764991"/>
            <a:ext cx="5524500" cy="235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758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99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965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8C620C-24AA-4508-AC31-5D844E984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59" y="465598"/>
            <a:ext cx="8459797" cy="580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503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99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965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785197C9-88D0-4B33-ADBE-A5D6B6FB3F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388071"/>
              </p:ext>
            </p:extLst>
          </p:nvPr>
        </p:nvGraphicFramePr>
        <p:xfrm>
          <a:off x="357761" y="849630"/>
          <a:ext cx="8422433" cy="5158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Document" r:id="rId3" imgW="11891768" imgH="7284698" progId="Word.Document.12">
                  <p:embed/>
                </p:oleObj>
              </mc:Choice>
              <mc:Fallback>
                <p:oleObj name="Document" r:id="rId3" imgW="11891768" imgH="728469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7761" y="849630"/>
                        <a:ext cx="8422433" cy="51587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4273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99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965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555B85-4777-425F-9483-4250D09D1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59" y="1066799"/>
            <a:ext cx="8415917" cy="481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20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99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965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325FF7-AD74-473B-AF6E-E1A2758CA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775" y="1041951"/>
            <a:ext cx="8034450" cy="477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789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99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965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372043-AB28-4BC4-A640-F05A105C3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516" y="1600200"/>
            <a:ext cx="8103725" cy="384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157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99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965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937773-2C6D-4602-87CC-309FEEDDF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441" y="1309390"/>
            <a:ext cx="8305800" cy="423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8063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ASPOLLED" val="3B7B589EBD8A46D5952A6BCE6C89E6CA"/>
  <p:tag name="TPVERSION" val="5"/>
  <p:tag name="TPFULLVERSION" val="5.3.1.3337"/>
  <p:tag name="PPTVERSION" val="16"/>
  <p:tag name="TPOS" val="2"/>
</p:tagLst>
</file>

<file path=ppt/theme/theme1.xml><?xml version="1.0" encoding="utf-8"?>
<a:theme xmlns:a="http://schemas.openxmlformats.org/drawingml/2006/main" name="Office Them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3</Words>
  <Application>Microsoft Office PowerPoint</Application>
  <PresentationFormat>On-screen Show (4:3)</PresentationFormat>
  <Paragraphs>1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Calibri</vt:lpstr>
      <vt:lpstr>Trajan Pro</vt:lpstr>
      <vt:lpstr>Office Theme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Intergovernmental Agreement</dc:title>
  <dc:creator>Rita A Trostel</dc:creator>
  <cp:lastModifiedBy>Rita A Trostel</cp:lastModifiedBy>
  <cp:revision>21</cp:revision>
  <dcterms:created xsi:type="dcterms:W3CDTF">2019-03-15T17:23:32Z</dcterms:created>
  <dcterms:modified xsi:type="dcterms:W3CDTF">2019-09-27T17:23:32Z</dcterms:modified>
</cp:coreProperties>
</file>