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81" r:id="rId2"/>
    <p:sldId id="583" r:id="rId3"/>
    <p:sldId id="587" r:id="rId4"/>
    <p:sldId id="259" r:id="rId5"/>
    <p:sldId id="584" r:id="rId6"/>
    <p:sldId id="585" r:id="rId7"/>
    <p:sldId id="256" r:id="rId8"/>
    <p:sldId id="58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26E4-E750-4818-804E-C14F488C3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7DB4-10B2-41FE-B9D8-03CEFDE05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3D998-815E-47AE-BF37-36F1C1FB0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B4D-3CCD-4600-9139-CF52178749BD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E6AF2-57D3-4D79-A738-8CBFF0E9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E1653-1A4D-4DFF-A1E0-285AA40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E30-607D-4006-9A70-6A18D44BB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0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FDE82-67EA-430A-BB63-DA70E974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A889C6-A5BE-4A42-9D5E-158B65BB6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B07C0-8B9B-49B2-8C57-F948FD7D9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B4D-3CCD-4600-9139-CF52178749BD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9771C-3B19-49AF-A89F-68C13E58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2314F-4780-485E-B6D4-763FE5C3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E30-607D-4006-9A70-6A18D44BB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8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6D4D14-C678-43F3-8780-2652751A0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82E4D-6754-441E-AD4E-46B991367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D3F81-8D5A-4827-831D-AB45976D2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B4D-3CCD-4600-9139-CF52178749BD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BB886-114E-43C8-9F5D-56722856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3CD70-3CAB-419D-87B7-8178E444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E30-607D-4006-9A70-6A18D44BB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8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719D-DFAD-4F18-A9D8-EBB9A65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645CA-3673-4EED-86B4-458555D0D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A88B0-FBFA-48D5-B957-B66787C28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B4D-3CCD-4600-9139-CF52178749BD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AB2C6-CB97-444F-A56F-AFEECD90B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B353A-6450-47AF-9B0D-753C578D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E30-607D-4006-9A70-6A18D44BB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2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D117A-522D-40B5-BA1D-CE7E77834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A1550-1E95-4595-86DB-9E3781A54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3CB79-F060-4F89-B196-039C7CAC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B4D-3CCD-4600-9139-CF52178749BD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29A1B-0644-43D7-BA1A-42A89B3B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D1CDA-2133-4292-BFF4-BB6DD050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E30-607D-4006-9A70-6A18D44BB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5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DC72-0E37-414F-9E7C-D6B7E461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9C0DA-4A10-4A52-9E44-E7693F9F8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DD341-BE3D-4286-B787-80A18E8B7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E5E15-E8A1-459B-8853-F63A03DF8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B4D-3CCD-4600-9139-CF52178749BD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C021E-0C3F-4E30-87A7-FC3DB899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3127D-1321-448A-95D8-383A2491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E30-607D-4006-9A70-6A18D44BB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9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D34F-7F8F-4154-890F-60F0FB21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0F925-373A-4D82-9518-06AF71EA9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69B88-230C-4137-A1B1-58B16D80A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6EA7B-749A-4502-B2FF-D4D661DA3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07A9F4-4C6B-4A57-87B0-0ABC38201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F16476-5FAC-4E1D-877D-06FD1A4AC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B4D-3CCD-4600-9139-CF52178749BD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63A92-D4BB-4B4B-8D72-6DB78D760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CA56F5-28A9-404F-8843-4E1512E9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E30-607D-4006-9A70-6A18D44BB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9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472C7-BD71-4D13-9FED-041C1C5D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5D6343-279B-48BD-8518-D6FB88ED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B4D-3CCD-4600-9139-CF52178749BD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03338-C261-4EA2-9A47-E22A3AA4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B513A-C1A6-4E94-AF0C-732962970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E30-607D-4006-9A70-6A18D44BB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1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9EEAFC-8D44-4E50-92C5-92A7C751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B4D-3CCD-4600-9139-CF52178749BD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382D7-B3F5-4DEF-BEBE-292263D4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CEDB6-B781-49AB-AEF2-54C3FE1C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E30-607D-4006-9A70-6A18D44BB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8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ADD5D-6E7B-4C77-8990-704F6E3C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F8B93-FC2F-4182-8EBB-7F9BC8759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CF278-1E24-4D36-A670-4C2E1B80D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A7B35-10E8-4701-A55F-945BC110E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B4D-3CCD-4600-9139-CF52178749BD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944EC-B61E-42A5-A063-34C627D2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79BF6-39D3-434A-9CE1-AB1277AE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E30-607D-4006-9A70-6A18D44BB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4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43A6D-0DA7-4792-AF0F-7DE0383CA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3B6A9-ED67-40FC-923B-458E285541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BC9DB-398F-4678-B58D-B88A70366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609A8-68AF-4FF1-A9AB-33FC9092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CB4D-3CCD-4600-9139-CF52178749BD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7CDE7-A944-4C15-B4BF-B9AC6615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CBDA0-3932-47D5-8FBE-D916DEED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8E30-607D-4006-9A70-6A18D44BB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8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12BA9-241B-4DFC-B69C-C4341865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C63B4-275A-4C6F-9B59-8589A10F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109AE-F440-4C4B-AC5B-158C5B711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BCB4D-3CCD-4600-9139-CF52178749BD}" type="datetimeFigureOut">
              <a:rPr lang="en-US" smtClean="0"/>
              <a:t>6/8/2020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5EBCE-745D-4C9A-A120-572D94CAC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B4900-2212-4308-9D46-E07A2250E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E8E30-607D-4006-9A70-6A18D44BB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7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76" Type="http://schemas.openxmlformats.org/officeDocument/2006/relationships/image" Target="../media/image76.png"/><Relationship Id="rId84" Type="http://schemas.openxmlformats.org/officeDocument/2006/relationships/image" Target="../media/image84.png"/><Relationship Id="rId89" Type="http://schemas.openxmlformats.org/officeDocument/2006/relationships/image" Target="../media/image89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66" Type="http://schemas.openxmlformats.org/officeDocument/2006/relationships/image" Target="../media/image66.png"/><Relationship Id="rId74" Type="http://schemas.openxmlformats.org/officeDocument/2006/relationships/image" Target="../media/image74.png"/><Relationship Id="rId79" Type="http://schemas.openxmlformats.org/officeDocument/2006/relationships/image" Target="../media/image79.png"/><Relationship Id="rId87" Type="http://schemas.openxmlformats.org/officeDocument/2006/relationships/image" Target="../media/image87.png"/><Relationship Id="rId5" Type="http://schemas.openxmlformats.org/officeDocument/2006/relationships/image" Target="../media/image5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90" Type="http://schemas.openxmlformats.org/officeDocument/2006/relationships/image" Target="../media/image90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77" Type="http://schemas.openxmlformats.org/officeDocument/2006/relationships/image" Target="../media/image77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80" Type="http://schemas.openxmlformats.org/officeDocument/2006/relationships/image" Target="../media/image80.png"/><Relationship Id="rId85" Type="http://schemas.openxmlformats.org/officeDocument/2006/relationships/image" Target="../media/image85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83" Type="http://schemas.openxmlformats.org/officeDocument/2006/relationships/image" Target="../media/image83.png"/><Relationship Id="rId88" Type="http://schemas.openxmlformats.org/officeDocument/2006/relationships/image" Target="../media/image88.png"/><Relationship Id="rId91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81" Type="http://schemas.openxmlformats.org/officeDocument/2006/relationships/image" Target="../media/image81.png"/><Relationship Id="rId86" Type="http://schemas.openxmlformats.org/officeDocument/2006/relationships/image" Target="../media/image86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7E817-07BA-44F3-9455-67820AA0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67827"/>
          </a:xfrm>
        </p:spPr>
        <p:txBody>
          <a:bodyPr/>
          <a:lstStyle/>
          <a:p>
            <a:pPr algn="ctr"/>
            <a:r>
              <a:rPr lang="en-US" dirty="0"/>
              <a:t>Key Features – Yard Waste Compost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6D41-5F0C-43FC-9304-7CEF510F4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54429"/>
            <a:ext cx="10058400" cy="554821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cap="all" dirty="0"/>
              <a:t>23.6 Acres of Non-landfill area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cap="all" dirty="0"/>
              <a:t> Phase – 1 will use 13 acres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cap="all" dirty="0"/>
              <a:t>Compost site is underlain by 10 – 18 feet of thick claystone layer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WE HAVE A 2 ½ INCH WATER TAP SOURCE ON THE SITE NEAR MAINTENACE SHOP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cap="all" dirty="0"/>
              <a:t>WE HAVE COMPLETED PERLIMINARY SITE GRADING </a:t>
            </a:r>
            <a:endParaRPr lang="en-US" sz="2400" b="1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cap="all" dirty="0"/>
              <a:t>GROUND WATER MONITORING WELLS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FINANCIAL IMPACT IS POSITIVE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A $680,000 GRANT WAS AWARDED FOR A COMPOST SHREDDER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3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7E817-07BA-44F3-9455-67820AA0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6782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Design Criteria – Yard Waste Compost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6D41-5F0C-43FC-9304-7CEF510F4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49407"/>
            <a:ext cx="10058400" cy="489159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cap="all" dirty="0"/>
              <a:t>26,000 tons/yr from city of Loveland &amp; 1.8 tons/yr from existing operations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cap="all" dirty="0"/>
              <a:t>Compost pad is designed to hold 40,000 annual tons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cap="all" dirty="0"/>
              <a:t>$5,800,000.00 project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cap="all" dirty="0"/>
              <a:t>utilizing windrow compost technology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LARIMER COUNTY WILL OPERATE PHASE - 1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cap="all" dirty="0"/>
              <a:t>LARIMER COUNTY WILL NEED FINISHED COMPOST FOR LANDFILL VEGETATIVE COVER </a:t>
            </a:r>
            <a:endParaRPr lang="en-US" sz="2400" b="1" dirty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b="1" dirty="0"/>
              <a:t>EXPANSION CAPABILITY FOR FOOD WASTE INTERGRATION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1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4F0CB1-5500-4C50-B9FF-8FEC2C8AC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" r="22911"/>
          <a:stretch/>
        </p:blipFill>
        <p:spPr>
          <a:xfrm>
            <a:off x="152400" y="137160"/>
            <a:ext cx="11951970" cy="64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4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4029" y="154533"/>
            <a:ext cx="8729337" cy="6322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" name="object 3"/>
          <p:cNvSpPr/>
          <p:nvPr/>
        </p:nvSpPr>
        <p:spPr>
          <a:xfrm>
            <a:off x="5003485" y="3148852"/>
            <a:ext cx="2666291" cy="2042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" name="object 4"/>
          <p:cNvSpPr txBox="1"/>
          <p:nvPr/>
        </p:nvSpPr>
        <p:spPr>
          <a:xfrm rot="5580000">
            <a:off x="7622172" y="3591642"/>
            <a:ext cx="50521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74825" y="3428700"/>
            <a:ext cx="39160" cy="2678"/>
          </a:xfrm>
          <a:custGeom>
            <a:avLst/>
            <a:gdLst/>
            <a:ahLst/>
            <a:cxnLst/>
            <a:rect l="l" t="t" r="r" b="b"/>
            <a:pathLst>
              <a:path w="74295" h="5079">
                <a:moveTo>
                  <a:pt x="-2956" y="2340"/>
                </a:moveTo>
                <a:lnTo>
                  <a:pt x="76868" y="2340"/>
                </a:lnTo>
              </a:path>
            </a:pathLst>
          </a:custGeom>
          <a:ln w="10594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" name="object 6"/>
          <p:cNvSpPr/>
          <p:nvPr/>
        </p:nvSpPr>
        <p:spPr>
          <a:xfrm>
            <a:off x="6233132" y="3428051"/>
            <a:ext cx="39160" cy="669"/>
          </a:xfrm>
          <a:custGeom>
            <a:avLst/>
            <a:gdLst/>
            <a:ahLst/>
            <a:cxnLst/>
            <a:rect l="l" t="t" r="r" b="b"/>
            <a:pathLst>
              <a:path w="74295" h="1270">
                <a:moveTo>
                  <a:pt x="0" y="0"/>
                </a:moveTo>
                <a:lnTo>
                  <a:pt x="73912" y="1231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" name="object 7"/>
          <p:cNvSpPr txBox="1"/>
          <p:nvPr/>
        </p:nvSpPr>
        <p:spPr>
          <a:xfrm rot="240000">
            <a:off x="6279433" y="3411187"/>
            <a:ext cx="50879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 rot="20940000">
            <a:off x="6607602" y="3422002"/>
            <a:ext cx="50699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 rot="7440000">
            <a:off x="5455061" y="4043591"/>
            <a:ext cx="50699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98637" y="4360318"/>
            <a:ext cx="48603" cy="40164"/>
          </a:xfrm>
          <a:prstGeom prst="rect">
            <a:avLst/>
          </a:prstGeom>
        </p:spPr>
        <p:txBody>
          <a:bodyPr vert="vert" wrap="square" lIns="0" tIns="5020" rIns="0" bIns="0" rtlCol="0">
            <a:spAutoFit/>
          </a:bodyPr>
          <a:lstStyle/>
          <a:p>
            <a:pPr marL="6694">
              <a:spcBef>
                <a:spcPts val="40"/>
              </a:spcBef>
            </a:pPr>
            <a:r>
              <a:rPr sz="316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8258" y="6045255"/>
            <a:ext cx="8702" cy="116810"/>
          </a:xfrm>
          <a:custGeom>
            <a:avLst/>
            <a:gdLst/>
            <a:ahLst/>
            <a:cxnLst/>
            <a:rect l="l" t="t" r="r" b="b"/>
            <a:pathLst>
              <a:path w="16509" h="221615">
                <a:moveTo>
                  <a:pt x="16014" y="0"/>
                </a:moveTo>
                <a:lnTo>
                  <a:pt x="13550" y="66767"/>
                </a:lnTo>
                <a:lnTo>
                  <a:pt x="11333" y="90419"/>
                </a:lnTo>
                <a:lnTo>
                  <a:pt x="9115" y="113824"/>
                </a:lnTo>
                <a:lnTo>
                  <a:pt x="4681" y="161621"/>
                </a:lnTo>
                <a:lnTo>
                  <a:pt x="985" y="208185"/>
                </a:lnTo>
                <a:lnTo>
                  <a:pt x="0" y="220997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" name="object 12"/>
          <p:cNvSpPr/>
          <p:nvPr/>
        </p:nvSpPr>
        <p:spPr>
          <a:xfrm>
            <a:off x="1265587" y="1963617"/>
            <a:ext cx="98736" cy="4351"/>
          </a:xfrm>
          <a:custGeom>
            <a:avLst/>
            <a:gdLst/>
            <a:ahLst/>
            <a:cxnLst/>
            <a:rect l="l" t="t" r="r" b="b"/>
            <a:pathLst>
              <a:path w="187325" h="8254">
                <a:moveTo>
                  <a:pt x="0" y="0"/>
                </a:moveTo>
                <a:lnTo>
                  <a:pt x="83027" y="5420"/>
                </a:lnTo>
                <a:lnTo>
                  <a:pt x="186751" y="7883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" name="object 13"/>
          <p:cNvSpPr/>
          <p:nvPr/>
        </p:nvSpPr>
        <p:spPr>
          <a:xfrm>
            <a:off x="1422458" y="1955695"/>
            <a:ext cx="116141" cy="12719"/>
          </a:xfrm>
          <a:custGeom>
            <a:avLst/>
            <a:gdLst/>
            <a:ahLst/>
            <a:cxnLst/>
            <a:rect l="l" t="t" r="r" b="b"/>
            <a:pathLst>
              <a:path w="220344" h="24129">
                <a:moveTo>
                  <a:pt x="0" y="23651"/>
                </a:moveTo>
                <a:lnTo>
                  <a:pt x="1478" y="23651"/>
                </a:lnTo>
                <a:lnTo>
                  <a:pt x="25130" y="23159"/>
                </a:lnTo>
                <a:lnTo>
                  <a:pt x="107911" y="18478"/>
                </a:lnTo>
                <a:lnTo>
                  <a:pt x="133288" y="16999"/>
                </a:lnTo>
                <a:lnTo>
                  <a:pt x="212620" y="1478"/>
                </a:lnTo>
                <a:lnTo>
                  <a:pt x="220011" y="0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" name="object 14"/>
          <p:cNvSpPr/>
          <p:nvPr/>
        </p:nvSpPr>
        <p:spPr>
          <a:xfrm>
            <a:off x="1439989" y="1977642"/>
            <a:ext cx="115806" cy="15061"/>
          </a:xfrm>
          <a:custGeom>
            <a:avLst/>
            <a:gdLst/>
            <a:ahLst/>
            <a:cxnLst/>
            <a:rect l="l" t="t" r="r" b="b"/>
            <a:pathLst>
              <a:path w="219709" h="28575">
                <a:moveTo>
                  <a:pt x="219272" y="0"/>
                </a:moveTo>
                <a:lnTo>
                  <a:pt x="217548" y="492"/>
                </a:lnTo>
                <a:lnTo>
                  <a:pt x="142650" y="15275"/>
                </a:lnTo>
                <a:lnTo>
                  <a:pt x="106187" y="22420"/>
                </a:lnTo>
                <a:lnTo>
                  <a:pt x="37202" y="26361"/>
                </a:lnTo>
                <a:lnTo>
                  <a:pt x="13550" y="27840"/>
                </a:lnTo>
                <a:lnTo>
                  <a:pt x="0" y="28086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" name="object 15"/>
          <p:cNvSpPr/>
          <p:nvPr/>
        </p:nvSpPr>
        <p:spPr>
          <a:xfrm>
            <a:off x="1265587" y="1988680"/>
            <a:ext cx="116141" cy="4351"/>
          </a:xfrm>
          <a:custGeom>
            <a:avLst/>
            <a:gdLst/>
            <a:ahLst/>
            <a:cxnLst/>
            <a:rect l="l" t="t" r="r" b="b"/>
            <a:pathLst>
              <a:path w="220344" h="8254">
                <a:moveTo>
                  <a:pt x="220011" y="7883"/>
                </a:moveTo>
                <a:lnTo>
                  <a:pt x="155215" y="6898"/>
                </a:lnTo>
                <a:lnTo>
                  <a:pt x="131563" y="6405"/>
                </a:lnTo>
                <a:lnTo>
                  <a:pt x="48781" y="3202"/>
                </a:lnTo>
                <a:lnTo>
                  <a:pt x="25376" y="1478"/>
                </a:lnTo>
                <a:lnTo>
                  <a:pt x="0" y="0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" name="object 16"/>
          <p:cNvSpPr/>
          <p:nvPr/>
        </p:nvSpPr>
        <p:spPr>
          <a:xfrm>
            <a:off x="6794648" y="2880690"/>
            <a:ext cx="145594" cy="7363"/>
          </a:xfrm>
          <a:custGeom>
            <a:avLst/>
            <a:gdLst/>
            <a:ahLst/>
            <a:cxnLst/>
            <a:rect l="l" t="t" r="r" b="b"/>
            <a:pathLst>
              <a:path w="276225" h="13970">
                <a:moveTo>
                  <a:pt x="0" y="9115"/>
                </a:moveTo>
                <a:lnTo>
                  <a:pt x="48289" y="8130"/>
                </a:lnTo>
                <a:lnTo>
                  <a:pt x="117766" y="0"/>
                </a:lnTo>
                <a:lnTo>
                  <a:pt x="188968" y="492"/>
                </a:lnTo>
                <a:lnTo>
                  <a:pt x="217794" y="4927"/>
                </a:lnTo>
                <a:lnTo>
                  <a:pt x="275692" y="13550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" name="object 17"/>
          <p:cNvSpPr/>
          <p:nvPr/>
        </p:nvSpPr>
        <p:spPr>
          <a:xfrm>
            <a:off x="1265587" y="3209236"/>
            <a:ext cx="1339" cy="3347"/>
          </a:xfrm>
          <a:custGeom>
            <a:avLst/>
            <a:gdLst/>
            <a:ahLst/>
            <a:cxnLst/>
            <a:rect l="l" t="t" r="r" b="b"/>
            <a:pathLst>
              <a:path w="2540" h="6350">
                <a:moveTo>
                  <a:pt x="2217" y="5912"/>
                </a:moveTo>
                <a:lnTo>
                  <a:pt x="2217" y="0"/>
                </a:lnTo>
                <a:lnTo>
                  <a:pt x="0" y="0"/>
                </a:lnTo>
                <a:lnTo>
                  <a:pt x="0" y="5912"/>
                </a:lnTo>
                <a:lnTo>
                  <a:pt x="2217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" name="object 18"/>
          <p:cNvSpPr/>
          <p:nvPr/>
        </p:nvSpPr>
        <p:spPr>
          <a:xfrm>
            <a:off x="1286235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" name="object 19"/>
          <p:cNvSpPr/>
          <p:nvPr/>
        </p:nvSpPr>
        <p:spPr>
          <a:xfrm>
            <a:off x="1344672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" name="object 20"/>
          <p:cNvSpPr/>
          <p:nvPr/>
        </p:nvSpPr>
        <p:spPr>
          <a:xfrm>
            <a:off x="1403109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" name="object 21"/>
          <p:cNvSpPr/>
          <p:nvPr/>
        </p:nvSpPr>
        <p:spPr>
          <a:xfrm>
            <a:off x="1461546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" name="object 22"/>
          <p:cNvSpPr/>
          <p:nvPr/>
        </p:nvSpPr>
        <p:spPr>
          <a:xfrm>
            <a:off x="1519983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" name="object 23"/>
          <p:cNvSpPr/>
          <p:nvPr/>
        </p:nvSpPr>
        <p:spPr>
          <a:xfrm>
            <a:off x="1578421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" name="object 24"/>
          <p:cNvSpPr/>
          <p:nvPr/>
        </p:nvSpPr>
        <p:spPr>
          <a:xfrm>
            <a:off x="1636858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" name="object 25"/>
          <p:cNvSpPr/>
          <p:nvPr/>
        </p:nvSpPr>
        <p:spPr>
          <a:xfrm>
            <a:off x="1695295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" name="object 26"/>
          <p:cNvSpPr/>
          <p:nvPr/>
        </p:nvSpPr>
        <p:spPr>
          <a:xfrm>
            <a:off x="1753732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" name="object 27"/>
          <p:cNvSpPr/>
          <p:nvPr/>
        </p:nvSpPr>
        <p:spPr>
          <a:xfrm>
            <a:off x="1812169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" name="object 28"/>
          <p:cNvSpPr/>
          <p:nvPr/>
        </p:nvSpPr>
        <p:spPr>
          <a:xfrm>
            <a:off x="1870606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" name="object 29"/>
          <p:cNvSpPr/>
          <p:nvPr/>
        </p:nvSpPr>
        <p:spPr>
          <a:xfrm>
            <a:off x="1929043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" name="object 30"/>
          <p:cNvSpPr/>
          <p:nvPr/>
        </p:nvSpPr>
        <p:spPr>
          <a:xfrm>
            <a:off x="1987480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" name="object 31"/>
          <p:cNvSpPr/>
          <p:nvPr/>
        </p:nvSpPr>
        <p:spPr>
          <a:xfrm>
            <a:off x="2045917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" name="object 32"/>
          <p:cNvSpPr/>
          <p:nvPr/>
        </p:nvSpPr>
        <p:spPr>
          <a:xfrm>
            <a:off x="2104354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" name="object 33"/>
          <p:cNvSpPr/>
          <p:nvPr/>
        </p:nvSpPr>
        <p:spPr>
          <a:xfrm>
            <a:off x="2162792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" name="object 34"/>
          <p:cNvSpPr/>
          <p:nvPr/>
        </p:nvSpPr>
        <p:spPr>
          <a:xfrm>
            <a:off x="2221229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" name="object 35"/>
          <p:cNvSpPr/>
          <p:nvPr/>
        </p:nvSpPr>
        <p:spPr>
          <a:xfrm>
            <a:off x="2279666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" name="object 36"/>
          <p:cNvSpPr/>
          <p:nvPr/>
        </p:nvSpPr>
        <p:spPr>
          <a:xfrm>
            <a:off x="2338103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" name="object 37"/>
          <p:cNvSpPr/>
          <p:nvPr/>
        </p:nvSpPr>
        <p:spPr>
          <a:xfrm>
            <a:off x="2396540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" name="object 38"/>
          <p:cNvSpPr/>
          <p:nvPr/>
        </p:nvSpPr>
        <p:spPr>
          <a:xfrm>
            <a:off x="2454978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" name="object 39"/>
          <p:cNvSpPr/>
          <p:nvPr/>
        </p:nvSpPr>
        <p:spPr>
          <a:xfrm>
            <a:off x="2513415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" name="object 40"/>
          <p:cNvSpPr/>
          <p:nvPr/>
        </p:nvSpPr>
        <p:spPr>
          <a:xfrm>
            <a:off x="2571852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" name="object 41"/>
          <p:cNvSpPr/>
          <p:nvPr/>
        </p:nvSpPr>
        <p:spPr>
          <a:xfrm>
            <a:off x="2630289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" name="object 42"/>
          <p:cNvSpPr/>
          <p:nvPr/>
        </p:nvSpPr>
        <p:spPr>
          <a:xfrm>
            <a:off x="2688726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" name="object 43"/>
          <p:cNvSpPr/>
          <p:nvPr/>
        </p:nvSpPr>
        <p:spPr>
          <a:xfrm>
            <a:off x="2747163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" name="object 44"/>
          <p:cNvSpPr/>
          <p:nvPr/>
        </p:nvSpPr>
        <p:spPr>
          <a:xfrm>
            <a:off x="2805600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" name="object 45"/>
          <p:cNvSpPr/>
          <p:nvPr/>
        </p:nvSpPr>
        <p:spPr>
          <a:xfrm>
            <a:off x="2864037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" name="object 46"/>
          <p:cNvSpPr/>
          <p:nvPr/>
        </p:nvSpPr>
        <p:spPr>
          <a:xfrm>
            <a:off x="2922474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" name="object 47"/>
          <p:cNvSpPr/>
          <p:nvPr/>
        </p:nvSpPr>
        <p:spPr>
          <a:xfrm>
            <a:off x="2980911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" name="object 48"/>
          <p:cNvSpPr/>
          <p:nvPr/>
        </p:nvSpPr>
        <p:spPr>
          <a:xfrm>
            <a:off x="3039349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" name="object 49"/>
          <p:cNvSpPr/>
          <p:nvPr/>
        </p:nvSpPr>
        <p:spPr>
          <a:xfrm>
            <a:off x="3097786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" name="object 50"/>
          <p:cNvSpPr/>
          <p:nvPr/>
        </p:nvSpPr>
        <p:spPr>
          <a:xfrm>
            <a:off x="3156223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" name="object 51"/>
          <p:cNvSpPr/>
          <p:nvPr/>
        </p:nvSpPr>
        <p:spPr>
          <a:xfrm>
            <a:off x="3214660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" name="object 52"/>
          <p:cNvSpPr/>
          <p:nvPr/>
        </p:nvSpPr>
        <p:spPr>
          <a:xfrm>
            <a:off x="3273097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" name="object 53"/>
          <p:cNvSpPr/>
          <p:nvPr/>
        </p:nvSpPr>
        <p:spPr>
          <a:xfrm>
            <a:off x="3331534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" name="object 54"/>
          <p:cNvSpPr/>
          <p:nvPr/>
        </p:nvSpPr>
        <p:spPr>
          <a:xfrm>
            <a:off x="3389971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" name="object 55"/>
          <p:cNvSpPr/>
          <p:nvPr/>
        </p:nvSpPr>
        <p:spPr>
          <a:xfrm>
            <a:off x="3448408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" name="object 56"/>
          <p:cNvSpPr/>
          <p:nvPr/>
        </p:nvSpPr>
        <p:spPr>
          <a:xfrm>
            <a:off x="3506845" y="3209236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" name="object 57"/>
          <p:cNvSpPr/>
          <p:nvPr/>
        </p:nvSpPr>
        <p:spPr>
          <a:xfrm>
            <a:off x="2408487" y="4395120"/>
            <a:ext cx="3347" cy="32465"/>
          </a:xfrm>
          <a:custGeom>
            <a:avLst/>
            <a:gdLst/>
            <a:ahLst/>
            <a:cxnLst/>
            <a:rect l="l" t="t" r="r" b="b"/>
            <a:pathLst>
              <a:path w="6350" h="61595">
                <a:moveTo>
                  <a:pt x="5912" y="61347"/>
                </a:moveTo>
                <a:lnTo>
                  <a:pt x="5912" y="0"/>
                </a:lnTo>
                <a:lnTo>
                  <a:pt x="0" y="0"/>
                </a:lnTo>
                <a:lnTo>
                  <a:pt x="0" y="61347"/>
                </a:lnTo>
                <a:lnTo>
                  <a:pt x="5912" y="61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8" name="object 58"/>
          <p:cNvSpPr/>
          <p:nvPr/>
        </p:nvSpPr>
        <p:spPr>
          <a:xfrm>
            <a:off x="2408487" y="4446935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9" name="object 59"/>
          <p:cNvSpPr/>
          <p:nvPr/>
        </p:nvSpPr>
        <p:spPr>
          <a:xfrm>
            <a:off x="2409916" y="4505372"/>
            <a:ext cx="335" cy="39160"/>
          </a:xfrm>
          <a:custGeom>
            <a:avLst/>
            <a:gdLst/>
            <a:ahLst/>
            <a:cxnLst/>
            <a:rect l="l" t="t" r="r" b="b"/>
            <a:pathLst>
              <a:path w="635" h="74295">
                <a:moveTo>
                  <a:pt x="246" y="0"/>
                </a:moveTo>
                <a:lnTo>
                  <a:pt x="0" y="73912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" name="object 60"/>
          <p:cNvSpPr/>
          <p:nvPr/>
        </p:nvSpPr>
        <p:spPr>
          <a:xfrm>
            <a:off x="2408357" y="4563809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1" name="object 61"/>
          <p:cNvSpPr/>
          <p:nvPr/>
        </p:nvSpPr>
        <p:spPr>
          <a:xfrm>
            <a:off x="2408357" y="4622246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2" name="object 62"/>
          <p:cNvSpPr/>
          <p:nvPr/>
        </p:nvSpPr>
        <p:spPr>
          <a:xfrm>
            <a:off x="2408357" y="4680683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3" name="object 63"/>
          <p:cNvSpPr/>
          <p:nvPr/>
        </p:nvSpPr>
        <p:spPr>
          <a:xfrm>
            <a:off x="2408357" y="4739120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4" name="object 64"/>
          <p:cNvSpPr/>
          <p:nvPr/>
        </p:nvSpPr>
        <p:spPr>
          <a:xfrm>
            <a:off x="2409786" y="4797557"/>
            <a:ext cx="335" cy="39160"/>
          </a:xfrm>
          <a:custGeom>
            <a:avLst/>
            <a:gdLst/>
            <a:ahLst/>
            <a:cxnLst/>
            <a:rect l="l" t="t" r="r" b="b"/>
            <a:pathLst>
              <a:path w="635" h="74295">
                <a:moveTo>
                  <a:pt x="246" y="0"/>
                </a:moveTo>
                <a:lnTo>
                  <a:pt x="0" y="73912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" name="object 65"/>
          <p:cNvSpPr/>
          <p:nvPr/>
        </p:nvSpPr>
        <p:spPr>
          <a:xfrm>
            <a:off x="2408227" y="4855994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6" name="object 66"/>
          <p:cNvSpPr/>
          <p:nvPr/>
        </p:nvSpPr>
        <p:spPr>
          <a:xfrm>
            <a:off x="2408227" y="4914431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7" name="object 67"/>
          <p:cNvSpPr/>
          <p:nvPr/>
        </p:nvSpPr>
        <p:spPr>
          <a:xfrm>
            <a:off x="2408227" y="4972869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8" name="object 68"/>
          <p:cNvSpPr/>
          <p:nvPr/>
        </p:nvSpPr>
        <p:spPr>
          <a:xfrm>
            <a:off x="2408227" y="5031305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9" name="object 69"/>
          <p:cNvSpPr/>
          <p:nvPr/>
        </p:nvSpPr>
        <p:spPr>
          <a:xfrm>
            <a:off x="2409656" y="5089743"/>
            <a:ext cx="335" cy="39160"/>
          </a:xfrm>
          <a:custGeom>
            <a:avLst/>
            <a:gdLst/>
            <a:ahLst/>
            <a:cxnLst/>
            <a:rect l="l" t="t" r="r" b="b"/>
            <a:pathLst>
              <a:path w="635" h="74295">
                <a:moveTo>
                  <a:pt x="246" y="0"/>
                </a:moveTo>
                <a:lnTo>
                  <a:pt x="0" y="73912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0" name="object 70"/>
          <p:cNvSpPr/>
          <p:nvPr/>
        </p:nvSpPr>
        <p:spPr>
          <a:xfrm>
            <a:off x="2408098" y="5148180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1" name="object 71"/>
          <p:cNvSpPr/>
          <p:nvPr/>
        </p:nvSpPr>
        <p:spPr>
          <a:xfrm>
            <a:off x="2408098" y="5206617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2" name="object 72"/>
          <p:cNvSpPr/>
          <p:nvPr/>
        </p:nvSpPr>
        <p:spPr>
          <a:xfrm>
            <a:off x="2408098" y="5265054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3" name="object 73"/>
          <p:cNvSpPr/>
          <p:nvPr/>
        </p:nvSpPr>
        <p:spPr>
          <a:xfrm>
            <a:off x="2408098" y="5323492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" name="object 74"/>
          <p:cNvSpPr/>
          <p:nvPr/>
        </p:nvSpPr>
        <p:spPr>
          <a:xfrm>
            <a:off x="2408098" y="5381929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" name="object 75"/>
          <p:cNvSpPr/>
          <p:nvPr/>
        </p:nvSpPr>
        <p:spPr>
          <a:xfrm>
            <a:off x="2407968" y="5440366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6" name="object 76"/>
          <p:cNvSpPr/>
          <p:nvPr/>
        </p:nvSpPr>
        <p:spPr>
          <a:xfrm>
            <a:off x="2407968" y="5498803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7" name="object 77"/>
          <p:cNvSpPr/>
          <p:nvPr/>
        </p:nvSpPr>
        <p:spPr>
          <a:xfrm>
            <a:off x="2407968" y="5557240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8" name="object 78"/>
          <p:cNvSpPr/>
          <p:nvPr/>
        </p:nvSpPr>
        <p:spPr>
          <a:xfrm>
            <a:off x="2407968" y="5615677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" name="object 79"/>
          <p:cNvSpPr/>
          <p:nvPr/>
        </p:nvSpPr>
        <p:spPr>
          <a:xfrm>
            <a:off x="2407968" y="5674114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" name="object 80"/>
          <p:cNvSpPr/>
          <p:nvPr/>
        </p:nvSpPr>
        <p:spPr>
          <a:xfrm>
            <a:off x="2409396" y="5732551"/>
            <a:ext cx="335" cy="39160"/>
          </a:xfrm>
          <a:custGeom>
            <a:avLst/>
            <a:gdLst/>
            <a:ahLst/>
            <a:cxnLst/>
            <a:rect l="l" t="t" r="r" b="b"/>
            <a:pathLst>
              <a:path w="635" h="74295">
                <a:moveTo>
                  <a:pt x="246" y="0"/>
                </a:moveTo>
                <a:lnTo>
                  <a:pt x="0" y="73912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" name="object 81"/>
          <p:cNvSpPr/>
          <p:nvPr/>
        </p:nvSpPr>
        <p:spPr>
          <a:xfrm>
            <a:off x="2407838" y="5790988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" name="object 82"/>
          <p:cNvSpPr/>
          <p:nvPr/>
        </p:nvSpPr>
        <p:spPr>
          <a:xfrm>
            <a:off x="2407838" y="5849425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" name="object 83"/>
          <p:cNvSpPr/>
          <p:nvPr/>
        </p:nvSpPr>
        <p:spPr>
          <a:xfrm>
            <a:off x="2407838" y="5907863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" name="object 84"/>
          <p:cNvSpPr/>
          <p:nvPr/>
        </p:nvSpPr>
        <p:spPr>
          <a:xfrm>
            <a:off x="2407838" y="5966300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" name="object 85"/>
          <p:cNvSpPr/>
          <p:nvPr/>
        </p:nvSpPr>
        <p:spPr>
          <a:xfrm>
            <a:off x="2409136" y="6316922"/>
            <a:ext cx="335" cy="39160"/>
          </a:xfrm>
          <a:custGeom>
            <a:avLst/>
            <a:gdLst/>
            <a:ahLst/>
            <a:cxnLst/>
            <a:rect l="l" t="t" r="r" b="b"/>
            <a:pathLst>
              <a:path w="635" h="74295">
                <a:moveTo>
                  <a:pt x="246" y="0"/>
                </a:moveTo>
                <a:lnTo>
                  <a:pt x="0" y="73912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" name="object 86"/>
          <p:cNvSpPr/>
          <p:nvPr/>
        </p:nvSpPr>
        <p:spPr>
          <a:xfrm>
            <a:off x="2407578" y="6375360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" name="object 87"/>
          <p:cNvSpPr/>
          <p:nvPr/>
        </p:nvSpPr>
        <p:spPr>
          <a:xfrm>
            <a:off x="2407578" y="6433796"/>
            <a:ext cx="3347" cy="39160"/>
          </a:xfrm>
          <a:custGeom>
            <a:avLst/>
            <a:gdLst/>
            <a:ahLst/>
            <a:cxnLst/>
            <a:rect l="l" t="t" r="r" b="b"/>
            <a:pathLst>
              <a:path w="6350" h="74295">
                <a:moveTo>
                  <a:pt x="5912" y="73912"/>
                </a:moveTo>
                <a:lnTo>
                  <a:pt x="5912" y="0"/>
                </a:lnTo>
                <a:lnTo>
                  <a:pt x="0" y="0"/>
                </a:lnTo>
                <a:lnTo>
                  <a:pt x="0" y="73912"/>
                </a:lnTo>
                <a:lnTo>
                  <a:pt x="5912" y="73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" name="object 88"/>
          <p:cNvSpPr/>
          <p:nvPr/>
        </p:nvSpPr>
        <p:spPr>
          <a:xfrm>
            <a:off x="1265587" y="4393562"/>
            <a:ext cx="20751" cy="3347"/>
          </a:xfrm>
          <a:custGeom>
            <a:avLst/>
            <a:gdLst/>
            <a:ahLst/>
            <a:cxnLst/>
            <a:rect l="l" t="t" r="r" b="b"/>
            <a:pathLst>
              <a:path w="39369" h="6350">
                <a:moveTo>
                  <a:pt x="39173" y="5912"/>
                </a:moveTo>
                <a:lnTo>
                  <a:pt x="39173" y="0"/>
                </a:lnTo>
                <a:lnTo>
                  <a:pt x="0" y="0"/>
                </a:lnTo>
                <a:lnTo>
                  <a:pt x="0" y="5912"/>
                </a:lnTo>
                <a:lnTo>
                  <a:pt x="39173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" name="object 89"/>
          <p:cNvSpPr/>
          <p:nvPr/>
        </p:nvSpPr>
        <p:spPr>
          <a:xfrm>
            <a:off x="1305714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" name="object 90"/>
          <p:cNvSpPr/>
          <p:nvPr/>
        </p:nvSpPr>
        <p:spPr>
          <a:xfrm>
            <a:off x="1364151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" name="object 91"/>
          <p:cNvSpPr/>
          <p:nvPr/>
        </p:nvSpPr>
        <p:spPr>
          <a:xfrm>
            <a:off x="1422588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" name="object 92"/>
          <p:cNvSpPr/>
          <p:nvPr/>
        </p:nvSpPr>
        <p:spPr>
          <a:xfrm>
            <a:off x="1481025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" name="object 93"/>
          <p:cNvSpPr/>
          <p:nvPr/>
        </p:nvSpPr>
        <p:spPr>
          <a:xfrm>
            <a:off x="1539462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" name="object 94"/>
          <p:cNvSpPr/>
          <p:nvPr/>
        </p:nvSpPr>
        <p:spPr>
          <a:xfrm>
            <a:off x="1597900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" name="object 95"/>
          <p:cNvSpPr/>
          <p:nvPr/>
        </p:nvSpPr>
        <p:spPr>
          <a:xfrm>
            <a:off x="1656337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" name="object 96"/>
          <p:cNvSpPr/>
          <p:nvPr/>
        </p:nvSpPr>
        <p:spPr>
          <a:xfrm>
            <a:off x="1714774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7" name="object 97"/>
          <p:cNvSpPr/>
          <p:nvPr/>
        </p:nvSpPr>
        <p:spPr>
          <a:xfrm>
            <a:off x="1773211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" name="object 98"/>
          <p:cNvSpPr/>
          <p:nvPr/>
        </p:nvSpPr>
        <p:spPr>
          <a:xfrm>
            <a:off x="1831648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9" name="object 99"/>
          <p:cNvSpPr/>
          <p:nvPr/>
        </p:nvSpPr>
        <p:spPr>
          <a:xfrm>
            <a:off x="1890085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0" name="object 100"/>
          <p:cNvSpPr/>
          <p:nvPr/>
        </p:nvSpPr>
        <p:spPr>
          <a:xfrm>
            <a:off x="1948522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1" name="object 101"/>
          <p:cNvSpPr/>
          <p:nvPr/>
        </p:nvSpPr>
        <p:spPr>
          <a:xfrm>
            <a:off x="2006959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" name="object 102"/>
          <p:cNvSpPr/>
          <p:nvPr/>
        </p:nvSpPr>
        <p:spPr>
          <a:xfrm>
            <a:off x="2065396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3" name="object 103"/>
          <p:cNvSpPr/>
          <p:nvPr/>
        </p:nvSpPr>
        <p:spPr>
          <a:xfrm>
            <a:off x="2123833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" name="object 104"/>
          <p:cNvSpPr/>
          <p:nvPr/>
        </p:nvSpPr>
        <p:spPr>
          <a:xfrm>
            <a:off x="2182271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" name="object 105"/>
          <p:cNvSpPr/>
          <p:nvPr/>
        </p:nvSpPr>
        <p:spPr>
          <a:xfrm>
            <a:off x="2240708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" name="object 106"/>
          <p:cNvSpPr/>
          <p:nvPr/>
        </p:nvSpPr>
        <p:spPr>
          <a:xfrm>
            <a:off x="2299145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" name="object 107"/>
          <p:cNvSpPr/>
          <p:nvPr/>
        </p:nvSpPr>
        <p:spPr>
          <a:xfrm>
            <a:off x="2357582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" name="object 108"/>
          <p:cNvSpPr/>
          <p:nvPr/>
        </p:nvSpPr>
        <p:spPr>
          <a:xfrm>
            <a:off x="2416019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4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9" name="object 109"/>
          <p:cNvSpPr/>
          <p:nvPr/>
        </p:nvSpPr>
        <p:spPr>
          <a:xfrm>
            <a:off x="2474457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0" name="object 110"/>
          <p:cNvSpPr/>
          <p:nvPr/>
        </p:nvSpPr>
        <p:spPr>
          <a:xfrm>
            <a:off x="2532894" y="4393562"/>
            <a:ext cx="39160" cy="3347"/>
          </a:xfrm>
          <a:custGeom>
            <a:avLst/>
            <a:gdLst/>
            <a:ahLst/>
            <a:cxnLst/>
            <a:rect l="l" t="t" r="r" b="b"/>
            <a:pathLst>
              <a:path w="74295" h="6350">
                <a:moveTo>
                  <a:pt x="73912" y="5912"/>
                </a:moveTo>
                <a:lnTo>
                  <a:pt x="73912" y="0"/>
                </a:lnTo>
                <a:lnTo>
                  <a:pt x="0" y="0"/>
                </a:lnTo>
                <a:lnTo>
                  <a:pt x="0" y="5912"/>
                </a:lnTo>
                <a:lnTo>
                  <a:pt x="73912" y="5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1" name="object 111"/>
          <p:cNvSpPr/>
          <p:nvPr/>
        </p:nvSpPr>
        <p:spPr>
          <a:xfrm>
            <a:off x="1265587" y="2008937"/>
            <a:ext cx="23764" cy="1339"/>
          </a:xfrm>
          <a:custGeom>
            <a:avLst/>
            <a:gdLst/>
            <a:ahLst/>
            <a:cxnLst/>
            <a:rect l="l" t="t" r="r" b="b"/>
            <a:pathLst>
              <a:path w="45084" h="2539">
                <a:moveTo>
                  <a:pt x="-2956" y="1108"/>
                </a:moveTo>
                <a:lnTo>
                  <a:pt x="47796" y="1108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2" name="object 112"/>
          <p:cNvSpPr/>
          <p:nvPr/>
        </p:nvSpPr>
        <p:spPr>
          <a:xfrm>
            <a:off x="1308701" y="2011015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4" h="3810">
                <a:moveTo>
                  <a:pt x="-2956" y="1724"/>
                </a:moveTo>
                <a:lnTo>
                  <a:pt x="76868" y="1724"/>
                </a:lnTo>
              </a:path>
            </a:pathLst>
          </a:custGeom>
          <a:ln w="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3" name="object 113"/>
          <p:cNvSpPr/>
          <p:nvPr/>
        </p:nvSpPr>
        <p:spPr>
          <a:xfrm>
            <a:off x="1367008" y="2013743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4" h="3810">
                <a:moveTo>
                  <a:pt x="-2956" y="1847"/>
                </a:moveTo>
                <a:lnTo>
                  <a:pt x="76868" y="1847"/>
                </a:lnTo>
              </a:path>
            </a:pathLst>
          </a:custGeom>
          <a:ln w="96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4" name="object 114"/>
          <p:cNvSpPr/>
          <p:nvPr/>
        </p:nvSpPr>
        <p:spPr>
          <a:xfrm>
            <a:off x="1425445" y="2016599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4" h="3810">
                <a:moveTo>
                  <a:pt x="-2956" y="1847"/>
                </a:moveTo>
                <a:lnTo>
                  <a:pt x="76868" y="1847"/>
                </a:lnTo>
              </a:path>
            </a:pathLst>
          </a:custGeom>
          <a:ln w="96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5" name="object 115"/>
          <p:cNvSpPr/>
          <p:nvPr/>
        </p:nvSpPr>
        <p:spPr>
          <a:xfrm>
            <a:off x="1483752" y="2019456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4" h="3810">
                <a:moveTo>
                  <a:pt x="-2956" y="1724"/>
                </a:moveTo>
                <a:lnTo>
                  <a:pt x="76868" y="1724"/>
                </a:lnTo>
              </a:path>
            </a:pathLst>
          </a:custGeom>
          <a:ln w="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6" name="object 116"/>
          <p:cNvSpPr/>
          <p:nvPr/>
        </p:nvSpPr>
        <p:spPr>
          <a:xfrm>
            <a:off x="1542189" y="2022314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4" h="3810">
                <a:moveTo>
                  <a:pt x="-2956" y="1724"/>
                </a:moveTo>
                <a:lnTo>
                  <a:pt x="76868" y="1724"/>
                </a:lnTo>
              </a:path>
            </a:pathLst>
          </a:custGeom>
          <a:ln w="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7" name="object 117"/>
          <p:cNvSpPr/>
          <p:nvPr/>
        </p:nvSpPr>
        <p:spPr>
          <a:xfrm>
            <a:off x="1600497" y="2025040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4" h="3810">
                <a:moveTo>
                  <a:pt x="-2956" y="1847"/>
                </a:moveTo>
                <a:lnTo>
                  <a:pt x="76868" y="1847"/>
                </a:lnTo>
              </a:path>
            </a:pathLst>
          </a:custGeom>
          <a:ln w="96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8" name="object 118"/>
          <p:cNvSpPr/>
          <p:nvPr/>
        </p:nvSpPr>
        <p:spPr>
          <a:xfrm>
            <a:off x="1658934" y="2027897"/>
            <a:ext cx="38825" cy="2008"/>
          </a:xfrm>
          <a:custGeom>
            <a:avLst/>
            <a:gdLst/>
            <a:ahLst/>
            <a:cxnLst/>
            <a:rect l="l" t="t" r="r" b="b"/>
            <a:pathLst>
              <a:path w="73660" h="3810">
                <a:moveTo>
                  <a:pt x="-2956" y="1724"/>
                </a:moveTo>
                <a:lnTo>
                  <a:pt x="76622" y="1724"/>
                </a:lnTo>
              </a:path>
            </a:pathLst>
          </a:custGeom>
          <a:ln w="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9" name="object 119"/>
          <p:cNvSpPr/>
          <p:nvPr/>
        </p:nvSpPr>
        <p:spPr>
          <a:xfrm>
            <a:off x="1717241" y="2030754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4" h="3810">
                <a:moveTo>
                  <a:pt x="-2956" y="1724"/>
                </a:moveTo>
                <a:lnTo>
                  <a:pt x="76868" y="1724"/>
                </a:lnTo>
              </a:path>
            </a:pathLst>
          </a:custGeom>
          <a:ln w="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0" name="object 120"/>
          <p:cNvSpPr/>
          <p:nvPr/>
        </p:nvSpPr>
        <p:spPr>
          <a:xfrm>
            <a:off x="1775678" y="2033481"/>
            <a:ext cx="38825" cy="2008"/>
          </a:xfrm>
          <a:custGeom>
            <a:avLst/>
            <a:gdLst/>
            <a:ahLst/>
            <a:cxnLst/>
            <a:rect l="l" t="t" r="r" b="b"/>
            <a:pathLst>
              <a:path w="73660" h="3810">
                <a:moveTo>
                  <a:pt x="-2956" y="1847"/>
                </a:moveTo>
                <a:lnTo>
                  <a:pt x="76622" y="1847"/>
                </a:lnTo>
              </a:path>
            </a:pathLst>
          </a:custGeom>
          <a:ln w="96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1" name="object 121"/>
          <p:cNvSpPr/>
          <p:nvPr/>
        </p:nvSpPr>
        <p:spPr>
          <a:xfrm>
            <a:off x="1833986" y="2036338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4" h="3810">
                <a:moveTo>
                  <a:pt x="-2956" y="1724"/>
                </a:moveTo>
                <a:lnTo>
                  <a:pt x="76868" y="1724"/>
                </a:lnTo>
              </a:path>
            </a:pathLst>
          </a:custGeom>
          <a:ln w="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2" name="object 122"/>
          <p:cNvSpPr/>
          <p:nvPr/>
        </p:nvSpPr>
        <p:spPr>
          <a:xfrm>
            <a:off x="1892422" y="2039195"/>
            <a:ext cx="38825" cy="2008"/>
          </a:xfrm>
          <a:custGeom>
            <a:avLst/>
            <a:gdLst/>
            <a:ahLst/>
            <a:cxnLst/>
            <a:rect l="l" t="t" r="r" b="b"/>
            <a:pathLst>
              <a:path w="73660" h="3810">
                <a:moveTo>
                  <a:pt x="-2956" y="1724"/>
                </a:moveTo>
                <a:lnTo>
                  <a:pt x="76622" y="1724"/>
                </a:lnTo>
              </a:path>
            </a:pathLst>
          </a:custGeom>
          <a:ln w="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3" name="object 123"/>
          <p:cNvSpPr/>
          <p:nvPr/>
        </p:nvSpPr>
        <p:spPr>
          <a:xfrm>
            <a:off x="1950730" y="2041922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4" h="3810">
                <a:moveTo>
                  <a:pt x="-2956" y="1847"/>
                </a:moveTo>
                <a:lnTo>
                  <a:pt x="76868" y="1847"/>
                </a:lnTo>
              </a:path>
            </a:pathLst>
          </a:custGeom>
          <a:ln w="96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4" name="object 124"/>
          <p:cNvSpPr/>
          <p:nvPr/>
        </p:nvSpPr>
        <p:spPr>
          <a:xfrm>
            <a:off x="2009167" y="2044779"/>
            <a:ext cx="38825" cy="2008"/>
          </a:xfrm>
          <a:custGeom>
            <a:avLst/>
            <a:gdLst/>
            <a:ahLst/>
            <a:cxnLst/>
            <a:rect l="l" t="t" r="r" b="b"/>
            <a:pathLst>
              <a:path w="73660" h="3810">
                <a:moveTo>
                  <a:pt x="-2956" y="1724"/>
                </a:moveTo>
                <a:lnTo>
                  <a:pt x="76622" y="1724"/>
                </a:lnTo>
              </a:path>
            </a:pathLst>
          </a:custGeom>
          <a:ln w="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5" name="object 125"/>
          <p:cNvSpPr/>
          <p:nvPr/>
        </p:nvSpPr>
        <p:spPr>
          <a:xfrm>
            <a:off x="2067474" y="2047636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4" h="3810">
                <a:moveTo>
                  <a:pt x="-2956" y="1724"/>
                </a:moveTo>
                <a:lnTo>
                  <a:pt x="76868" y="1724"/>
                </a:lnTo>
              </a:path>
            </a:pathLst>
          </a:custGeom>
          <a:ln w="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6" name="object 126"/>
          <p:cNvSpPr/>
          <p:nvPr/>
        </p:nvSpPr>
        <p:spPr>
          <a:xfrm>
            <a:off x="2242655" y="2056077"/>
            <a:ext cx="38825" cy="2008"/>
          </a:xfrm>
          <a:custGeom>
            <a:avLst/>
            <a:gdLst/>
            <a:ahLst/>
            <a:cxnLst/>
            <a:rect l="l" t="t" r="r" b="b"/>
            <a:pathLst>
              <a:path w="73660" h="3810">
                <a:moveTo>
                  <a:pt x="-2956" y="1724"/>
                </a:moveTo>
                <a:lnTo>
                  <a:pt x="76622" y="1724"/>
                </a:lnTo>
              </a:path>
            </a:pathLst>
          </a:custGeom>
          <a:ln w="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7" name="object 127"/>
          <p:cNvSpPr/>
          <p:nvPr/>
        </p:nvSpPr>
        <p:spPr>
          <a:xfrm>
            <a:off x="2300963" y="2058804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4" h="3810">
                <a:moveTo>
                  <a:pt x="-2956" y="1847"/>
                </a:moveTo>
                <a:lnTo>
                  <a:pt x="76868" y="1847"/>
                </a:lnTo>
              </a:path>
            </a:pathLst>
          </a:custGeom>
          <a:ln w="96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8" name="object 128"/>
          <p:cNvSpPr/>
          <p:nvPr/>
        </p:nvSpPr>
        <p:spPr>
          <a:xfrm>
            <a:off x="2359400" y="2061661"/>
            <a:ext cx="38825" cy="2008"/>
          </a:xfrm>
          <a:custGeom>
            <a:avLst/>
            <a:gdLst/>
            <a:ahLst/>
            <a:cxnLst/>
            <a:rect l="l" t="t" r="r" b="b"/>
            <a:pathLst>
              <a:path w="73660" h="3810">
                <a:moveTo>
                  <a:pt x="-2956" y="1847"/>
                </a:moveTo>
                <a:lnTo>
                  <a:pt x="76622" y="1847"/>
                </a:lnTo>
              </a:path>
            </a:pathLst>
          </a:custGeom>
          <a:ln w="96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9" name="object 129"/>
          <p:cNvSpPr/>
          <p:nvPr/>
        </p:nvSpPr>
        <p:spPr>
          <a:xfrm>
            <a:off x="2417707" y="2064518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4" h="3810">
                <a:moveTo>
                  <a:pt x="-2956" y="1724"/>
                </a:moveTo>
                <a:lnTo>
                  <a:pt x="76868" y="1724"/>
                </a:lnTo>
              </a:path>
            </a:pathLst>
          </a:custGeom>
          <a:ln w="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0" name="object 130"/>
          <p:cNvSpPr/>
          <p:nvPr/>
        </p:nvSpPr>
        <p:spPr>
          <a:xfrm>
            <a:off x="2592759" y="2072959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5" h="3810">
                <a:moveTo>
                  <a:pt x="-2956" y="1724"/>
                </a:moveTo>
                <a:lnTo>
                  <a:pt x="76868" y="1724"/>
                </a:lnTo>
              </a:path>
            </a:pathLst>
          </a:custGeom>
          <a:ln w="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1" name="object 131"/>
          <p:cNvSpPr/>
          <p:nvPr/>
        </p:nvSpPr>
        <p:spPr>
          <a:xfrm>
            <a:off x="2651196" y="2075816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5" h="3810">
                <a:moveTo>
                  <a:pt x="-2956" y="1724"/>
                </a:moveTo>
                <a:lnTo>
                  <a:pt x="76868" y="1724"/>
                </a:lnTo>
              </a:path>
            </a:pathLst>
          </a:custGeom>
          <a:ln w="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2" name="object 132"/>
          <p:cNvSpPr/>
          <p:nvPr/>
        </p:nvSpPr>
        <p:spPr>
          <a:xfrm>
            <a:off x="2709503" y="2078543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5" h="3810">
                <a:moveTo>
                  <a:pt x="-2956" y="1847"/>
                </a:moveTo>
                <a:lnTo>
                  <a:pt x="76868" y="1847"/>
                </a:lnTo>
              </a:path>
            </a:pathLst>
          </a:custGeom>
          <a:ln w="96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3" name="object 133"/>
          <p:cNvSpPr/>
          <p:nvPr/>
        </p:nvSpPr>
        <p:spPr>
          <a:xfrm>
            <a:off x="2767940" y="2081400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5" h="3810">
                <a:moveTo>
                  <a:pt x="-2956" y="1724"/>
                </a:moveTo>
                <a:lnTo>
                  <a:pt x="76868" y="1724"/>
                </a:lnTo>
              </a:path>
            </a:pathLst>
          </a:custGeom>
          <a:ln w="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4" name="object 134"/>
          <p:cNvSpPr/>
          <p:nvPr/>
        </p:nvSpPr>
        <p:spPr>
          <a:xfrm>
            <a:off x="2942992" y="2089841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5" h="3810">
                <a:moveTo>
                  <a:pt x="-2956" y="1724"/>
                </a:moveTo>
                <a:lnTo>
                  <a:pt x="76868" y="1724"/>
                </a:lnTo>
              </a:path>
            </a:pathLst>
          </a:custGeom>
          <a:ln w="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5" name="object 135"/>
          <p:cNvSpPr/>
          <p:nvPr/>
        </p:nvSpPr>
        <p:spPr>
          <a:xfrm>
            <a:off x="3001429" y="2092697"/>
            <a:ext cx="38825" cy="2008"/>
          </a:xfrm>
          <a:custGeom>
            <a:avLst/>
            <a:gdLst/>
            <a:ahLst/>
            <a:cxnLst/>
            <a:rect l="l" t="t" r="r" b="b"/>
            <a:pathLst>
              <a:path w="73660" h="3810">
                <a:moveTo>
                  <a:pt x="-2956" y="1724"/>
                </a:moveTo>
                <a:lnTo>
                  <a:pt x="76622" y="1724"/>
                </a:lnTo>
              </a:path>
            </a:pathLst>
          </a:custGeom>
          <a:ln w="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6" name="object 136"/>
          <p:cNvSpPr/>
          <p:nvPr/>
        </p:nvSpPr>
        <p:spPr>
          <a:xfrm>
            <a:off x="3059736" y="2095425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5" h="3810">
                <a:moveTo>
                  <a:pt x="-2956" y="1847"/>
                </a:moveTo>
                <a:lnTo>
                  <a:pt x="76868" y="1847"/>
                </a:lnTo>
              </a:path>
            </a:pathLst>
          </a:custGeom>
          <a:ln w="96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7" name="object 137"/>
          <p:cNvSpPr/>
          <p:nvPr/>
        </p:nvSpPr>
        <p:spPr>
          <a:xfrm>
            <a:off x="3118173" y="2098281"/>
            <a:ext cx="38825" cy="2008"/>
          </a:xfrm>
          <a:custGeom>
            <a:avLst/>
            <a:gdLst/>
            <a:ahLst/>
            <a:cxnLst/>
            <a:rect l="l" t="t" r="r" b="b"/>
            <a:pathLst>
              <a:path w="73660" h="3810">
                <a:moveTo>
                  <a:pt x="-2956" y="1724"/>
                </a:moveTo>
                <a:lnTo>
                  <a:pt x="76622" y="1724"/>
                </a:lnTo>
              </a:path>
            </a:pathLst>
          </a:custGeom>
          <a:ln w="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8" name="object 138"/>
          <p:cNvSpPr/>
          <p:nvPr/>
        </p:nvSpPr>
        <p:spPr>
          <a:xfrm>
            <a:off x="3176481" y="2101138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5" h="3810">
                <a:moveTo>
                  <a:pt x="-2956" y="1724"/>
                </a:moveTo>
                <a:lnTo>
                  <a:pt x="76868" y="1724"/>
                </a:lnTo>
              </a:path>
            </a:pathLst>
          </a:custGeom>
          <a:ln w="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9" name="object 139"/>
          <p:cNvSpPr/>
          <p:nvPr/>
        </p:nvSpPr>
        <p:spPr>
          <a:xfrm>
            <a:off x="3234918" y="2103865"/>
            <a:ext cx="38825" cy="2008"/>
          </a:xfrm>
          <a:custGeom>
            <a:avLst/>
            <a:gdLst/>
            <a:ahLst/>
            <a:cxnLst/>
            <a:rect l="l" t="t" r="r" b="b"/>
            <a:pathLst>
              <a:path w="73660" h="3810">
                <a:moveTo>
                  <a:pt x="-2956" y="1847"/>
                </a:moveTo>
                <a:lnTo>
                  <a:pt x="76622" y="1847"/>
                </a:lnTo>
              </a:path>
            </a:pathLst>
          </a:custGeom>
          <a:ln w="96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0" name="object 140"/>
          <p:cNvSpPr/>
          <p:nvPr/>
        </p:nvSpPr>
        <p:spPr>
          <a:xfrm>
            <a:off x="3293225" y="2106723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5" h="3810">
                <a:moveTo>
                  <a:pt x="-2956" y="1847"/>
                </a:moveTo>
                <a:lnTo>
                  <a:pt x="76868" y="1847"/>
                </a:lnTo>
              </a:path>
            </a:pathLst>
          </a:custGeom>
          <a:ln w="96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1" name="object 141"/>
          <p:cNvSpPr/>
          <p:nvPr/>
        </p:nvSpPr>
        <p:spPr>
          <a:xfrm>
            <a:off x="3351662" y="2109580"/>
            <a:ext cx="38825" cy="2008"/>
          </a:xfrm>
          <a:custGeom>
            <a:avLst/>
            <a:gdLst/>
            <a:ahLst/>
            <a:cxnLst/>
            <a:rect l="l" t="t" r="r" b="b"/>
            <a:pathLst>
              <a:path w="73660" h="3810">
                <a:moveTo>
                  <a:pt x="-2956" y="1724"/>
                </a:moveTo>
                <a:lnTo>
                  <a:pt x="76622" y="1724"/>
                </a:lnTo>
              </a:path>
            </a:pathLst>
          </a:custGeom>
          <a:ln w="93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2" name="object 142"/>
          <p:cNvSpPr/>
          <p:nvPr/>
        </p:nvSpPr>
        <p:spPr>
          <a:xfrm>
            <a:off x="3409970" y="2112307"/>
            <a:ext cx="39160" cy="2008"/>
          </a:xfrm>
          <a:custGeom>
            <a:avLst/>
            <a:gdLst/>
            <a:ahLst/>
            <a:cxnLst/>
            <a:rect l="l" t="t" r="r" b="b"/>
            <a:pathLst>
              <a:path w="74295" h="3810">
                <a:moveTo>
                  <a:pt x="-2956" y="1847"/>
                </a:moveTo>
                <a:lnTo>
                  <a:pt x="76868" y="1847"/>
                </a:lnTo>
              </a:path>
            </a:pathLst>
          </a:custGeom>
          <a:ln w="96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3" name="object 143"/>
          <p:cNvSpPr/>
          <p:nvPr/>
        </p:nvSpPr>
        <p:spPr>
          <a:xfrm>
            <a:off x="3468407" y="2115163"/>
            <a:ext cx="38825" cy="2008"/>
          </a:xfrm>
          <a:custGeom>
            <a:avLst/>
            <a:gdLst/>
            <a:ahLst/>
            <a:cxnLst/>
            <a:rect l="l" t="t" r="r" b="b"/>
            <a:pathLst>
              <a:path w="73660" h="3810">
                <a:moveTo>
                  <a:pt x="-2956" y="1847"/>
                </a:moveTo>
                <a:lnTo>
                  <a:pt x="76622" y="1847"/>
                </a:lnTo>
              </a:path>
            </a:pathLst>
          </a:custGeom>
          <a:ln w="96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4" name="object 144"/>
          <p:cNvSpPr/>
          <p:nvPr/>
        </p:nvSpPr>
        <p:spPr>
          <a:xfrm>
            <a:off x="7113974" y="1858430"/>
            <a:ext cx="47139" cy="498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5" name="object 145"/>
          <p:cNvSpPr/>
          <p:nvPr/>
        </p:nvSpPr>
        <p:spPr>
          <a:xfrm>
            <a:off x="7115013" y="1932450"/>
            <a:ext cx="47139" cy="49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6" name="object 146"/>
          <p:cNvSpPr/>
          <p:nvPr/>
        </p:nvSpPr>
        <p:spPr>
          <a:xfrm>
            <a:off x="1264029" y="154533"/>
            <a:ext cx="6690401" cy="63223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7" name="object 147"/>
          <p:cNvSpPr/>
          <p:nvPr/>
        </p:nvSpPr>
        <p:spPr>
          <a:xfrm>
            <a:off x="2777550" y="517882"/>
            <a:ext cx="20417" cy="109781"/>
          </a:xfrm>
          <a:custGeom>
            <a:avLst/>
            <a:gdLst/>
            <a:ahLst/>
            <a:cxnLst/>
            <a:rect l="l" t="t" r="r" b="b"/>
            <a:pathLst>
              <a:path w="38735" h="208280">
                <a:moveTo>
                  <a:pt x="0" y="0"/>
                </a:moveTo>
                <a:lnTo>
                  <a:pt x="13057" y="69723"/>
                </a:lnTo>
                <a:lnTo>
                  <a:pt x="19709" y="103969"/>
                </a:lnTo>
                <a:lnTo>
                  <a:pt x="38187" y="207693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8" name="object 148"/>
          <p:cNvSpPr/>
          <p:nvPr/>
        </p:nvSpPr>
        <p:spPr>
          <a:xfrm>
            <a:off x="2801704" y="654365"/>
            <a:ext cx="3682" cy="27111"/>
          </a:xfrm>
          <a:custGeom>
            <a:avLst/>
            <a:gdLst/>
            <a:ahLst/>
            <a:cxnLst/>
            <a:rect l="l" t="t" r="r" b="b"/>
            <a:pathLst>
              <a:path w="6985" h="51434">
                <a:moveTo>
                  <a:pt x="0" y="0"/>
                </a:moveTo>
                <a:lnTo>
                  <a:pt x="6898" y="51245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9" name="object 149"/>
          <p:cNvSpPr/>
          <p:nvPr/>
        </p:nvSpPr>
        <p:spPr>
          <a:xfrm>
            <a:off x="2808976" y="708387"/>
            <a:ext cx="15061" cy="162999"/>
          </a:xfrm>
          <a:custGeom>
            <a:avLst/>
            <a:gdLst/>
            <a:ahLst/>
            <a:cxnLst/>
            <a:rect l="l" t="t" r="r" b="b"/>
            <a:pathLst>
              <a:path w="28575" h="309244">
                <a:moveTo>
                  <a:pt x="0" y="0"/>
                </a:moveTo>
                <a:lnTo>
                  <a:pt x="14043" y="104708"/>
                </a:lnTo>
                <a:lnTo>
                  <a:pt x="15521" y="129346"/>
                </a:lnTo>
                <a:lnTo>
                  <a:pt x="21927" y="232084"/>
                </a:lnTo>
                <a:lnTo>
                  <a:pt x="28332" y="308952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0" name="object 150"/>
          <p:cNvSpPr/>
          <p:nvPr/>
        </p:nvSpPr>
        <p:spPr>
          <a:xfrm>
            <a:off x="2826118" y="898503"/>
            <a:ext cx="1673" cy="27445"/>
          </a:xfrm>
          <a:custGeom>
            <a:avLst/>
            <a:gdLst/>
            <a:ahLst/>
            <a:cxnLst/>
            <a:rect l="l" t="t" r="r" b="b"/>
            <a:pathLst>
              <a:path w="3175" h="52069">
                <a:moveTo>
                  <a:pt x="1355" y="-2956"/>
                </a:moveTo>
                <a:lnTo>
                  <a:pt x="1355" y="54448"/>
                </a:lnTo>
              </a:path>
            </a:pathLst>
          </a:custGeom>
          <a:ln w="8623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1" name="object 151"/>
          <p:cNvSpPr/>
          <p:nvPr/>
        </p:nvSpPr>
        <p:spPr>
          <a:xfrm>
            <a:off x="2828975" y="952914"/>
            <a:ext cx="11714" cy="163334"/>
          </a:xfrm>
          <a:custGeom>
            <a:avLst/>
            <a:gdLst/>
            <a:ahLst/>
            <a:cxnLst/>
            <a:rect l="l" t="t" r="r" b="b"/>
            <a:pathLst>
              <a:path w="22225" h="309880">
                <a:moveTo>
                  <a:pt x="0" y="0"/>
                </a:moveTo>
                <a:lnTo>
                  <a:pt x="1231" y="22173"/>
                </a:lnTo>
                <a:lnTo>
                  <a:pt x="7883" y="120969"/>
                </a:lnTo>
                <a:lnTo>
                  <a:pt x="14536" y="173693"/>
                </a:lnTo>
                <a:lnTo>
                  <a:pt x="21188" y="278402"/>
                </a:lnTo>
                <a:lnTo>
                  <a:pt x="21927" y="309445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2" name="object 152"/>
          <p:cNvSpPr/>
          <p:nvPr/>
        </p:nvSpPr>
        <p:spPr>
          <a:xfrm>
            <a:off x="2841182" y="1143289"/>
            <a:ext cx="669" cy="27445"/>
          </a:xfrm>
          <a:custGeom>
            <a:avLst/>
            <a:gdLst/>
            <a:ahLst/>
            <a:cxnLst/>
            <a:rect l="l" t="t" r="r" b="b"/>
            <a:pathLst>
              <a:path w="1270" h="52069">
                <a:moveTo>
                  <a:pt x="0" y="0"/>
                </a:moveTo>
                <a:lnTo>
                  <a:pt x="739" y="35970"/>
                </a:lnTo>
                <a:lnTo>
                  <a:pt x="246" y="51738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3" name="object 153"/>
          <p:cNvSpPr/>
          <p:nvPr/>
        </p:nvSpPr>
        <p:spPr>
          <a:xfrm>
            <a:off x="2838844" y="1197831"/>
            <a:ext cx="1339" cy="163668"/>
          </a:xfrm>
          <a:custGeom>
            <a:avLst/>
            <a:gdLst/>
            <a:ahLst/>
            <a:cxnLst/>
            <a:rect l="l" t="t" r="r" b="b"/>
            <a:pathLst>
              <a:path w="2539" h="310514">
                <a:moveTo>
                  <a:pt x="2463" y="0"/>
                </a:moveTo>
                <a:lnTo>
                  <a:pt x="492" y="44347"/>
                </a:lnTo>
                <a:lnTo>
                  <a:pt x="0" y="148070"/>
                </a:lnTo>
                <a:lnTo>
                  <a:pt x="246" y="209417"/>
                </a:lnTo>
                <a:lnTo>
                  <a:pt x="492" y="270764"/>
                </a:lnTo>
                <a:lnTo>
                  <a:pt x="985" y="310430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4" name="object 154"/>
          <p:cNvSpPr/>
          <p:nvPr/>
        </p:nvSpPr>
        <p:spPr>
          <a:xfrm>
            <a:off x="2839493" y="1388725"/>
            <a:ext cx="669" cy="27445"/>
          </a:xfrm>
          <a:custGeom>
            <a:avLst/>
            <a:gdLst/>
            <a:ahLst/>
            <a:cxnLst/>
            <a:rect l="l" t="t" r="r" b="b"/>
            <a:pathLst>
              <a:path w="1270" h="52069">
                <a:moveTo>
                  <a:pt x="492" y="0"/>
                </a:moveTo>
                <a:lnTo>
                  <a:pt x="739" y="15275"/>
                </a:lnTo>
                <a:lnTo>
                  <a:pt x="0" y="51738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5" name="object 155"/>
          <p:cNvSpPr/>
          <p:nvPr/>
        </p:nvSpPr>
        <p:spPr>
          <a:xfrm>
            <a:off x="2838455" y="1443267"/>
            <a:ext cx="2343" cy="163668"/>
          </a:xfrm>
          <a:custGeom>
            <a:avLst/>
            <a:gdLst/>
            <a:ahLst/>
            <a:cxnLst/>
            <a:rect l="l" t="t" r="r" b="b"/>
            <a:pathLst>
              <a:path w="4445" h="310514">
                <a:moveTo>
                  <a:pt x="739" y="0"/>
                </a:moveTo>
                <a:lnTo>
                  <a:pt x="246" y="18724"/>
                </a:lnTo>
                <a:lnTo>
                  <a:pt x="0" y="91404"/>
                </a:lnTo>
                <a:lnTo>
                  <a:pt x="492" y="164084"/>
                </a:lnTo>
                <a:lnTo>
                  <a:pt x="1231" y="224692"/>
                </a:lnTo>
                <a:lnTo>
                  <a:pt x="2710" y="285300"/>
                </a:lnTo>
                <a:lnTo>
                  <a:pt x="4434" y="310184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6" name="object 156"/>
          <p:cNvSpPr/>
          <p:nvPr/>
        </p:nvSpPr>
        <p:spPr>
          <a:xfrm>
            <a:off x="2842870" y="1634031"/>
            <a:ext cx="2343" cy="27445"/>
          </a:xfrm>
          <a:custGeom>
            <a:avLst/>
            <a:gdLst/>
            <a:ahLst/>
            <a:cxnLst/>
            <a:rect l="l" t="t" r="r" b="b"/>
            <a:pathLst>
              <a:path w="4445" h="52069">
                <a:moveTo>
                  <a:pt x="0" y="0"/>
                </a:moveTo>
                <a:lnTo>
                  <a:pt x="3695" y="44347"/>
                </a:lnTo>
                <a:lnTo>
                  <a:pt x="4434" y="51492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7" name="object 157"/>
          <p:cNvSpPr/>
          <p:nvPr/>
        </p:nvSpPr>
        <p:spPr>
          <a:xfrm>
            <a:off x="2847674" y="1688313"/>
            <a:ext cx="9372" cy="163668"/>
          </a:xfrm>
          <a:custGeom>
            <a:avLst/>
            <a:gdLst/>
            <a:ahLst/>
            <a:cxnLst/>
            <a:rect l="l" t="t" r="r" b="b"/>
            <a:pathLst>
              <a:path w="17779" h="310514">
                <a:moveTo>
                  <a:pt x="0" y="0"/>
                </a:moveTo>
                <a:lnTo>
                  <a:pt x="5173" y="57897"/>
                </a:lnTo>
                <a:lnTo>
                  <a:pt x="11333" y="141664"/>
                </a:lnTo>
                <a:lnTo>
                  <a:pt x="16260" y="244402"/>
                </a:lnTo>
                <a:lnTo>
                  <a:pt x="17738" y="309938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8" name="object 158"/>
          <p:cNvSpPr/>
          <p:nvPr/>
        </p:nvSpPr>
        <p:spPr>
          <a:xfrm>
            <a:off x="7760288" y="156092"/>
            <a:ext cx="0" cy="1104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-2956" y="10347"/>
                </a:moveTo>
                <a:lnTo>
                  <a:pt x="2956" y="10347"/>
                </a:lnTo>
              </a:path>
            </a:pathLst>
          </a:custGeom>
          <a:ln w="2069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9" name="object 159"/>
          <p:cNvSpPr/>
          <p:nvPr/>
        </p:nvSpPr>
        <p:spPr>
          <a:xfrm>
            <a:off x="8014295" y="6259264"/>
            <a:ext cx="7363" cy="158313"/>
          </a:xfrm>
          <a:custGeom>
            <a:avLst/>
            <a:gdLst/>
            <a:ahLst/>
            <a:cxnLst/>
            <a:rect l="l" t="t" r="r" b="b"/>
            <a:pathLst>
              <a:path w="13969" h="300354">
                <a:moveTo>
                  <a:pt x="0" y="0"/>
                </a:moveTo>
                <a:lnTo>
                  <a:pt x="3695" y="67506"/>
                </a:lnTo>
                <a:lnTo>
                  <a:pt x="3941" y="70709"/>
                </a:lnTo>
                <a:lnTo>
                  <a:pt x="9854" y="153490"/>
                </a:lnTo>
                <a:lnTo>
                  <a:pt x="12318" y="212374"/>
                </a:lnTo>
                <a:lnTo>
                  <a:pt x="13057" y="228388"/>
                </a:lnTo>
                <a:lnTo>
                  <a:pt x="13796" y="300329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0" name="object 160"/>
          <p:cNvSpPr/>
          <p:nvPr/>
        </p:nvSpPr>
        <p:spPr>
          <a:xfrm>
            <a:off x="8021827" y="6444835"/>
            <a:ext cx="335" cy="27445"/>
          </a:xfrm>
          <a:custGeom>
            <a:avLst/>
            <a:gdLst/>
            <a:ahLst/>
            <a:cxnLst/>
            <a:rect l="l" t="t" r="r" b="b"/>
            <a:pathLst>
              <a:path w="634" h="52070">
                <a:moveTo>
                  <a:pt x="0" y="0"/>
                </a:moveTo>
                <a:lnTo>
                  <a:pt x="0" y="2217"/>
                </a:lnTo>
                <a:lnTo>
                  <a:pt x="246" y="37202"/>
                </a:lnTo>
                <a:lnTo>
                  <a:pt x="0" y="51738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1" name="object 161"/>
          <p:cNvSpPr/>
          <p:nvPr/>
        </p:nvSpPr>
        <p:spPr>
          <a:xfrm>
            <a:off x="7949885" y="5487245"/>
            <a:ext cx="6694" cy="6694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072" y="6036"/>
                </a:moveTo>
                <a:lnTo>
                  <a:pt x="12072" y="2702"/>
                </a:lnTo>
                <a:lnTo>
                  <a:pt x="9369" y="0"/>
                </a:lnTo>
                <a:lnTo>
                  <a:pt x="6036" y="0"/>
                </a:lnTo>
                <a:lnTo>
                  <a:pt x="2702" y="0"/>
                </a:lnTo>
                <a:lnTo>
                  <a:pt x="0" y="2702"/>
                </a:lnTo>
                <a:lnTo>
                  <a:pt x="0" y="6036"/>
                </a:lnTo>
                <a:lnTo>
                  <a:pt x="0" y="9369"/>
                </a:lnTo>
                <a:lnTo>
                  <a:pt x="2702" y="12072"/>
                </a:lnTo>
                <a:lnTo>
                  <a:pt x="6036" y="12072"/>
                </a:lnTo>
                <a:lnTo>
                  <a:pt x="9369" y="12072"/>
                </a:lnTo>
                <a:lnTo>
                  <a:pt x="12072" y="9369"/>
                </a:lnTo>
                <a:lnTo>
                  <a:pt x="12072" y="6036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2" name="object 162"/>
          <p:cNvSpPr/>
          <p:nvPr/>
        </p:nvSpPr>
        <p:spPr>
          <a:xfrm>
            <a:off x="7948456" y="5486336"/>
            <a:ext cx="3347" cy="8367"/>
          </a:xfrm>
          <a:custGeom>
            <a:avLst/>
            <a:gdLst/>
            <a:ahLst/>
            <a:cxnLst/>
            <a:rect l="l" t="t" r="r" b="b"/>
            <a:pathLst>
              <a:path w="6350" h="15875">
                <a:moveTo>
                  <a:pt x="5912" y="15767"/>
                </a:moveTo>
                <a:lnTo>
                  <a:pt x="5912" y="0"/>
                </a:lnTo>
                <a:lnTo>
                  <a:pt x="0" y="0"/>
                </a:lnTo>
                <a:lnTo>
                  <a:pt x="0" y="15767"/>
                </a:lnTo>
                <a:lnTo>
                  <a:pt x="5912" y="15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3" name="object 163"/>
          <p:cNvSpPr/>
          <p:nvPr/>
        </p:nvSpPr>
        <p:spPr>
          <a:xfrm>
            <a:off x="7889500" y="4194486"/>
            <a:ext cx="6694" cy="6694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2072" y="6036"/>
                </a:moveTo>
                <a:lnTo>
                  <a:pt x="12072" y="2702"/>
                </a:lnTo>
                <a:lnTo>
                  <a:pt x="9369" y="0"/>
                </a:lnTo>
                <a:lnTo>
                  <a:pt x="6036" y="0"/>
                </a:lnTo>
                <a:lnTo>
                  <a:pt x="2702" y="0"/>
                </a:lnTo>
                <a:lnTo>
                  <a:pt x="0" y="2702"/>
                </a:lnTo>
                <a:lnTo>
                  <a:pt x="0" y="6036"/>
                </a:lnTo>
                <a:lnTo>
                  <a:pt x="0" y="9369"/>
                </a:lnTo>
                <a:lnTo>
                  <a:pt x="2702" y="12072"/>
                </a:lnTo>
                <a:lnTo>
                  <a:pt x="6036" y="12072"/>
                </a:lnTo>
                <a:lnTo>
                  <a:pt x="9369" y="12072"/>
                </a:lnTo>
                <a:lnTo>
                  <a:pt x="12072" y="9369"/>
                </a:lnTo>
                <a:lnTo>
                  <a:pt x="12072" y="6036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4" name="object 164"/>
          <p:cNvSpPr/>
          <p:nvPr/>
        </p:nvSpPr>
        <p:spPr>
          <a:xfrm>
            <a:off x="7888071" y="4193577"/>
            <a:ext cx="3347" cy="8367"/>
          </a:xfrm>
          <a:custGeom>
            <a:avLst/>
            <a:gdLst/>
            <a:ahLst/>
            <a:cxnLst/>
            <a:rect l="l" t="t" r="r" b="b"/>
            <a:pathLst>
              <a:path w="6350" h="15875">
                <a:moveTo>
                  <a:pt x="5912" y="15767"/>
                </a:moveTo>
                <a:lnTo>
                  <a:pt x="5912" y="0"/>
                </a:lnTo>
                <a:lnTo>
                  <a:pt x="0" y="0"/>
                </a:lnTo>
                <a:lnTo>
                  <a:pt x="0" y="15767"/>
                </a:lnTo>
                <a:lnTo>
                  <a:pt x="5912" y="15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5" name="object 165"/>
          <p:cNvSpPr txBox="1"/>
          <p:nvPr/>
        </p:nvSpPr>
        <p:spPr>
          <a:xfrm rot="13500000">
            <a:off x="6450350" y="4398122"/>
            <a:ext cx="50699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66" name="object 166"/>
          <p:cNvSpPr txBox="1"/>
          <p:nvPr/>
        </p:nvSpPr>
        <p:spPr>
          <a:xfrm rot="12000000">
            <a:off x="6149579" y="4269806"/>
            <a:ext cx="50699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67" name="object 167"/>
          <p:cNvSpPr txBox="1"/>
          <p:nvPr/>
        </p:nvSpPr>
        <p:spPr>
          <a:xfrm rot="16500000">
            <a:off x="5959353" y="4063037"/>
            <a:ext cx="50521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68" name="object 168"/>
          <p:cNvSpPr txBox="1"/>
          <p:nvPr/>
        </p:nvSpPr>
        <p:spPr>
          <a:xfrm rot="21000000">
            <a:off x="6244144" y="3926357"/>
            <a:ext cx="50699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6514859" y="3837751"/>
            <a:ext cx="48603" cy="40833"/>
          </a:xfrm>
          <a:prstGeom prst="rect">
            <a:avLst/>
          </a:prstGeom>
        </p:spPr>
        <p:txBody>
          <a:bodyPr vert="vert270" wrap="square" lIns="0" tIns="5355" rIns="0" bIns="0" rtlCol="0">
            <a:spAutoFit/>
          </a:bodyPr>
          <a:lstStyle/>
          <a:p>
            <a:pPr marL="6694">
              <a:spcBef>
                <a:spcPts val="42"/>
              </a:spcBef>
            </a:pPr>
            <a:r>
              <a:rPr sz="316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70" name="object 170"/>
          <p:cNvSpPr txBox="1"/>
          <p:nvPr/>
        </p:nvSpPr>
        <p:spPr>
          <a:xfrm rot="15780000">
            <a:off x="6507423" y="3508365"/>
            <a:ext cx="50521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71" name="object 171"/>
          <p:cNvSpPr txBox="1"/>
          <p:nvPr/>
        </p:nvSpPr>
        <p:spPr>
          <a:xfrm rot="21300000">
            <a:off x="6791782" y="3433984"/>
            <a:ext cx="50521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72" name="object 172"/>
          <p:cNvSpPr txBox="1"/>
          <p:nvPr/>
        </p:nvSpPr>
        <p:spPr>
          <a:xfrm rot="18900000">
            <a:off x="5856627" y="4522629"/>
            <a:ext cx="50879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73" name="object 173"/>
          <p:cNvSpPr txBox="1"/>
          <p:nvPr/>
        </p:nvSpPr>
        <p:spPr>
          <a:xfrm rot="16920000">
            <a:off x="6002683" y="4233342"/>
            <a:ext cx="50699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7136976" y="3420325"/>
            <a:ext cx="40164" cy="57728"/>
          </a:xfrm>
          <a:prstGeom prst="rect">
            <a:avLst/>
          </a:prstGeom>
        </p:spPr>
        <p:txBody>
          <a:bodyPr vert="horz" wrap="square" lIns="0" tIns="9037" rIns="0" bIns="0" rtlCol="0">
            <a:spAutoFit/>
          </a:bodyPr>
          <a:lstStyle/>
          <a:p>
            <a:pPr marL="6694">
              <a:spcBef>
                <a:spcPts val="71"/>
              </a:spcBef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75" name="object 175"/>
          <p:cNvSpPr txBox="1"/>
          <p:nvPr/>
        </p:nvSpPr>
        <p:spPr>
          <a:xfrm rot="17220000">
            <a:off x="7422309" y="3330552"/>
            <a:ext cx="50521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76" name="object 176"/>
          <p:cNvSpPr txBox="1"/>
          <p:nvPr/>
        </p:nvSpPr>
        <p:spPr>
          <a:xfrm rot="15420000">
            <a:off x="7384251" y="3005108"/>
            <a:ext cx="50879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77" name="object 177"/>
          <p:cNvSpPr txBox="1"/>
          <p:nvPr/>
        </p:nvSpPr>
        <p:spPr>
          <a:xfrm rot="15780000">
            <a:off x="7314190" y="2681770"/>
            <a:ext cx="50521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78" name="object 178"/>
          <p:cNvSpPr txBox="1"/>
          <p:nvPr/>
        </p:nvSpPr>
        <p:spPr>
          <a:xfrm rot="16320000">
            <a:off x="7306479" y="2351080"/>
            <a:ext cx="50521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79" name="object 179"/>
          <p:cNvSpPr txBox="1"/>
          <p:nvPr/>
        </p:nvSpPr>
        <p:spPr>
          <a:xfrm rot="16020000">
            <a:off x="7292755" y="2020298"/>
            <a:ext cx="50879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80" name="object 180"/>
          <p:cNvSpPr txBox="1"/>
          <p:nvPr/>
        </p:nvSpPr>
        <p:spPr>
          <a:xfrm rot="16080000">
            <a:off x="7274600" y="1689547"/>
            <a:ext cx="50521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81" name="object 181"/>
          <p:cNvSpPr txBox="1"/>
          <p:nvPr/>
        </p:nvSpPr>
        <p:spPr>
          <a:xfrm rot="15900000">
            <a:off x="7252087" y="1359482"/>
            <a:ext cx="50879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82" name="object 182"/>
          <p:cNvSpPr txBox="1"/>
          <p:nvPr/>
        </p:nvSpPr>
        <p:spPr>
          <a:xfrm rot="15960000">
            <a:off x="7237927" y="1028593"/>
            <a:ext cx="50699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83" name="object 183"/>
          <p:cNvSpPr txBox="1"/>
          <p:nvPr/>
        </p:nvSpPr>
        <p:spPr>
          <a:xfrm rot="16020000">
            <a:off x="7222341" y="697968"/>
            <a:ext cx="50521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84" name="object 184"/>
          <p:cNvSpPr txBox="1"/>
          <p:nvPr/>
        </p:nvSpPr>
        <p:spPr>
          <a:xfrm rot="16020000">
            <a:off x="7205310" y="367474"/>
            <a:ext cx="50699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85" name="object 185"/>
          <p:cNvSpPr txBox="1"/>
          <p:nvPr/>
        </p:nvSpPr>
        <p:spPr>
          <a:xfrm rot="18720000">
            <a:off x="6013572" y="3331873"/>
            <a:ext cx="50521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86" name="object 186"/>
          <p:cNvSpPr txBox="1"/>
          <p:nvPr/>
        </p:nvSpPr>
        <p:spPr>
          <a:xfrm rot="21180000">
            <a:off x="6332173" y="3241390"/>
            <a:ext cx="50521" cy="38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7"/>
              </a:lnSpc>
            </a:pPr>
            <a:r>
              <a:rPr sz="316" spc="24" dirty="0">
                <a:solidFill>
                  <a:srgbClr val="7F7F7F"/>
                </a:solidFill>
                <a:latin typeface="Trebuchet MS"/>
                <a:cs typeface="Trebuchet MS"/>
              </a:rPr>
              <a:t>T</a:t>
            </a:r>
            <a:endParaRPr sz="316" dirty="0">
              <a:latin typeface="Trebuchet MS"/>
              <a:cs typeface="Trebuchet M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8051954" y="4620947"/>
            <a:ext cx="31462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8" name="object 188"/>
          <p:cNvSpPr/>
          <p:nvPr/>
        </p:nvSpPr>
        <p:spPr>
          <a:xfrm>
            <a:off x="8067538" y="4605364"/>
            <a:ext cx="0" cy="31462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5912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9" name="object 189"/>
          <p:cNvSpPr/>
          <p:nvPr/>
        </p:nvSpPr>
        <p:spPr>
          <a:xfrm>
            <a:off x="8055461" y="4608870"/>
            <a:ext cx="24098" cy="24098"/>
          </a:xfrm>
          <a:custGeom>
            <a:avLst/>
            <a:gdLst/>
            <a:ahLst/>
            <a:cxnLst/>
            <a:rect l="l" t="t" r="r" b="b"/>
            <a:pathLst>
              <a:path w="45719" h="45720">
                <a:moveTo>
                  <a:pt x="45579" y="22789"/>
                </a:moveTo>
                <a:lnTo>
                  <a:pt x="43788" y="13918"/>
                </a:lnTo>
                <a:lnTo>
                  <a:pt x="38904" y="6674"/>
                </a:lnTo>
                <a:lnTo>
                  <a:pt x="31660" y="1790"/>
                </a:lnTo>
                <a:lnTo>
                  <a:pt x="22789" y="0"/>
                </a:lnTo>
                <a:lnTo>
                  <a:pt x="13918" y="1790"/>
                </a:lnTo>
                <a:lnTo>
                  <a:pt x="6674" y="6674"/>
                </a:lnTo>
                <a:lnTo>
                  <a:pt x="1790" y="13918"/>
                </a:lnTo>
                <a:lnTo>
                  <a:pt x="0" y="22789"/>
                </a:lnTo>
                <a:lnTo>
                  <a:pt x="1790" y="31660"/>
                </a:lnTo>
                <a:lnTo>
                  <a:pt x="6674" y="38904"/>
                </a:lnTo>
                <a:lnTo>
                  <a:pt x="13918" y="43788"/>
                </a:lnTo>
                <a:lnTo>
                  <a:pt x="22789" y="45579"/>
                </a:lnTo>
                <a:lnTo>
                  <a:pt x="31660" y="43788"/>
                </a:lnTo>
                <a:lnTo>
                  <a:pt x="38904" y="38904"/>
                </a:lnTo>
                <a:lnTo>
                  <a:pt x="43788" y="31660"/>
                </a:lnTo>
                <a:lnTo>
                  <a:pt x="45579" y="227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0" name="object 190"/>
          <p:cNvSpPr/>
          <p:nvPr/>
        </p:nvSpPr>
        <p:spPr>
          <a:xfrm>
            <a:off x="8055461" y="4620947"/>
            <a:ext cx="12384" cy="6694"/>
          </a:xfrm>
          <a:custGeom>
            <a:avLst/>
            <a:gdLst/>
            <a:ahLst/>
            <a:cxnLst/>
            <a:rect l="l" t="t" r="r" b="b"/>
            <a:pathLst>
              <a:path w="23494" h="12700">
                <a:moveTo>
                  <a:pt x="1724" y="8623"/>
                </a:moveTo>
                <a:lnTo>
                  <a:pt x="3941" y="12565"/>
                </a:lnTo>
                <a:lnTo>
                  <a:pt x="22912" y="0"/>
                </a:lnTo>
                <a:lnTo>
                  <a:pt x="1724" y="8623"/>
                </a:lnTo>
                <a:close/>
              </a:path>
              <a:path w="23494" h="12700">
                <a:moveTo>
                  <a:pt x="492" y="4434"/>
                </a:moveTo>
                <a:lnTo>
                  <a:pt x="1724" y="8623"/>
                </a:lnTo>
                <a:lnTo>
                  <a:pt x="22912" y="0"/>
                </a:lnTo>
                <a:lnTo>
                  <a:pt x="492" y="4434"/>
                </a:lnTo>
                <a:close/>
              </a:path>
              <a:path w="23494" h="12700">
                <a:moveTo>
                  <a:pt x="0" y="0"/>
                </a:moveTo>
                <a:lnTo>
                  <a:pt x="492" y="4434"/>
                </a:lnTo>
                <a:lnTo>
                  <a:pt x="229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1" name="object 191"/>
          <p:cNvSpPr/>
          <p:nvPr/>
        </p:nvSpPr>
        <p:spPr>
          <a:xfrm>
            <a:off x="8055461" y="4620948"/>
            <a:ext cx="12384" cy="2343"/>
          </a:xfrm>
          <a:custGeom>
            <a:avLst/>
            <a:gdLst/>
            <a:ahLst/>
            <a:cxnLst/>
            <a:rect l="l" t="t" r="r" b="b"/>
            <a:pathLst>
              <a:path w="23494" h="4445">
                <a:moveTo>
                  <a:pt x="0" y="0"/>
                </a:moveTo>
                <a:lnTo>
                  <a:pt x="492" y="4434"/>
                </a:lnTo>
                <a:lnTo>
                  <a:pt x="22912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2" name="object 192"/>
          <p:cNvSpPr/>
          <p:nvPr/>
        </p:nvSpPr>
        <p:spPr>
          <a:xfrm>
            <a:off x="8055720" y="4620947"/>
            <a:ext cx="12049" cy="4686"/>
          </a:xfrm>
          <a:custGeom>
            <a:avLst/>
            <a:gdLst/>
            <a:ahLst/>
            <a:cxnLst/>
            <a:rect l="l" t="t" r="r" b="b"/>
            <a:pathLst>
              <a:path w="22859" h="8890">
                <a:moveTo>
                  <a:pt x="0" y="4434"/>
                </a:moveTo>
                <a:lnTo>
                  <a:pt x="22420" y="0"/>
                </a:lnTo>
                <a:lnTo>
                  <a:pt x="1231" y="8623"/>
                </a:lnTo>
                <a:lnTo>
                  <a:pt x="0" y="44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3" name="object 193"/>
          <p:cNvSpPr/>
          <p:nvPr/>
        </p:nvSpPr>
        <p:spPr>
          <a:xfrm>
            <a:off x="8056370" y="4620947"/>
            <a:ext cx="11380" cy="6694"/>
          </a:xfrm>
          <a:custGeom>
            <a:avLst/>
            <a:gdLst/>
            <a:ahLst/>
            <a:cxnLst/>
            <a:rect l="l" t="t" r="r" b="b"/>
            <a:pathLst>
              <a:path w="21590" h="12700">
                <a:moveTo>
                  <a:pt x="21188" y="0"/>
                </a:moveTo>
                <a:lnTo>
                  <a:pt x="0" y="8623"/>
                </a:lnTo>
                <a:lnTo>
                  <a:pt x="2217" y="12565"/>
                </a:lnTo>
                <a:lnTo>
                  <a:pt x="211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4" name="object 194"/>
          <p:cNvSpPr/>
          <p:nvPr/>
        </p:nvSpPr>
        <p:spPr>
          <a:xfrm>
            <a:off x="8057539" y="4620948"/>
            <a:ext cx="10041" cy="11045"/>
          </a:xfrm>
          <a:custGeom>
            <a:avLst/>
            <a:gdLst/>
            <a:ahLst/>
            <a:cxnLst/>
            <a:rect l="l" t="t" r="r" b="b"/>
            <a:pathLst>
              <a:path w="19050" h="20954">
                <a:moveTo>
                  <a:pt x="6159" y="18724"/>
                </a:moveTo>
                <a:lnTo>
                  <a:pt x="10101" y="20941"/>
                </a:lnTo>
                <a:lnTo>
                  <a:pt x="18970" y="0"/>
                </a:lnTo>
                <a:lnTo>
                  <a:pt x="6159" y="18724"/>
                </a:lnTo>
                <a:close/>
              </a:path>
              <a:path w="19050" h="20954">
                <a:moveTo>
                  <a:pt x="2710" y="16014"/>
                </a:moveTo>
                <a:lnTo>
                  <a:pt x="6159" y="18724"/>
                </a:lnTo>
                <a:lnTo>
                  <a:pt x="18970" y="0"/>
                </a:lnTo>
                <a:lnTo>
                  <a:pt x="2710" y="16014"/>
                </a:lnTo>
                <a:close/>
              </a:path>
              <a:path w="19050" h="20954">
                <a:moveTo>
                  <a:pt x="0" y="12565"/>
                </a:moveTo>
                <a:lnTo>
                  <a:pt x="2710" y="16014"/>
                </a:lnTo>
                <a:lnTo>
                  <a:pt x="18970" y="0"/>
                </a:lnTo>
                <a:lnTo>
                  <a:pt x="0" y="125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5" name="object 195"/>
          <p:cNvSpPr/>
          <p:nvPr/>
        </p:nvSpPr>
        <p:spPr>
          <a:xfrm>
            <a:off x="8057539" y="4620947"/>
            <a:ext cx="10041" cy="8702"/>
          </a:xfrm>
          <a:custGeom>
            <a:avLst/>
            <a:gdLst/>
            <a:ahLst/>
            <a:cxnLst/>
            <a:rect l="l" t="t" r="r" b="b"/>
            <a:pathLst>
              <a:path w="19050" h="16509">
                <a:moveTo>
                  <a:pt x="0" y="12565"/>
                </a:moveTo>
                <a:lnTo>
                  <a:pt x="2710" y="16014"/>
                </a:lnTo>
                <a:lnTo>
                  <a:pt x="18970" y="0"/>
                </a:lnTo>
                <a:lnTo>
                  <a:pt x="0" y="125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6" name="object 196"/>
          <p:cNvSpPr/>
          <p:nvPr/>
        </p:nvSpPr>
        <p:spPr>
          <a:xfrm>
            <a:off x="8058967" y="4620947"/>
            <a:ext cx="8702" cy="10041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0" y="16014"/>
                </a:moveTo>
                <a:lnTo>
                  <a:pt x="16260" y="0"/>
                </a:lnTo>
                <a:lnTo>
                  <a:pt x="3449" y="18724"/>
                </a:lnTo>
                <a:lnTo>
                  <a:pt x="0" y="160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7" name="object 197"/>
          <p:cNvSpPr/>
          <p:nvPr/>
        </p:nvSpPr>
        <p:spPr>
          <a:xfrm>
            <a:off x="8060785" y="4620948"/>
            <a:ext cx="7029" cy="11045"/>
          </a:xfrm>
          <a:custGeom>
            <a:avLst/>
            <a:gdLst/>
            <a:ahLst/>
            <a:cxnLst/>
            <a:rect l="l" t="t" r="r" b="b"/>
            <a:pathLst>
              <a:path w="13334" h="20954">
                <a:moveTo>
                  <a:pt x="12811" y="0"/>
                </a:moveTo>
                <a:lnTo>
                  <a:pt x="0" y="18724"/>
                </a:lnTo>
                <a:lnTo>
                  <a:pt x="3941" y="20941"/>
                </a:lnTo>
                <a:lnTo>
                  <a:pt x="1281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8" name="object 198"/>
          <p:cNvSpPr/>
          <p:nvPr/>
        </p:nvSpPr>
        <p:spPr>
          <a:xfrm>
            <a:off x="8062863" y="4620947"/>
            <a:ext cx="4686" cy="12049"/>
          </a:xfrm>
          <a:custGeom>
            <a:avLst/>
            <a:gdLst/>
            <a:ahLst/>
            <a:cxnLst/>
            <a:rect l="l" t="t" r="r" b="b"/>
            <a:pathLst>
              <a:path w="8890" h="22859">
                <a:moveTo>
                  <a:pt x="4434" y="22173"/>
                </a:moveTo>
                <a:lnTo>
                  <a:pt x="8869" y="22666"/>
                </a:lnTo>
                <a:lnTo>
                  <a:pt x="8869" y="0"/>
                </a:lnTo>
                <a:lnTo>
                  <a:pt x="4434" y="22173"/>
                </a:lnTo>
                <a:close/>
              </a:path>
              <a:path w="8890" h="22859">
                <a:moveTo>
                  <a:pt x="0" y="20941"/>
                </a:moveTo>
                <a:lnTo>
                  <a:pt x="4434" y="22173"/>
                </a:lnTo>
                <a:lnTo>
                  <a:pt x="8869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9" name="object 199"/>
          <p:cNvSpPr/>
          <p:nvPr/>
        </p:nvSpPr>
        <p:spPr>
          <a:xfrm>
            <a:off x="8062863" y="4620948"/>
            <a:ext cx="4686" cy="11714"/>
          </a:xfrm>
          <a:custGeom>
            <a:avLst/>
            <a:gdLst/>
            <a:ahLst/>
            <a:cxnLst/>
            <a:rect l="l" t="t" r="r" b="b"/>
            <a:pathLst>
              <a:path w="8890" h="22225">
                <a:moveTo>
                  <a:pt x="0" y="20941"/>
                </a:moveTo>
                <a:lnTo>
                  <a:pt x="4434" y="22173"/>
                </a:lnTo>
                <a:lnTo>
                  <a:pt x="8869" y="0"/>
                </a:lnTo>
                <a:lnTo>
                  <a:pt x="0" y="209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0" name="object 200"/>
          <p:cNvSpPr/>
          <p:nvPr/>
        </p:nvSpPr>
        <p:spPr>
          <a:xfrm>
            <a:off x="8065200" y="4620947"/>
            <a:ext cx="2343" cy="12049"/>
          </a:xfrm>
          <a:custGeom>
            <a:avLst/>
            <a:gdLst/>
            <a:ahLst/>
            <a:cxnLst/>
            <a:rect l="l" t="t" r="r" b="b"/>
            <a:pathLst>
              <a:path w="4444" h="22859">
                <a:moveTo>
                  <a:pt x="0" y="22173"/>
                </a:moveTo>
                <a:lnTo>
                  <a:pt x="4434" y="0"/>
                </a:lnTo>
                <a:lnTo>
                  <a:pt x="4434" y="22666"/>
                </a:lnTo>
                <a:lnTo>
                  <a:pt x="0" y="221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1" name="object 201"/>
          <p:cNvSpPr/>
          <p:nvPr/>
        </p:nvSpPr>
        <p:spPr>
          <a:xfrm>
            <a:off x="8067538" y="4614194"/>
            <a:ext cx="12049" cy="7029"/>
          </a:xfrm>
          <a:custGeom>
            <a:avLst/>
            <a:gdLst/>
            <a:ahLst/>
            <a:cxnLst/>
            <a:rect l="l" t="t" r="r" b="b"/>
            <a:pathLst>
              <a:path w="22859" h="13334">
                <a:moveTo>
                  <a:pt x="0" y="12811"/>
                </a:moveTo>
                <a:lnTo>
                  <a:pt x="22666" y="12811"/>
                </a:lnTo>
                <a:lnTo>
                  <a:pt x="22173" y="8376"/>
                </a:lnTo>
                <a:lnTo>
                  <a:pt x="0" y="12811"/>
                </a:lnTo>
                <a:close/>
              </a:path>
              <a:path w="22859" h="13334">
                <a:moveTo>
                  <a:pt x="0" y="12811"/>
                </a:moveTo>
                <a:lnTo>
                  <a:pt x="22173" y="8376"/>
                </a:lnTo>
                <a:lnTo>
                  <a:pt x="20941" y="3941"/>
                </a:lnTo>
                <a:lnTo>
                  <a:pt x="0" y="12811"/>
                </a:lnTo>
                <a:close/>
              </a:path>
              <a:path w="22859" h="13334">
                <a:moveTo>
                  <a:pt x="0" y="12811"/>
                </a:moveTo>
                <a:lnTo>
                  <a:pt x="20941" y="3941"/>
                </a:lnTo>
                <a:lnTo>
                  <a:pt x="18724" y="0"/>
                </a:lnTo>
                <a:lnTo>
                  <a:pt x="0" y="12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2" name="object 202"/>
          <p:cNvSpPr/>
          <p:nvPr/>
        </p:nvSpPr>
        <p:spPr>
          <a:xfrm>
            <a:off x="8067538" y="4618610"/>
            <a:ext cx="12049" cy="2343"/>
          </a:xfrm>
          <a:custGeom>
            <a:avLst/>
            <a:gdLst/>
            <a:ahLst/>
            <a:cxnLst/>
            <a:rect l="l" t="t" r="r" b="b"/>
            <a:pathLst>
              <a:path w="22859" h="4445">
                <a:moveTo>
                  <a:pt x="22666" y="4434"/>
                </a:moveTo>
                <a:lnTo>
                  <a:pt x="22173" y="0"/>
                </a:lnTo>
                <a:lnTo>
                  <a:pt x="0" y="4434"/>
                </a:lnTo>
                <a:lnTo>
                  <a:pt x="22666" y="44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3" name="object 203"/>
          <p:cNvSpPr/>
          <p:nvPr/>
        </p:nvSpPr>
        <p:spPr>
          <a:xfrm>
            <a:off x="8067539" y="4616272"/>
            <a:ext cx="11714" cy="4686"/>
          </a:xfrm>
          <a:custGeom>
            <a:avLst/>
            <a:gdLst/>
            <a:ahLst/>
            <a:cxnLst/>
            <a:rect l="l" t="t" r="r" b="b"/>
            <a:pathLst>
              <a:path w="22225" h="8890">
                <a:moveTo>
                  <a:pt x="22173" y="4434"/>
                </a:moveTo>
                <a:lnTo>
                  <a:pt x="0" y="8869"/>
                </a:lnTo>
                <a:lnTo>
                  <a:pt x="20941" y="0"/>
                </a:lnTo>
                <a:lnTo>
                  <a:pt x="22173" y="44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4" name="object 204"/>
          <p:cNvSpPr/>
          <p:nvPr/>
        </p:nvSpPr>
        <p:spPr>
          <a:xfrm>
            <a:off x="8067538" y="4614194"/>
            <a:ext cx="11045" cy="7029"/>
          </a:xfrm>
          <a:custGeom>
            <a:avLst/>
            <a:gdLst/>
            <a:ahLst/>
            <a:cxnLst/>
            <a:rect l="l" t="t" r="r" b="b"/>
            <a:pathLst>
              <a:path w="20955" h="13334">
                <a:moveTo>
                  <a:pt x="0" y="12811"/>
                </a:moveTo>
                <a:lnTo>
                  <a:pt x="20941" y="3941"/>
                </a:lnTo>
                <a:lnTo>
                  <a:pt x="18724" y="0"/>
                </a:lnTo>
                <a:lnTo>
                  <a:pt x="0" y="128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5" name="object 205"/>
          <p:cNvSpPr/>
          <p:nvPr/>
        </p:nvSpPr>
        <p:spPr>
          <a:xfrm>
            <a:off x="8067538" y="4609779"/>
            <a:ext cx="10041" cy="11380"/>
          </a:xfrm>
          <a:custGeom>
            <a:avLst/>
            <a:gdLst/>
            <a:ahLst/>
            <a:cxnLst/>
            <a:rect l="l" t="t" r="r" b="b"/>
            <a:pathLst>
              <a:path w="19050" h="21590">
                <a:moveTo>
                  <a:pt x="0" y="21188"/>
                </a:moveTo>
                <a:lnTo>
                  <a:pt x="18724" y="8376"/>
                </a:lnTo>
                <a:lnTo>
                  <a:pt x="16014" y="4927"/>
                </a:lnTo>
                <a:lnTo>
                  <a:pt x="0" y="21188"/>
                </a:lnTo>
                <a:close/>
              </a:path>
              <a:path w="19050" h="21590">
                <a:moveTo>
                  <a:pt x="0" y="21188"/>
                </a:moveTo>
                <a:lnTo>
                  <a:pt x="16014" y="4927"/>
                </a:lnTo>
                <a:lnTo>
                  <a:pt x="12565" y="2217"/>
                </a:lnTo>
                <a:lnTo>
                  <a:pt x="0" y="21188"/>
                </a:lnTo>
                <a:close/>
              </a:path>
              <a:path w="19050" h="21590">
                <a:moveTo>
                  <a:pt x="0" y="21188"/>
                </a:moveTo>
                <a:lnTo>
                  <a:pt x="12565" y="2217"/>
                </a:lnTo>
                <a:lnTo>
                  <a:pt x="8623" y="0"/>
                </a:lnTo>
                <a:lnTo>
                  <a:pt x="0" y="211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6" name="object 206"/>
          <p:cNvSpPr/>
          <p:nvPr/>
        </p:nvSpPr>
        <p:spPr>
          <a:xfrm>
            <a:off x="8067538" y="4612376"/>
            <a:ext cx="10041" cy="8702"/>
          </a:xfrm>
          <a:custGeom>
            <a:avLst/>
            <a:gdLst/>
            <a:ahLst/>
            <a:cxnLst/>
            <a:rect l="l" t="t" r="r" b="b"/>
            <a:pathLst>
              <a:path w="19050" h="16509">
                <a:moveTo>
                  <a:pt x="18724" y="3449"/>
                </a:moveTo>
                <a:lnTo>
                  <a:pt x="16014" y="0"/>
                </a:lnTo>
                <a:lnTo>
                  <a:pt x="0" y="16260"/>
                </a:lnTo>
                <a:lnTo>
                  <a:pt x="18724" y="34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7" name="object 207"/>
          <p:cNvSpPr/>
          <p:nvPr/>
        </p:nvSpPr>
        <p:spPr>
          <a:xfrm>
            <a:off x="8067538" y="4610948"/>
            <a:ext cx="8702" cy="10041"/>
          </a:xfrm>
          <a:custGeom>
            <a:avLst/>
            <a:gdLst/>
            <a:ahLst/>
            <a:cxnLst/>
            <a:rect l="l" t="t" r="r" b="b"/>
            <a:pathLst>
              <a:path w="16509" h="19050">
                <a:moveTo>
                  <a:pt x="16014" y="2710"/>
                </a:moveTo>
                <a:lnTo>
                  <a:pt x="0" y="18970"/>
                </a:lnTo>
                <a:lnTo>
                  <a:pt x="12565" y="0"/>
                </a:lnTo>
                <a:lnTo>
                  <a:pt x="16014" y="27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8" name="object 208"/>
          <p:cNvSpPr/>
          <p:nvPr/>
        </p:nvSpPr>
        <p:spPr>
          <a:xfrm>
            <a:off x="8067538" y="4609779"/>
            <a:ext cx="6694" cy="11380"/>
          </a:xfrm>
          <a:custGeom>
            <a:avLst/>
            <a:gdLst/>
            <a:ahLst/>
            <a:cxnLst/>
            <a:rect l="l" t="t" r="r" b="b"/>
            <a:pathLst>
              <a:path w="12700" h="21590">
                <a:moveTo>
                  <a:pt x="0" y="21188"/>
                </a:moveTo>
                <a:lnTo>
                  <a:pt x="12565" y="2217"/>
                </a:lnTo>
                <a:lnTo>
                  <a:pt x="8623" y="0"/>
                </a:lnTo>
                <a:lnTo>
                  <a:pt x="0" y="211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9" name="object 209"/>
          <p:cNvSpPr/>
          <p:nvPr/>
        </p:nvSpPr>
        <p:spPr>
          <a:xfrm>
            <a:off x="8067538" y="4608870"/>
            <a:ext cx="4686" cy="12384"/>
          </a:xfrm>
          <a:custGeom>
            <a:avLst/>
            <a:gdLst/>
            <a:ahLst/>
            <a:cxnLst/>
            <a:rect l="l" t="t" r="r" b="b"/>
            <a:pathLst>
              <a:path w="8890" h="23495">
                <a:moveTo>
                  <a:pt x="0" y="22912"/>
                </a:moveTo>
                <a:lnTo>
                  <a:pt x="8623" y="1724"/>
                </a:lnTo>
                <a:lnTo>
                  <a:pt x="4434" y="492"/>
                </a:lnTo>
                <a:lnTo>
                  <a:pt x="0" y="22912"/>
                </a:lnTo>
                <a:close/>
              </a:path>
              <a:path w="8890" h="23495">
                <a:moveTo>
                  <a:pt x="0" y="0"/>
                </a:moveTo>
                <a:lnTo>
                  <a:pt x="0" y="22912"/>
                </a:lnTo>
                <a:lnTo>
                  <a:pt x="4434" y="4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0" name="object 210"/>
          <p:cNvSpPr/>
          <p:nvPr/>
        </p:nvSpPr>
        <p:spPr>
          <a:xfrm>
            <a:off x="8067538" y="4609130"/>
            <a:ext cx="4686" cy="12049"/>
          </a:xfrm>
          <a:custGeom>
            <a:avLst/>
            <a:gdLst/>
            <a:ahLst/>
            <a:cxnLst/>
            <a:rect l="l" t="t" r="r" b="b"/>
            <a:pathLst>
              <a:path w="8890" h="22859">
                <a:moveTo>
                  <a:pt x="8623" y="1231"/>
                </a:moveTo>
                <a:lnTo>
                  <a:pt x="4434" y="0"/>
                </a:lnTo>
                <a:lnTo>
                  <a:pt x="0" y="22420"/>
                </a:lnTo>
                <a:lnTo>
                  <a:pt x="8623" y="12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1" name="object 211"/>
          <p:cNvSpPr/>
          <p:nvPr/>
        </p:nvSpPr>
        <p:spPr>
          <a:xfrm>
            <a:off x="8067538" y="4608870"/>
            <a:ext cx="2343" cy="12384"/>
          </a:xfrm>
          <a:custGeom>
            <a:avLst/>
            <a:gdLst/>
            <a:ahLst/>
            <a:cxnLst/>
            <a:rect l="l" t="t" r="r" b="b"/>
            <a:pathLst>
              <a:path w="4444" h="23495">
                <a:moveTo>
                  <a:pt x="4434" y="492"/>
                </a:moveTo>
                <a:lnTo>
                  <a:pt x="0" y="22912"/>
                </a:lnTo>
                <a:lnTo>
                  <a:pt x="0" y="0"/>
                </a:lnTo>
                <a:lnTo>
                  <a:pt x="4434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2" name="object 212"/>
          <p:cNvSpPr/>
          <p:nvPr/>
        </p:nvSpPr>
        <p:spPr>
          <a:xfrm>
            <a:off x="8091692" y="5539969"/>
            <a:ext cx="10710" cy="1071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0" y="19709"/>
                </a:moveTo>
                <a:lnTo>
                  <a:pt x="19709" y="19709"/>
                </a:lnTo>
                <a:lnTo>
                  <a:pt x="19709" y="0"/>
                </a:lnTo>
                <a:lnTo>
                  <a:pt x="0" y="19709"/>
                </a:lnTo>
                <a:close/>
              </a:path>
              <a:path w="20319" h="20320">
                <a:moveTo>
                  <a:pt x="0" y="0"/>
                </a:moveTo>
                <a:lnTo>
                  <a:pt x="0" y="19709"/>
                </a:lnTo>
                <a:lnTo>
                  <a:pt x="197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3" name="object 213"/>
          <p:cNvSpPr/>
          <p:nvPr/>
        </p:nvSpPr>
        <p:spPr>
          <a:xfrm>
            <a:off x="8091692" y="5539969"/>
            <a:ext cx="10710" cy="1071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0" y="0"/>
                </a:moveTo>
                <a:lnTo>
                  <a:pt x="19709" y="0"/>
                </a:lnTo>
                <a:lnTo>
                  <a:pt x="0" y="1970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4" name="object 214"/>
          <p:cNvSpPr/>
          <p:nvPr/>
        </p:nvSpPr>
        <p:spPr>
          <a:xfrm>
            <a:off x="8091692" y="5539969"/>
            <a:ext cx="10710" cy="1071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9709" y="0"/>
                </a:moveTo>
                <a:lnTo>
                  <a:pt x="0" y="19709"/>
                </a:lnTo>
                <a:lnTo>
                  <a:pt x="19709" y="19709"/>
                </a:lnTo>
                <a:lnTo>
                  <a:pt x="19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5" name="object 215"/>
          <p:cNvSpPr/>
          <p:nvPr/>
        </p:nvSpPr>
        <p:spPr>
          <a:xfrm>
            <a:off x="8081304" y="5529580"/>
            <a:ext cx="10710" cy="1071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0" y="19709"/>
                </a:moveTo>
                <a:lnTo>
                  <a:pt x="19709" y="19709"/>
                </a:lnTo>
                <a:lnTo>
                  <a:pt x="19709" y="0"/>
                </a:lnTo>
                <a:lnTo>
                  <a:pt x="0" y="19709"/>
                </a:lnTo>
                <a:close/>
              </a:path>
              <a:path w="20319" h="20320">
                <a:moveTo>
                  <a:pt x="0" y="0"/>
                </a:moveTo>
                <a:lnTo>
                  <a:pt x="0" y="19709"/>
                </a:lnTo>
                <a:lnTo>
                  <a:pt x="197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6" name="object 216"/>
          <p:cNvSpPr/>
          <p:nvPr/>
        </p:nvSpPr>
        <p:spPr>
          <a:xfrm>
            <a:off x="8081304" y="5529580"/>
            <a:ext cx="10710" cy="1071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0" y="0"/>
                </a:moveTo>
                <a:lnTo>
                  <a:pt x="19709" y="0"/>
                </a:lnTo>
                <a:lnTo>
                  <a:pt x="0" y="1970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7" name="object 217"/>
          <p:cNvSpPr/>
          <p:nvPr/>
        </p:nvSpPr>
        <p:spPr>
          <a:xfrm>
            <a:off x="8081304" y="5529580"/>
            <a:ext cx="10710" cy="1071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19709" y="0"/>
                </a:moveTo>
                <a:lnTo>
                  <a:pt x="0" y="19709"/>
                </a:lnTo>
                <a:lnTo>
                  <a:pt x="19709" y="19709"/>
                </a:lnTo>
                <a:lnTo>
                  <a:pt x="19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8" name="object 218"/>
          <p:cNvSpPr/>
          <p:nvPr/>
        </p:nvSpPr>
        <p:spPr>
          <a:xfrm>
            <a:off x="8089550" y="5524385"/>
            <a:ext cx="4351" cy="31462"/>
          </a:xfrm>
          <a:custGeom>
            <a:avLst/>
            <a:gdLst/>
            <a:ahLst/>
            <a:cxnLst/>
            <a:rect l="l" t="t" r="r" b="b"/>
            <a:pathLst>
              <a:path w="8255" h="59690">
                <a:moveTo>
                  <a:pt x="8130" y="59129"/>
                </a:moveTo>
                <a:lnTo>
                  <a:pt x="8130" y="0"/>
                </a:lnTo>
                <a:lnTo>
                  <a:pt x="0" y="0"/>
                </a:lnTo>
                <a:lnTo>
                  <a:pt x="0" y="59129"/>
                </a:lnTo>
                <a:lnTo>
                  <a:pt x="8130" y="59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9" name="object 219"/>
          <p:cNvSpPr/>
          <p:nvPr/>
        </p:nvSpPr>
        <p:spPr>
          <a:xfrm>
            <a:off x="8081304" y="5529580"/>
            <a:ext cx="21086" cy="21086"/>
          </a:xfrm>
          <a:custGeom>
            <a:avLst/>
            <a:gdLst/>
            <a:ahLst/>
            <a:cxnLst/>
            <a:rect l="l" t="t" r="r" b="b"/>
            <a:pathLst>
              <a:path w="40005" h="40004">
                <a:moveTo>
                  <a:pt x="0" y="39419"/>
                </a:moveTo>
                <a:lnTo>
                  <a:pt x="0" y="0"/>
                </a:lnTo>
                <a:lnTo>
                  <a:pt x="39419" y="0"/>
                </a:lnTo>
                <a:lnTo>
                  <a:pt x="39419" y="39419"/>
                </a:lnTo>
                <a:lnTo>
                  <a:pt x="0" y="39419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0" name="object 220"/>
          <p:cNvSpPr/>
          <p:nvPr/>
        </p:nvSpPr>
        <p:spPr>
          <a:xfrm>
            <a:off x="8076109" y="5537825"/>
            <a:ext cx="31462" cy="4351"/>
          </a:xfrm>
          <a:custGeom>
            <a:avLst/>
            <a:gdLst/>
            <a:ahLst/>
            <a:cxnLst/>
            <a:rect l="l" t="t" r="r" b="b"/>
            <a:pathLst>
              <a:path w="59690" h="8254">
                <a:moveTo>
                  <a:pt x="59129" y="8130"/>
                </a:moveTo>
                <a:lnTo>
                  <a:pt x="59129" y="0"/>
                </a:lnTo>
                <a:lnTo>
                  <a:pt x="0" y="0"/>
                </a:lnTo>
                <a:lnTo>
                  <a:pt x="0" y="8130"/>
                </a:lnTo>
                <a:lnTo>
                  <a:pt x="59129" y="8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1" name="object 221"/>
          <p:cNvSpPr/>
          <p:nvPr/>
        </p:nvSpPr>
        <p:spPr>
          <a:xfrm>
            <a:off x="2521856" y="2046598"/>
            <a:ext cx="1104844" cy="59242"/>
          </a:xfrm>
          <a:custGeom>
            <a:avLst/>
            <a:gdLst/>
            <a:ahLst/>
            <a:cxnLst/>
            <a:rect l="l" t="t" r="r" b="b"/>
            <a:pathLst>
              <a:path w="2096135" h="112395">
                <a:moveTo>
                  <a:pt x="667919" y="42622"/>
                </a:moveTo>
                <a:lnTo>
                  <a:pt x="2095409" y="112100"/>
                </a:lnTo>
                <a:lnTo>
                  <a:pt x="2095901" y="103230"/>
                </a:lnTo>
                <a:lnTo>
                  <a:pt x="667919" y="42622"/>
                </a:lnTo>
                <a:close/>
              </a:path>
              <a:path w="2096135" h="112395">
                <a:moveTo>
                  <a:pt x="667919" y="42622"/>
                </a:moveTo>
                <a:lnTo>
                  <a:pt x="2095901" y="103230"/>
                </a:lnTo>
                <a:lnTo>
                  <a:pt x="668412" y="33753"/>
                </a:lnTo>
                <a:lnTo>
                  <a:pt x="667919" y="42622"/>
                </a:lnTo>
                <a:close/>
              </a:path>
              <a:path w="2096135" h="112395">
                <a:moveTo>
                  <a:pt x="0" y="8869"/>
                </a:moveTo>
                <a:lnTo>
                  <a:pt x="667919" y="42622"/>
                </a:lnTo>
                <a:lnTo>
                  <a:pt x="668412" y="33753"/>
                </a:lnTo>
                <a:lnTo>
                  <a:pt x="0" y="8869"/>
                </a:lnTo>
                <a:close/>
              </a:path>
              <a:path w="2096135" h="112395">
                <a:moveTo>
                  <a:pt x="0" y="8869"/>
                </a:moveTo>
                <a:lnTo>
                  <a:pt x="668412" y="33753"/>
                </a:lnTo>
                <a:lnTo>
                  <a:pt x="492" y="0"/>
                </a:lnTo>
                <a:lnTo>
                  <a:pt x="0" y="886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2" name="object 222"/>
          <p:cNvSpPr/>
          <p:nvPr/>
        </p:nvSpPr>
        <p:spPr>
          <a:xfrm>
            <a:off x="2873906" y="2069063"/>
            <a:ext cx="752740" cy="36817"/>
          </a:xfrm>
          <a:custGeom>
            <a:avLst/>
            <a:gdLst/>
            <a:ahLst/>
            <a:cxnLst/>
            <a:rect l="l" t="t" r="r" b="b"/>
            <a:pathLst>
              <a:path w="1428114" h="69850">
                <a:moveTo>
                  <a:pt x="1427489" y="69477"/>
                </a:moveTo>
                <a:lnTo>
                  <a:pt x="1427982" y="60607"/>
                </a:lnTo>
                <a:lnTo>
                  <a:pt x="0" y="0"/>
                </a:lnTo>
                <a:lnTo>
                  <a:pt x="1427489" y="69477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3" name="object 223"/>
          <p:cNvSpPr/>
          <p:nvPr/>
        </p:nvSpPr>
        <p:spPr>
          <a:xfrm>
            <a:off x="2873906" y="2064388"/>
            <a:ext cx="752740" cy="36817"/>
          </a:xfrm>
          <a:custGeom>
            <a:avLst/>
            <a:gdLst/>
            <a:ahLst/>
            <a:cxnLst/>
            <a:rect l="l" t="t" r="r" b="b"/>
            <a:pathLst>
              <a:path w="1428114" h="69850">
                <a:moveTo>
                  <a:pt x="1427982" y="69477"/>
                </a:moveTo>
                <a:lnTo>
                  <a:pt x="0" y="8869"/>
                </a:lnTo>
                <a:lnTo>
                  <a:pt x="492" y="0"/>
                </a:lnTo>
                <a:lnTo>
                  <a:pt x="1427982" y="69477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4" name="object 224"/>
          <p:cNvSpPr/>
          <p:nvPr/>
        </p:nvSpPr>
        <p:spPr>
          <a:xfrm>
            <a:off x="2521855" y="2051272"/>
            <a:ext cx="352439" cy="18074"/>
          </a:xfrm>
          <a:custGeom>
            <a:avLst/>
            <a:gdLst/>
            <a:ahLst/>
            <a:cxnLst/>
            <a:rect l="l" t="t" r="r" b="b"/>
            <a:pathLst>
              <a:path w="668654" h="34289">
                <a:moveTo>
                  <a:pt x="667919" y="33753"/>
                </a:moveTo>
                <a:lnTo>
                  <a:pt x="668412" y="24883"/>
                </a:lnTo>
                <a:lnTo>
                  <a:pt x="0" y="0"/>
                </a:lnTo>
                <a:lnTo>
                  <a:pt x="667919" y="33753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5" name="object 225"/>
          <p:cNvSpPr/>
          <p:nvPr/>
        </p:nvSpPr>
        <p:spPr>
          <a:xfrm>
            <a:off x="2521855" y="2046597"/>
            <a:ext cx="352439" cy="18074"/>
          </a:xfrm>
          <a:custGeom>
            <a:avLst/>
            <a:gdLst/>
            <a:ahLst/>
            <a:cxnLst/>
            <a:rect l="l" t="t" r="r" b="b"/>
            <a:pathLst>
              <a:path w="668654" h="34289">
                <a:moveTo>
                  <a:pt x="668412" y="33753"/>
                </a:moveTo>
                <a:lnTo>
                  <a:pt x="0" y="8869"/>
                </a:lnTo>
                <a:lnTo>
                  <a:pt x="492" y="0"/>
                </a:lnTo>
                <a:lnTo>
                  <a:pt x="668412" y="33753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6" name="object 226"/>
          <p:cNvSpPr/>
          <p:nvPr/>
        </p:nvSpPr>
        <p:spPr>
          <a:xfrm>
            <a:off x="1265587" y="2010626"/>
            <a:ext cx="1256463" cy="40833"/>
          </a:xfrm>
          <a:custGeom>
            <a:avLst/>
            <a:gdLst/>
            <a:ahLst/>
            <a:cxnLst/>
            <a:rect l="l" t="t" r="r" b="b"/>
            <a:pathLst>
              <a:path w="2383790" h="77470">
                <a:moveTo>
                  <a:pt x="1745558" y="48289"/>
                </a:moveTo>
                <a:lnTo>
                  <a:pt x="2383419" y="77114"/>
                </a:lnTo>
                <a:lnTo>
                  <a:pt x="2383666" y="68245"/>
                </a:lnTo>
                <a:lnTo>
                  <a:pt x="1745558" y="48289"/>
                </a:lnTo>
                <a:close/>
              </a:path>
              <a:path w="2383790" h="77470">
                <a:moveTo>
                  <a:pt x="1745558" y="48289"/>
                </a:moveTo>
                <a:lnTo>
                  <a:pt x="2383666" y="68245"/>
                </a:lnTo>
                <a:lnTo>
                  <a:pt x="1746050" y="39419"/>
                </a:lnTo>
                <a:lnTo>
                  <a:pt x="1745558" y="48289"/>
                </a:lnTo>
                <a:close/>
              </a:path>
              <a:path w="2383790" h="77470">
                <a:moveTo>
                  <a:pt x="0" y="8869"/>
                </a:moveTo>
                <a:lnTo>
                  <a:pt x="1745558" y="48289"/>
                </a:lnTo>
                <a:lnTo>
                  <a:pt x="1746050" y="39419"/>
                </a:lnTo>
                <a:lnTo>
                  <a:pt x="0" y="8869"/>
                </a:lnTo>
                <a:close/>
              </a:path>
              <a:path w="2383790" h="77470">
                <a:moveTo>
                  <a:pt x="0" y="0"/>
                </a:moveTo>
                <a:lnTo>
                  <a:pt x="0" y="8869"/>
                </a:lnTo>
                <a:lnTo>
                  <a:pt x="1746050" y="39419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7" name="object 227"/>
          <p:cNvSpPr/>
          <p:nvPr/>
        </p:nvSpPr>
        <p:spPr>
          <a:xfrm>
            <a:off x="2185647" y="2036078"/>
            <a:ext cx="336373" cy="15396"/>
          </a:xfrm>
          <a:custGeom>
            <a:avLst/>
            <a:gdLst/>
            <a:ahLst/>
            <a:cxnLst/>
            <a:rect l="l" t="t" r="r" b="b"/>
            <a:pathLst>
              <a:path w="638175" h="29210">
                <a:moveTo>
                  <a:pt x="637861" y="28825"/>
                </a:moveTo>
                <a:lnTo>
                  <a:pt x="638108" y="19956"/>
                </a:lnTo>
                <a:lnTo>
                  <a:pt x="0" y="0"/>
                </a:lnTo>
                <a:lnTo>
                  <a:pt x="637861" y="28825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8" name="object 228"/>
          <p:cNvSpPr/>
          <p:nvPr/>
        </p:nvSpPr>
        <p:spPr>
          <a:xfrm>
            <a:off x="2185647" y="2031404"/>
            <a:ext cx="336373" cy="15396"/>
          </a:xfrm>
          <a:custGeom>
            <a:avLst/>
            <a:gdLst/>
            <a:ahLst/>
            <a:cxnLst/>
            <a:rect l="l" t="t" r="r" b="b"/>
            <a:pathLst>
              <a:path w="638175" h="29210">
                <a:moveTo>
                  <a:pt x="638108" y="28825"/>
                </a:moveTo>
                <a:lnTo>
                  <a:pt x="0" y="8869"/>
                </a:lnTo>
                <a:lnTo>
                  <a:pt x="492" y="0"/>
                </a:lnTo>
                <a:lnTo>
                  <a:pt x="638108" y="28825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9" name="object 229"/>
          <p:cNvSpPr/>
          <p:nvPr/>
        </p:nvSpPr>
        <p:spPr>
          <a:xfrm>
            <a:off x="1265587" y="2015301"/>
            <a:ext cx="920425" cy="21086"/>
          </a:xfrm>
          <a:custGeom>
            <a:avLst/>
            <a:gdLst/>
            <a:ahLst/>
            <a:cxnLst/>
            <a:rect l="l" t="t" r="r" b="b"/>
            <a:pathLst>
              <a:path w="1746250" h="40004">
                <a:moveTo>
                  <a:pt x="1745558" y="39419"/>
                </a:moveTo>
                <a:lnTo>
                  <a:pt x="1746050" y="30550"/>
                </a:lnTo>
                <a:lnTo>
                  <a:pt x="0" y="0"/>
                </a:lnTo>
                <a:lnTo>
                  <a:pt x="1745558" y="39419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0" name="object 230"/>
          <p:cNvSpPr/>
          <p:nvPr/>
        </p:nvSpPr>
        <p:spPr>
          <a:xfrm>
            <a:off x="1265587" y="2010626"/>
            <a:ext cx="920425" cy="21086"/>
          </a:xfrm>
          <a:custGeom>
            <a:avLst/>
            <a:gdLst/>
            <a:ahLst/>
            <a:cxnLst/>
            <a:rect l="l" t="t" r="r" b="b"/>
            <a:pathLst>
              <a:path w="1746250" h="40004">
                <a:moveTo>
                  <a:pt x="1746050" y="39419"/>
                </a:moveTo>
                <a:lnTo>
                  <a:pt x="0" y="8869"/>
                </a:lnTo>
                <a:lnTo>
                  <a:pt x="0" y="0"/>
                </a:lnTo>
                <a:lnTo>
                  <a:pt x="1746050" y="39419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1" name="object 231"/>
          <p:cNvSpPr/>
          <p:nvPr/>
        </p:nvSpPr>
        <p:spPr>
          <a:xfrm>
            <a:off x="3638135" y="821236"/>
            <a:ext cx="21086" cy="21086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39666" y="19833"/>
                </a:moveTo>
                <a:lnTo>
                  <a:pt x="38107" y="12113"/>
                </a:lnTo>
                <a:lnTo>
                  <a:pt x="33857" y="5808"/>
                </a:lnTo>
                <a:lnTo>
                  <a:pt x="27553" y="1558"/>
                </a:lnTo>
                <a:lnTo>
                  <a:pt x="19833" y="0"/>
                </a:lnTo>
                <a:lnTo>
                  <a:pt x="12113" y="1558"/>
                </a:lnTo>
                <a:lnTo>
                  <a:pt x="5808" y="5808"/>
                </a:lnTo>
                <a:lnTo>
                  <a:pt x="1558" y="12113"/>
                </a:lnTo>
                <a:lnTo>
                  <a:pt x="0" y="19833"/>
                </a:lnTo>
                <a:lnTo>
                  <a:pt x="1558" y="27553"/>
                </a:lnTo>
                <a:lnTo>
                  <a:pt x="5808" y="33857"/>
                </a:lnTo>
                <a:lnTo>
                  <a:pt x="12113" y="38107"/>
                </a:lnTo>
                <a:lnTo>
                  <a:pt x="19833" y="39666"/>
                </a:lnTo>
                <a:lnTo>
                  <a:pt x="27553" y="38107"/>
                </a:lnTo>
                <a:lnTo>
                  <a:pt x="33857" y="33857"/>
                </a:lnTo>
                <a:lnTo>
                  <a:pt x="38107" y="27553"/>
                </a:lnTo>
                <a:lnTo>
                  <a:pt x="39666" y="1983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2" name="object 232"/>
          <p:cNvSpPr/>
          <p:nvPr/>
        </p:nvSpPr>
        <p:spPr>
          <a:xfrm>
            <a:off x="3630602" y="810977"/>
            <a:ext cx="36148" cy="31462"/>
          </a:xfrm>
          <a:custGeom>
            <a:avLst/>
            <a:gdLst/>
            <a:ahLst/>
            <a:cxnLst/>
            <a:rect l="l" t="t" r="r" b="b"/>
            <a:pathLst>
              <a:path w="68579" h="59690">
                <a:moveTo>
                  <a:pt x="68491" y="59129"/>
                </a:moveTo>
                <a:lnTo>
                  <a:pt x="34245" y="0"/>
                </a:lnTo>
                <a:lnTo>
                  <a:pt x="0" y="59129"/>
                </a:lnTo>
                <a:lnTo>
                  <a:pt x="68491" y="591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3" name="object 233"/>
          <p:cNvSpPr/>
          <p:nvPr/>
        </p:nvSpPr>
        <p:spPr>
          <a:xfrm>
            <a:off x="7025020" y="986548"/>
            <a:ext cx="21086" cy="21086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39666" y="19833"/>
                </a:moveTo>
                <a:lnTo>
                  <a:pt x="38107" y="12113"/>
                </a:lnTo>
                <a:lnTo>
                  <a:pt x="33857" y="5808"/>
                </a:lnTo>
                <a:lnTo>
                  <a:pt x="27553" y="1558"/>
                </a:lnTo>
                <a:lnTo>
                  <a:pt x="19833" y="0"/>
                </a:lnTo>
                <a:lnTo>
                  <a:pt x="12113" y="1558"/>
                </a:lnTo>
                <a:lnTo>
                  <a:pt x="5808" y="5808"/>
                </a:lnTo>
                <a:lnTo>
                  <a:pt x="1558" y="12113"/>
                </a:lnTo>
                <a:lnTo>
                  <a:pt x="0" y="19833"/>
                </a:lnTo>
                <a:lnTo>
                  <a:pt x="1558" y="27553"/>
                </a:lnTo>
                <a:lnTo>
                  <a:pt x="5808" y="33857"/>
                </a:lnTo>
                <a:lnTo>
                  <a:pt x="12113" y="38107"/>
                </a:lnTo>
                <a:lnTo>
                  <a:pt x="19833" y="39666"/>
                </a:lnTo>
                <a:lnTo>
                  <a:pt x="27553" y="38107"/>
                </a:lnTo>
                <a:lnTo>
                  <a:pt x="33857" y="33857"/>
                </a:lnTo>
                <a:lnTo>
                  <a:pt x="38107" y="27553"/>
                </a:lnTo>
                <a:lnTo>
                  <a:pt x="39666" y="1983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4" name="object 234"/>
          <p:cNvSpPr/>
          <p:nvPr/>
        </p:nvSpPr>
        <p:spPr>
          <a:xfrm>
            <a:off x="7017488" y="976289"/>
            <a:ext cx="36148" cy="31462"/>
          </a:xfrm>
          <a:custGeom>
            <a:avLst/>
            <a:gdLst/>
            <a:ahLst/>
            <a:cxnLst/>
            <a:rect l="l" t="t" r="r" b="b"/>
            <a:pathLst>
              <a:path w="68579" h="59689">
                <a:moveTo>
                  <a:pt x="68491" y="59129"/>
                </a:moveTo>
                <a:lnTo>
                  <a:pt x="34245" y="0"/>
                </a:lnTo>
                <a:lnTo>
                  <a:pt x="0" y="59129"/>
                </a:lnTo>
                <a:lnTo>
                  <a:pt x="68491" y="591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5" name="object 235"/>
          <p:cNvSpPr/>
          <p:nvPr/>
        </p:nvSpPr>
        <p:spPr>
          <a:xfrm>
            <a:off x="5574481" y="3877367"/>
            <a:ext cx="21086" cy="21086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66" y="19833"/>
                </a:moveTo>
                <a:lnTo>
                  <a:pt x="38107" y="12113"/>
                </a:lnTo>
                <a:lnTo>
                  <a:pt x="33857" y="5808"/>
                </a:lnTo>
                <a:lnTo>
                  <a:pt x="27553" y="1558"/>
                </a:lnTo>
                <a:lnTo>
                  <a:pt x="19833" y="0"/>
                </a:lnTo>
                <a:lnTo>
                  <a:pt x="12113" y="1558"/>
                </a:lnTo>
                <a:lnTo>
                  <a:pt x="5808" y="5808"/>
                </a:lnTo>
                <a:lnTo>
                  <a:pt x="1558" y="12113"/>
                </a:lnTo>
                <a:lnTo>
                  <a:pt x="0" y="19833"/>
                </a:lnTo>
                <a:lnTo>
                  <a:pt x="1558" y="27553"/>
                </a:lnTo>
                <a:lnTo>
                  <a:pt x="5808" y="33857"/>
                </a:lnTo>
                <a:lnTo>
                  <a:pt x="12113" y="38107"/>
                </a:lnTo>
                <a:lnTo>
                  <a:pt x="19833" y="39666"/>
                </a:lnTo>
                <a:lnTo>
                  <a:pt x="27553" y="38107"/>
                </a:lnTo>
                <a:lnTo>
                  <a:pt x="33857" y="33857"/>
                </a:lnTo>
                <a:lnTo>
                  <a:pt x="38107" y="27553"/>
                </a:lnTo>
                <a:lnTo>
                  <a:pt x="39666" y="1983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6" name="object 236"/>
          <p:cNvSpPr/>
          <p:nvPr/>
        </p:nvSpPr>
        <p:spPr>
          <a:xfrm>
            <a:off x="5567078" y="3867108"/>
            <a:ext cx="36148" cy="31462"/>
          </a:xfrm>
          <a:custGeom>
            <a:avLst/>
            <a:gdLst/>
            <a:ahLst/>
            <a:cxnLst/>
            <a:rect l="l" t="t" r="r" b="b"/>
            <a:pathLst>
              <a:path w="68579" h="59690">
                <a:moveTo>
                  <a:pt x="68245" y="59129"/>
                </a:moveTo>
                <a:lnTo>
                  <a:pt x="33999" y="0"/>
                </a:lnTo>
                <a:lnTo>
                  <a:pt x="0" y="59129"/>
                </a:lnTo>
                <a:lnTo>
                  <a:pt x="68245" y="591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7" name="object 237"/>
          <p:cNvSpPr/>
          <p:nvPr/>
        </p:nvSpPr>
        <p:spPr>
          <a:xfrm>
            <a:off x="7451611" y="3651541"/>
            <a:ext cx="21086" cy="21086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39666" y="19833"/>
                </a:moveTo>
                <a:lnTo>
                  <a:pt x="38107" y="12113"/>
                </a:lnTo>
                <a:lnTo>
                  <a:pt x="33857" y="5808"/>
                </a:lnTo>
                <a:lnTo>
                  <a:pt x="27553" y="1558"/>
                </a:lnTo>
                <a:lnTo>
                  <a:pt x="19833" y="0"/>
                </a:lnTo>
                <a:lnTo>
                  <a:pt x="12113" y="1558"/>
                </a:lnTo>
                <a:lnTo>
                  <a:pt x="5808" y="5808"/>
                </a:lnTo>
                <a:lnTo>
                  <a:pt x="1558" y="12113"/>
                </a:lnTo>
                <a:lnTo>
                  <a:pt x="0" y="19833"/>
                </a:lnTo>
                <a:lnTo>
                  <a:pt x="1558" y="27553"/>
                </a:lnTo>
                <a:lnTo>
                  <a:pt x="5808" y="33857"/>
                </a:lnTo>
                <a:lnTo>
                  <a:pt x="12113" y="38107"/>
                </a:lnTo>
                <a:lnTo>
                  <a:pt x="19833" y="39666"/>
                </a:lnTo>
                <a:lnTo>
                  <a:pt x="27553" y="38107"/>
                </a:lnTo>
                <a:lnTo>
                  <a:pt x="33857" y="33857"/>
                </a:lnTo>
                <a:lnTo>
                  <a:pt x="38107" y="27553"/>
                </a:lnTo>
                <a:lnTo>
                  <a:pt x="39666" y="1983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8" name="object 238"/>
          <p:cNvSpPr/>
          <p:nvPr/>
        </p:nvSpPr>
        <p:spPr>
          <a:xfrm>
            <a:off x="7444079" y="3641281"/>
            <a:ext cx="36148" cy="31462"/>
          </a:xfrm>
          <a:custGeom>
            <a:avLst/>
            <a:gdLst/>
            <a:ahLst/>
            <a:cxnLst/>
            <a:rect l="l" t="t" r="r" b="b"/>
            <a:pathLst>
              <a:path w="68579" h="59690">
                <a:moveTo>
                  <a:pt x="68245" y="59129"/>
                </a:moveTo>
                <a:lnTo>
                  <a:pt x="34245" y="0"/>
                </a:lnTo>
                <a:lnTo>
                  <a:pt x="0" y="59129"/>
                </a:lnTo>
                <a:lnTo>
                  <a:pt x="68245" y="591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9" name="object 239"/>
          <p:cNvSpPr/>
          <p:nvPr/>
        </p:nvSpPr>
        <p:spPr>
          <a:xfrm>
            <a:off x="7368630" y="156092"/>
            <a:ext cx="599695" cy="6319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0" name="object 240"/>
          <p:cNvSpPr/>
          <p:nvPr/>
        </p:nvSpPr>
        <p:spPr>
          <a:xfrm>
            <a:off x="7670945" y="156092"/>
            <a:ext cx="286503" cy="6319468"/>
          </a:xfrm>
          <a:custGeom>
            <a:avLst/>
            <a:gdLst/>
            <a:ahLst/>
            <a:cxnLst/>
            <a:rect l="l" t="t" r="r" b="b"/>
            <a:pathLst>
              <a:path w="543559" h="11989435">
                <a:moveTo>
                  <a:pt x="543500" y="11989041"/>
                </a:moveTo>
                <a:lnTo>
                  <a:pt x="538573" y="11843680"/>
                </a:lnTo>
                <a:lnTo>
                  <a:pt x="531920" y="11636972"/>
                </a:lnTo>
                <a:lnTo>
                  <a:pt x="528964" y="11538916"/>
                </a:lnTo>
                <a:lnTo>
                  <a:pt x="518370" y="11225282"/>
                </a:lnTo>
                <a:lnTo>
                  <a:pt x="503341" y="10872967"/>
                </a:lnTo>
                <a:lnTo>
                  <a:pt x="492254" y="10558348"/>
                </a:lnTo>
                <a:lnTo>
                  <a:pt x="477965" y="10213178"/>
                </a:lnTo>
                <a:lnTo>
                  <a:pt x="466878" y="9911370"/>
                </a:lnTo>
                <a:lnTo>
                  <a:pt x="451110" y="9535897"/>
                </a:lnTo>
                <a:lnTo>
                  <a:pt x="441501" y="9329928"/>
                </a:lnTo>
                <a:lnTo>
                  <a:pt x="424009" y="8974904"/>
                </a:lnTo>
                <a:lnTo>
                  <a:pt x="409473" y="8643038"/>
                </a:lnTo>
                <a:lnTo>
                  <a:pt x="394198" y="8296637"/>
                </a:lnTo>
                <a:lnTo>
                  <a:pt x="378430" y="7966742"/>
                </a:lnTo>
                <a:lnTo>
                  <a:pt x="360937" y="7595457"/>
                </a:lnTo>
                <a:lnTo>
                  <a:pt x="345169" y="7286258"/>
                </a:lnTo>
                <a:lnTo>
                  <a:pt x="328908" y="6913494"/>
                </a:lnTo>
                <a:lnTo>
                  <a:pt x="314372" y="6627947"/>
                </a:lnTo>
                <a:lnTo>
                  <a:pt x="299836" y="6322690"/>
                </a:lnTo>
                <a:lnTo>
                  <a:pt x="285793" y="6061041"/>
                </a:lnTo>
                <a:lnTo>
                  <a:pt x="278155" y="5900898"/>
                </a:lnTo>
                <a:lnTo>
                  <a:pt x="266330" y="5718828"/>
                </a:lnTo>
                <a:lnTo>
                  <a:pt x="251054" y="5449295"/>
                </a:lnTo>
                <a:lnTo>
                  <a:pt x="239475" y="5212283"/>
                </a:lnTo>
                <a:lnTo>
                  <a:pt x="234055" y="5076038"/>
                </a:lnTo>
                <a:lnTo>
                  <a:pt x="226171" y="4902838"/>
                </a:lnTo>
                <a:lnTo>
                  <a:pt x="218779" y="4754521"/>
                </a:lnTo>
                <a:lnTo>
                  <a:pt x="210403" y="4582059"/>
                </a:lnTo>
                <a:lnTo>
                  <a:pt x="202272" y="4395800"/>
                </a:lnTo>
                <a:lnTo>
                  <a:pt x="193649" y="4203383"/>
                </a:lnTo>
                <a:lnTo>
                  <a:pt x="185765" y="4040776"/>
                </a:lnTo>
                <a:lnTo>
                  <a:pt x="175910" y="3840720"/>
                </a:lnTo>
                <a:lnTo>
                  <a:pt x="167041" y="3685258"/>
                </a:lnTo>
                <a:lnTo>
                  <a:pt x="155954" y="3505159"/>
                </a:lnTo>
                <a:lnTo>
                  <a:pt x="145360" y="3277756"/>
                </a:lnTo>
                <a:lnTo>
                  <a:pt x="134766" y="3049121"/>
                </a:lnTo>
                <a:lnTo>
                  <a:pt x="116534" y="2651720"/>
                </a:lnTo>
                <a:lnTo>
                  <a:pt x="96332" y="2267870"/>
                </a:lnTo>
                <a:lnTo>
                  <a:pt x="82042" y="1946352"/>
                </a:lnTo>
                <a:lnTo>
                  <a:pt x="74651" y="1751224"/>
                </a:lnTo>
                <a:lnTo>
                  <a:pt x="65535" y="1533923"/>
                </a:lnTo>
                <a:lnTo>
                  <a:pt x="53709" y="1265375"/>
                </a:lnTo>
                <a:lnTo>
                  <a:pt x="42129" y="985248"/>
                </a:lnTo>
                <a:lnTo>
                  <a:pt x="33506" y="794062"/>
                </a:lnTo>
                <a:lnTo>
                  <a:pt x="20449" y="468110"/>
                </a:lnTo>
                <a:lnTo>
                  <a:pt x="13550" y="307967"/>
                </a:lnTo>
                <a:lnTo>
                  <a:pt x="5912" y="133780"/>
                </a:lnTo>
                <a:lnTo>
                  <a:pt x="0" y="0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1" name="object 241"/>
          <p:cNvSpPr/>
          <p:nvPr/>
        </p:nvSpPr>
        <p:spPr>
          <a:xfrm>
            <a:off x="7596405" y="156092"/>
            <a:ext cx="286503" cy="6319468"/>
          </a:xfrm>
          <a:custGeom>
            <a:avLst/>
            <a:gdLst/>
            <a:ahLst/>
            <a:cxnLst/>
            <a:rect l="l" t="t" r="r" b="b"/>
            <a:pathLst>
              <a:path w="543559" h="11989435">
                <a:moveTo>
                  <a:pt x="0" y="0"/>
                </a:moveTo>
                <a:lnTo>
                  <a:pt x="6159" y="139940"/>
                </a:lnTo>
                <a:lnTo>
                  <a:pt x="13796" y="314372"/>
                </a:lnTo>
                <a:lnTo>
                  <a:pt x="20695" y="473776"/>
                </a:lnTo>
                <a:lnTo>
                  <a:pt x="33260" y="797511"/>
                </a:lnTo>
                <a:lnTo>
                  <a:pt x="42129" y="1027871"/>
                </a:lnTo>
                <a:lnTo>
                  <a:pt x="52723" y="1304302"/>
                </a:lnTo>
                <a:lnTo>
                  <a:pt x="66767" y="1613255"/>
                </a:lnTo>
                <a:lnTo>
                  <a:pt x="82535" y="1953251"/>
                </a:lnTo>
                <a:lnTo>
                  <a:pt x="93868" y="2189770"/>
                </a:lnTo>
                <a:lnTo>
                  <a:pt x="106433" y="2471868"/>
                </a:lnTo>
                <a:lnTo>
                  <a:pt x="119491" y="2751995"/>
                </a:lnTo>
                <a:lnTo>
                  <a:pt x="88940" y="2889225"/>
                </a:lnTo>
                <a:lnTo>
                  <a:pt x="90172" y="3108005"/>
                </a:lnTo>
                <a:lnTo>
                  <a:pt x="93375" y="3367436"/>
                </a:lnTo>
                <a:lnTo>
                  <a:pt x="92390" y="3628839"/>
                </a:lnTo>
                <a:lnTo>
                  <a:pt x="92636" y="3913893"/>
                </a:lnTo>
                <a:lnTo>
                  <a:pt x="94114" y="4155586"/>
                </a:lnTo>
                <a:lnTo>
                  <a:pt x="94114" y="4350714"/>
                </a:lnTo>
                <a:lnTo>
                  <a:pt x="93868" y="4586494"/>
                </a:lnTo>
                <a:lnTo>
                  <a:pt x="97071" y="4830897"/>
                </a:lnTo>
                <a:lnTo>
                  <a:pt x="100274" y="5063473"/>
                </a:lnTo>
                <a:lnTo>
                  <a:pt x="105940" y="5292108"/>
                </a:lnTo>
                <a:lnTo>
                  <a:pt x="107665" y="5515569"/>
                </a:lnTo>
                <a:lnTo>
                  <a:pt x="109636" y="5737059"/>
                </a:lnTo>
                <a:lnTo>
                  <a:pt x="113824" y="5964462"/>
                </a:lnTo>
                <a:lnTo>
                  <a:pt x="115549" y="6125591"/>
                </a:lnTo>
                <a:lnTo>
                  <a:pt x="118259" y="6205170"/>
                </a:lnTo>
                <a:lnTo>
                  <a:pt x="121708" y="6284748"/>
                </a:lnTo>
                <a:lnTo>
                  <a:pt x="128114" y="6423210"/>
                </a:lnTo>
                <a:lnTo>
                  <a:pt x="135012" y="6559701"/>
                </a:lnTo>
                <a:lnTo>
                  <a:pt x="139201" y="6650367"/>
                </a:lnTo>
                <a:lnTo>
                  <a:pt x="169751" y="6686091"/>
                </a:lnTo>
                <a:lnTo>
                  <a:pt x="201533" y="6736105"/>
                </a:lnTo>
                <a:lnTo>
                  <a:pt x="221982" y="6798191"/>
                </a:lnTo>
                <a:lnTo>
                  <a:pt x="235040" y="6893538"/>
                </a:lnTo>
                <a:lnTo>
                  <a:pt x="247852" y="6991348"/>
                </a:lnTo>
                <a:lnTo>
                  <a:pt x="262880" y="7164549"/>
                </a:lnTo>
                <a:lnTo>
                  <a:pt x="275938" y="7346619"/>
                </a:lnTo>
                <a:lnTo>
                  <a:pt x="295894" y="7645717"/>
                </a:lnTo>
                <a:lnTo>
                  <a:pt x="308706" y="7843802"/>
                </a:lnTo>
                <a:lnTo>
                  <a:pt x="325952" y="8198826"/>
                </a:lnTo>
                <a:lnTo>
                  <a:pt x="344923" y="8529460"/>
                </a:lnTo>
                <a:lnTo>
                  <a:pt x="360937" y="8854673"/>
                </a:lnTo>
                <a:lnTo>
                  <a:pt x="380401" y="9178408"/>
                </a:lnTo>
                <a:lnTo>
                  <a:pt x="396908" y="9471593"/>
                </a:lnTo>
                <a:lnTo>
                  <a:pt x="414893" y="9808386"/>
                </a:lnTo>
                <a:lnTo>
                  <a:pt x="433617" y="10106252"/>
                </a:lnTo>
                <a:lnTo>
                  <a:pt x="458255" y="10446741"/>
                </a:lnTo>
                <a:lnTo>
                  <a:pt x="480428" y="10772447"/>
                </a:lnTo>
                <a:lnTo>
                  <a:pt x="501124" y="11024734"/>
                </a:lnTo>
                <a:lnTo>
                  <a:pt x="518370" y="11284658"/>
                </a:lnTo>
                <a:lnTo>
                  <a:pt x="529457" y="11539408"/>
                </a:lnTo>
                <a:lnTo>
                  <a:pt x="534384" y="11693638"/>
                </a:lnTo>
                <a:lnTo>
                  <a:pt x="540297" y="11887288"/>
                </a:lnTo>
                <a:lnTo>
                  <a:pt x="543500" y="11989041"/>
                </a:lnTo>
              </a:path>
            </a:pathLst>
          </a:custGeom>
          <a:ln w="5912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2" name="object 242"/>
          <p:cNvSpPr/>
          <p:nvPr/>
        </p:nvSpPr>
        <p:spPr>
          <a:xfrm>
            <a:off x="3632031" y="2617723"/>
            <a:ext cx="10710" cy="1071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19709"/>
                </a:moveTo>
                <a:lnTo>
                  <a:pt x="19709" y="19709"/>
                </a:lnTo>
                <a:lnTo>
                  <a:pt x="19709" y="0"/>
                </a:lnTo>
                <a:lnTo>
                  <a:pt x="0" y="19709"/>
                </a:lnTo>
                <a:close/>
              </a:path>
              <a:path w="20320" h="20320">
                <a:moveTo>
                  <a:pt x="0" y="0"/>
                </a:moveTo>
                <a:lnTo>
                  <a:pt x="0" y="19709"/>
                </a:lnTo>
                <a:lnTo>
                  <a:pt x="197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3" name="object 243"/>
          <p:cNvSpPr/>
          <p:nvPr/>
        </p:nvSpPr>
        <p:spPr>
          <a:xfrm>
            <a:off x="3632031" y="2617723"/>
            <a:ext cx="10710" cy="1071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19709" y="0"/>
                </a:lnTo>
                <a:lnTo>
                  <a:pt x="0" y="1970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4" name="object 244"/>
          <p:cNvSpPr/>
          <p:nvPr/>
        </p:nvSpPr>
        <p:spPr>
          <a:xfrm>
            <a:off x="3632031" y="2617723"/>
            <a:ext cx="10710" cy="1071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9709" y="0"/>
                </a:moveTo>
                <a:lnTo>
                  <a:pt x="0" y="19709"/>
                </a:lnTo>
                <a:lnTo>
                  <a:pt x="19709" y="19709"/>
                </a:lnTo>
                <a:lnTo>
                  <a:pt x="19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5" name="object 245"/>
          <p:cNvSpPr/>
          <p:nvPr/>
        </p:nvSpPr>
        <p:spPr>
          <a:xfrm>
            <a:off x="3621642" y="2607334"/>
            <a:ext cx="10710" cy="1071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19709"/>
                </a:moveTo>
                <a:lnTo>
                  <a:pt x="19709" y="19709"/>
                </a:lnTo>
                <a:lnTo>
                  <a:pt x="19709" y="0"/>
                </a:lnTo>
                <a:lnTo>
                  <a:pt x="0" y="19709"/>
                </a:lnTo>
                <a:close/>
              </a:path>
              <a:path w="20320" h="20320">
                <a:moveTo>
                  <a:pt x="0" y="0"/>
                </a:moveTo>
                <a:lnTo>
                  <a:pt x="0" y="19709"/>
                </a:lnTo>
                <a:lnTo>
                  <a:pt x="197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6" name="object 246"/>
          <p:cNvSpPr/>
          <p:nvPr/>
        </p:nvSpPr>
        <p:spPr>
          <a:xfrm>
            <a:off x="3621642" y="2607334"/>
            <a:ext cx="10710" cy="1071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0"/>
                </a:moveTo>
                <a:lnTo>
                  <a:pt x="19709" y="0"/>
                </a:lnTo>
                <a:lnTo>
                  <a:pt x="0" y="1970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7" name="object 247"/>
          <p:cNvSpPr/>
          <p:nvPr/>
        </p:nvSpPr>
        <p:spPr>
          <a:xfrm>
            <a:off x="3621642" y="2607334"/>
            <a:ext cx="10710" cy="10710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19709" y="0"/>
                </a:moveTo>
                <a:lnTo>
                  <a:pt x="0" y="19709"/>
                </a:lnTo>
                <a:lnTo>
                  <a:pt x="19709" y="19709"/>
                </a:lnTo>
                <a:lnTo>
                  <a:pt x="19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8" name="object 248"/>
          <p:cNvSpPr/>
          <p:nvPr/>
        </p:nvSpPr>
        <p:spPr>
          <a:xfrm>
            <a:off x="3629888" y="2602139"/>
            <a:ext cx="4351" cy="31462"/>
          </a:xfrm>
          <a:custGeom>
            <a:avLst/>
            <a:gdLst/>
            <a:ahLst/>
            <a:cxnLst/>
            <a:rect l="l" t="t" r="r" b="b"/>
            <a:pathLst>
              <a:path w="8254" h="59689">
                <a:moveTo>
                  <a:pt x="8130" y="59129"/>
                </a:moveTo>
                <a:lnTo>
                  <a:pt x="8130" y="0"/>
                </a:lnTo>
                <a:lnTo>
                  <a:pt x="0" y="0"/>
                </a:lnTo>
                <a:lnTo>
                  <a:pt x="0" y="59129"/>
                </a:lnTo>
                <a:lnTo>
                  <a:pt x="8130" y="59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9" name="object 249"/>
          <p:cNvSpPr/>
          <p:nvPr/>
        </p:nvSpPr>
        <p:spPr>
          <a:xfrm>
            <a:off x="3621642" y="2607334"/>
            <a:ext cx="21086" cy="21086"/>
          </a:xfrm>
          <a:custGeom>
            <a:avLst/>
            <a:gdLst/>
            <a:ahLst/>
            <a:cxnLst/>
            <a:rect l="l" t="t" r="r" b="b"/>
            <a:pathLst>
              <a:path w="40004" h="40004">
                <a:moveTo>
                  <a:pt x="0" y="39419"/>
                </a:moveTo>
                <a:lnTo>
                  <a:pt x="0" y="0"/>
                </a:lnTo>
                <a:lnTo>
                  <a:pt x="39419" y="0"/>
                </a:lnTo>
                <a:lnTo>
                  <a:pt x="39419" y="39419"/>
                </a:lnTo>
                <a:lnTo>
                  <a:pt x="0" y="39419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0" name="object 250"/>
          <p:cNvSpPr/>
          <p:nvPr/>
        </p:nvSpPr>
        <p:spPr>
          <a:xfrm>
            <a:off x="3616447" y="2615581"/>
            <a:ext cx="31462" cy="4351"/>
          </a:xfrm>
          <a:custGeom>
            <a:avLst/>
            <a:gdLst/>
            <a:ahLst/>
            <a:cxnLst/>
            <a:rect l="l" t="t" r="r" b="b"/>
            <a:pathLst>
              <a:path w="59689" h="8254">
                <a:moveTo>
                  <a:pt x="59129" y="8130"/>
                </a:moveTo>
                <a:lnTo>
                  <a:pt x="59129" y="0"/>
                </a:lnTo>
                <a:lnTo>
                  <a:pt x="0" y="0"/>
                </a:lnTo>
                <a:lnTo>
                  <a:pt x="0" y="8130"/>
                </a:lnTo>
                <a:lnTo>
                  <a:pt x="59129" y="8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1" name="object 251"/>
          <p:cNvSpPr/>
          <p:nvPr/>
        </p:nvSpPr>
        <p:spPr>
          <a:xfrm>
            <a:off x="3610993" y="1479497"/>
            <a:ext cx="10710" cy="1071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0" y="19709"/>
                </a:moveTo>
                <a:lnTo>
                  <a:pt x="19709" y="19709"/>
                </a:lnTo>
                <a:lnTo>
                  <a:pt x="19709" y="0"/>
                </a:lnTo>
                <a:lnTo>
                  <a:pt x="0" y="19709"/>
                </a:lnTo>
                <a:close/>
              </a:path>
              <a:path w="20320" h="20319">
                <a:moveTo>
                  <a:pt x="0" y="0"/>
                </a:moveTo>
                <a:lnTo>
                  <a:pt x="0" y="19709"/>
                </a:lnTo>
                <a:lnTo>
                  <a:pt x="197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2" name="object 252"/>
          <p:cNvSpPr/>
          <p:nvPr/>
        </p:nvSpPr>
        <p:spPr>
          <a:xfrm>
            <a:off x="3610993" y="1479497"/>
            <a:ext cx="10710" cy="1071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0" y="0"/>
                </a:moveTo>
                <a:lnTo>
                  <a:pt x="19709" y="0"/>
                </a:lnTo>
                <a:lnTo>
                  <a:pt x="0" y="1970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3" name="object 253"/>
          <p:cNvSpPr/>
          <p:nvPr/>
        </p:nvSpPr>
        <p:spPr>
          <a:xfrm>
            <a:off x="3610993" y="1479497"/>
            <a:ext cx="10710" cy="1071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19709" y="0"/>
                </a:moveTo>
                <a:lnTo>
                  <a:pt x="0" y="19709"/>
                </a:lnTo>
                <a:lnTo>
                  <a:pt x="19709" y="19709"/>
                </a:lnTo>
                <a:lnTo>
                  <a:pt x="19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4" name="object 254"/>
          <p:cNvSpPr/>
          <p:nvPr/>
        </p:nvSpPr>
        <p:spPr>
          <a:xfrm>
            <a:off x="3600605" y="1469109"/>
            <a:ext cx="10710" cy="1071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0" y="19709"/>
                </a:moveTo>
                <a:lnTo>
                  <a:pt x="19709" y="19709"/>
                </a:lnTo>
                <a:lnTo>
                  <a:pt x="19709" y="0"/>
                </a:lnTo>
                <a:lnTo>
                  <a:pt x="0" y="19709"/>
                </a:lnTo>
                <a:close/>
              </a:path>
              <a:path w="20320" h="20319">
                <a:moveTo>
                  <a:pt x="0" y="0"/>
                </a:moveTo>
                <a:lnTo>
                  <a:pt x="0" y="19709"/>
                </a:lnTo>
                <a:lnTo>
                  <a:pt x="197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5" name="object 255"/>
          <p:cNvSpPr/>
          <p:nvPr/>
        </p:nvSpPr>
        <p:spPr>
          <a:xfrm>
            <a:off x="3600605" y="1469109"/>
            <a:ext cx="10710" cy="1071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0" y="0"/>
                </a:moveTo>
                <a:lnTo>
                  <a:pt x="19709" y="0"/>
                </a:lnTo>
                <a:lnTo>
                  <a:pt x="0" y="19709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6" name="object 256"/>
          <p:cNvSpPr/>
          <p:nvPr/>
        </p:nvSpPr>
        <p:spPr>
          <a:xfrm>
            <a:off x="3600605" y="1469109"/>
            <a:ext cx="10710" cy="1071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19709" y="0"/>
                </a:moveTo>
                <a:lnTo>
                  <a:pt x="0" y="19709"/>
                </a:lnTo>
                <a:lnTo>
                  <a:pt x="19709" y="19709"/>
                </a:lnTo>
                <a:lnTo>
                  <a:pt x="19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7" name="object 257"/>
          <p:cNvSpPr/>
          <p:nvPr/>
        </p:nvSpPr>
        <p:spPr>
          <a:xfrm>
            <a:off x="3608851" y="1463914"/>
            <a:ext cx="4351" cy="31462"/>
          </a:xfrm>
          <a:custGeom>
            <a:avLst/>
            <a:gdLst/>
            <a:ahLst/>
            <a:cxnLst/>
            <a:rect l="l" t="t" r="r" b="b"/>
            <a:pathLst>
              <a:path w="8254" h="59689">
                <a:moveTo>
                  <a:pt x="8130" y="59129"/>
                </a:moveTo>
                <a:lnTo>
                  <a:pt x="8130" y="0"/>
                </a:lnTo>
                <a:lnTo>
                  <a:pt x="0" y="0"/>
                </a:lnTo>
                <a:lnTo>
                  <a:pt x="0" y="59129"/>
                </a:lnTo>
                <a:lnTo>
                  <a:pt x="8130" y="59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8" name="object 258"/>
          <p:cNvSpPr/>
          <p:nvPr/>
        </p:nvSpPr>
        <p:spPr>
          <a:xfrm>
            <a:off x="3600605" y="1469109"/>
            <a:ext cx="21086" cy="21086"/>
          </a:xfrm>
          <a:custGeom>
            <a:avLst/>
            <a:gdLst/>
            <a:ahLst/>
            <a:cxnLst/>
            <a:rect l="l" t="t" r="r" b="b"/>
            <a:pathLst>
              <a:path w="40004" h="40005">
                <a:moveTo>
                  <a:pt x="0" y="39419"/>
                </a:moveTo>
                <a:lnTo>
                  <a:pt x="0" y="0"/>
                </a:lnTo>
                <a:lnTo>
                  <a:pt x="39419" y="0"/>
                </a:lnTo>
                <a:lnTo>
                  <a:pt x="39419" y="39419"/>
                </a:lnTo>
                <a:lnTo>
                  <a:pt x="0" y="39419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9" name="object 259"/>
          <p:cNvSpPr/>
          <p:nvPr/>
        </p:nvSpPr>
        <p:spPr>
          <a:xfrm>
            <a:off x="3595410" y="1477355"/>
            <a:ext cx="31462" cy="4351"/>
          </a:xfrm>
          <a:custGeom>
            <a:avLst/>
            <a:gdLst/>
            <a:ahLst/>
            <a:cxnLst/>
            <a:rect l="l" t="t" r="r" b="b"/>
            <a:pathLst>
              <a:path w="59689" h="8255">
                <a:moveTo>
                  <a:pt x="59129" y="8130"/>
                </a:moveTo>
                <a:lnTo>
                  <a:pt x="59129" y="0"/>
                </a:lnTo>
                <a:lnTo>
                  <a:pt x="0" y="0"/>
                </a:lnTo>
                <a:lnTo>
                  <a:pt x="0" y="8130"/>
                </a:lnTo>
                <a:lnTo>
                  <a:pt x="59129" y="8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0" name="object 260"/>
          <p:cNvSpPr/>
          <p:nvPr/>
        </p:nvSpPr>
        <p:spPr>
          <a:xfrm>
            <a:off x="5103997" y="2337354"/>
            <a:ext cx="15731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5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1" name="object 261"/>
          <p:cNvSpPr/>
          <p:nvPr/>
        </p:nvSpPr>
        <p:spPr>
          <a:xfrm>
            <a:off x="5103997" y="2336445"/>
            <a:ext cx="15731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3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2" name="object 262"/>
          <p:cNvSpPr/>
          <p:nvPr/>
        </p:nvSpPr>
        <p:spPr>
          <a:xfrm>
            <a:off x="5104257" y="2335406"/>
            <a:ext cx="15061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3" name="object 263"/>
          <p:cNvSpPr/>
          <p:nvPr/>
        </p:nvSpPr>
        <p:spPr>
          <a:xfrm>
            <a:off x="5104516" y="2334497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3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4" name="object 264"/>
          <p:cNvSpPr/>
          <p:nvPr/>
        </p:nvSpPr>
        <p:spPr>
          <a:xfrm>
            <a:off x="5105036" y="2333458"/>
            <a:ext cx="13722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5" name="object 265"/>
          <p:cNvSpPr/>
          <p:nvPr/>
        </p:nvSpPr>
        <p:spPr>
          <a:xfrm>
            <a:off x="5105685" y="2332550"/>
            <a:ext cx="12384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9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6" name="object 266"/>
          <p:cNvSpPr/>
          <p:nvPr/>
        </p:nvSpPr>
        <p:spPr>
          <a:xfrm>
            <a:off x="5106594" y="2331510"/>
            <a:ext cx="10376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7" name="object 267"/>
          <p:cNvSpPr/>
          <p:nvPr/>
        </p:nvSpPr>
        <p:spPr>
          <a:xfrm>
            <a:off x="5108022" y="2330602"/>
            <a:ext cx="7698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8" name="object 268"/>
          <p:cNvSpPr/>
          <p:nvPr/>
        </p:nvSpPr>
        <p:spPr>
          <a:xfrm>
            <a:off x="5103997" y="2338393"/>
            <a:ext cx="15731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3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9" name="object 269"/>
          <p:cNvSpPr/>
          <p:nvPr/>
        </p:nvSpPr>
        <p:spPr>
          <a:xfrm>
            <a:off x="5104257" y="2339302"/>
            <a:ext cx="15061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0" name="object 270"/>
          <p:cNvSpPr/>
          <p:nvPr/>
        </p:nvSpPr>
        <p:spPr>
          <a:xfrm>
            <a:off x="5104516" y="2340341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3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1" name="object 271"/>
          <p:cNvSpPr/>
          <p:nvPr/>
        </p:nvSpPr>
        <p:spPr>
          <a:xfrm>
            <a:off x="5105036" y="2341250"/>
            <a:ext cx="13722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2" name="object 272"/>
          <p:cNvSpPr/>
          <p:nvPr/>
        </p:nvSpPr>
        <p:spPr>
          <a:xfrm>
            <a:off x="5105685" y="2342289"/>
            <a:ext cx="12384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91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3" name="object 273"/>
          <p:cNvSpPr/>
          <p:nvPr/>
        </p:nvSpPr>
        <p:spPr>
          <a:xfrm>
            <a:off x="5106594" y="2343198"/>
            <a:ext cx="10376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4" name="object 274"/>
          <p:cNvSpPr/>
          <p:nvPr/>
        </p:nvSpPr>
        <p:spPr>
          <a:xfrm>
            <a:off x="5108022" y="2344237"/>
            <a:ext cx="7698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5" name="object 275"/>
          <p:cNvSpPr/>
          <p:nvPr/>
        </p:nvSpPr>
        <p:spPr>
          <a:xfrm>
            <a:off x="5103997" y="2329563"/>
            <a:ext cx="15731" cy="15731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9318" y="14659"/>
                </a:moveTo>
                <a:lnTo>
                  <a:pt x="29318" y="6563"/>
                </a:lnTo>
                <a:lnTo>
                  <a:pt x="22755" y="0"/>
                </a:lnTo>
                <a:lnTo>
                  <a:pt x="14659" y="0"/>
                </a:lnTo>
                <a:lnTo>
                  <a:pt x="6563" y="0"/>
                </a:lnTo>
                <a:lnTo>
                  <a:pt x="0" y="6563"/>
                </a:lnTo>
                <a:lnTo>
                  <a:pt x="0" y="14659"/>
                </a:lnTo>
                <a:lnTo>
                  <a:pt x="0" y="22755"/>
                </a:lnTo>
                <a:lnTo>
                  <a:pt x="6563" y="29318"/>
                </a:lnTo>
                <a:lnTo>
                  <a:pt x="14659" y="29318"/>
                </a:lnTo>
                <a:lnTo>
                  <a:pt x="22755" y="29318"/>
                </a:lnTo>
                <a:lnTo>
                  <a:pt x="29318" y="22755"/>
                </a:lnTo>
                <a:lnTo>
                  <a:pt x="29318" y="146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6" name="object 276"/>
          <p:cNvSpPr/>
          <p:nvPr/>
        </p:nvSpPr>
        <p:spPr>
          <a:xfrm>
            <a:off x="5096205" y="2321772"/>
            <a:ext cx="31127" cy="31127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883" y="29441"/>
                </a:moveTo>
                <a:lnTo>
                  <a:pt x="56569" y="17981"/>
                </a:lnTo>
                <a:lnTo>
                  <a:pt x="50260" y="8623"/>
                </a:lnTo>
                <a:lnTo>
                  <a:pt x="40901" y="2313"/>
                </a:lnTo>
                <a:lnTo>
                  <a:pt x="29441" y="0"/>
                </a:lnTo>
                <a:lnTo>
                  <a:pt x="17981" y="2313"/>
                </a:lnTo>
                <a:lnTo>
                  <a:pt x="8623" y="8623"/>
                </a:lnTo>
                <a:lnTo>
                  <a:pt x="2313" y="17981"/>
                </a:lnTo>
                <a:lnTo>
                  <a:pt x="0" y="29441"/>
                </a:lnTo>
                <a:lnTo>
                  <a:pt x="2313" y="40901"/>
                </a:lnTo>
                <a:lnTo>
                  <a:pt x="8623" y="50260"/>
                </a:lnTo>
                <a:lnTo>
                  <a:pt x="17981" y="56569"/>
                </a:lnTo>
                <a:lnTo>
                  <a:pt x="29441" y="58883"/>
                </a:lnTo>
                <a:lnTo>
                  <a:pt x="40901" y="56569"/>
                </a:lnTo>
                <a:lnTo>
                  <a:pt x="50260" y="50260"/>
                </a:lnTo>
                <a:lnTo>
                  <a:pt x="56569" y="40901"/>
                </a:lnTo>
                <a:lnTo>
                  <a:pt x="58883" y="294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7" name="object 277"/>
          <p:cNvSpPr/>
          <p:nvPr/>
        </p:nvSpPr>
        <p:spPr>
          <a:xfrm>
            <a:off x="3895907" y="2449553"/>
            <a:ext cx="15731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5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8" name="object 278"/>
          <p:cNvSpPr/>
          <p:nvPr/>
        </p:nvSpPr>
        <p:spPr>
          <a:xfrm>
            <a:off x="3895907" y="2448645"/>
            <a:ext cx="15731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5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9" name="object 279"/>
          <p:cNvSpPr/>
          <p:nvPr/>
        </p:nvSpPr>
        <p:spPr>
          <a:xfrm>
            <a:off x="3896167" y="2447606"/>
            <a:ext cx="15061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0" name="object 280"/>
          <p:cNvSpPr/>
          <p:nvPr/>
        </p:nvSpPr>
        <p:spPr>
          <a:xfrm>
            <a:off x="3896426" y="2446697"/>
            <a:ext cx="14727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1" name="object 281"/>
          <p:cNvSpPr/>
          <p:nvPr/>
        </p:nvSpPr>
        <p:spPr>
          <a:xfrm>
            <a:off x="3896946" y="2445658"/>
            <a:ext cx="13722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6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2" name="object 282"/>
          <p:cNvSpPr/>
          <p:nvPr/>
        </p:nvSpPr>
        <p:spPr>
          <a:xfrm>
            <a:off x="3897595" y="2444749"/>
            <a:ext cx="12384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3" name="object 283"/>
          <p:cNvSpPr/>
          <p:nvPr/>
        </p:nvSpPr>
        <p:spPr>
          <a:xfrm>
            <a:off x="3898504" y="2443710"/>
            <a:ext cx="1071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4" name="object 284"/>
          <p:cNvSpPr/>
          <p:nvPr/>
        </p:nvSpPr>
        <p:spPr>
          <a:xfrm>
            <a:off x="3899932" y="2442801"/>
            <a:ext cx="7698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5" name="object 285"/>
          <p:cNvSpPr/>
          <p:nvPr/>
        </p:nvSpPr>
        <p:spPr>
          <a:xfrm>
            <a:off x="3895907" y="2450592"/>
            <a:ext cx="15731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5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6" name="object 286"/>
          <p:cNvSpPr/>
          <p:nvPr/>
        </p:nvSpPr>
        <p:spPr>
          <a:xfrm>
            <a:off x="3896167" y="2451501"/>
            <a:ext cx="15061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7" name="object 287"/>
          <p:cNvSpPr/>
          <p:nvPr/>
        </p:nvSpPr>
        <p:spPr>
          <a:xfrm>
            <a:off x="3896426" y="2452540"/>
            <a:ext cx="14727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8" name="object 288"/>
          <p:cNvSpPr/>
          <p:nvPr/>
        </p:nvSpPr>
        <p:spPr>
          <a:xfrm>
            <a:off x="3896946" y="2453450"/>
            <a:ext cx="13722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6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9" name="object 289"/>
          <p:cNvSpPr/>
          <p:nvPr/>
        </p:nvSpPr>
        <p:spPr>
          <a:xfrm>
            <a:off x="3897595" y="2454488"/>
            <a:ext cx="12384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0" name="object 290"/>
          <p:cNvSpPr/>
          <p:nvPr/>
        </p:nvSpPr>
        <p:spPr>
          <a:xfrm>
            <a:off x="3898504" y="2455397"/>
            <a:ext cx="1071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1" name="object 291"/>
          <p:cNvSpPr/>
          <p:nvPr/>
        </p:nvSpPr>
        <p:spPr>
          <a:xfrm>
            <a:off x="3899932" y="2456436"/>
            <a:ext cx="7698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2" name="object 292"/>
          <p:cNvSpPr/>
          <p:nvPr/>
        </p:nvSpPr>
        <p:spPr>
          <a:xfrm>
            <a:off x="3895907" y="2441762"/>
            <a:ext cx="15731" cy="15731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9318" y="14659"/>
                </a:moveTo>
                <a:lnTo>
                  <a:pt x="29318" y="6563"/>
                </a:lnTo>
                <a:lnTo>
                  <a:pt x="22755" y="0"/>
                </a:lnTo>
                <a:lnTo>
                  <a:pt x="14659" y="0"/>
                </a:lnTo>
                <a:lnTo>
                  <a:pt x="6563" y="0"/>
                </a:lnTo>
                <a:lnTo>
                  <a:pt x="0" y="6563"/>
                </a:lnTo>
                <a:lnTo>
                  <a:pt x="0" y="14659"/>
                </a:lnTo>
                <a:lnTo>
                  <a:pt x="0" y="22755"/>
                </a:lnTo>
                <a:lnTo>
                  <a:pt x="6563" y="29318"/>
                </a:lnTo>
                <a:lnTo>
                  <a:pt x="14659" y="29318"/>
                </a:lnTo>
                <a:lnTo>
                  <a:pt x="22755" y="29318"/>
                </a:lnTo>
                <a:lnTo>
                  <a:pt x="29318" y="22755"/>
                </a:lnTo>
                <a:lnTo>
                  <a:pt x="29318" y="146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3" name="object 293"/>
          <p:cNvSpPr/>
          <p:nvPr/>
        </p:nvSpPr>
        <p:spPr>
          <a:xfrm>
            <a:off x="3888116" y="2433971"/>
            <a:ext cx="31127" cy="31127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883" y="29441"/>
                </a:moveTo>
                <a:lnTo>
                  <a:pt x="56569" y="17981"/>
                </a:lnTo>
                <a:lnTo>
                  <a:pt x="50260" y="8623"/>
                </a:lnTo>
                <a:lnTo>
                  <a:pt x="40901" y="2313"/>
                </a:lnTo>
                <a:lnTo>
                  <a:pt x="29441" y="0"/>
                </a:lnTo>
                <a:lnTo>
                  <a:pt x="17981" y="2313"/>
                </a:lnTo>
                <a:lnTo>
                  <a:pt x="8623" y="8623"/>
                </a:lnTo>
                <a:lnTo>
                  <a:pt x="2313" y="17981"/>
                </a:lnTo>
                <a:lnTo>
                  <a:pt x="0" y="29441"/>
                </a:lnTo>
                <a:lnTo>
                  <a:pt x="2313" y="40901"/>
                </a:lnTo>
                <a:lnTo>
                  <a:pt x="8623" y="50260"/>
                </a:lnTo>
                <a:lnTo>
                  <a:pt x="17981" y="56569"/>
                </a:lnTo>
                <a:lnTo>
                  <a:pt x="29441" y="58883"/>
                </a:lnTo>
                <a:lnTo>
                  <a:pt x="40901" y="56569"/>
                </a:lnTo>
                <a:lnTo>
                  <a:pt x="50260" y="50260"/>
                </a:lnTo>
                <a:lnTo>
                  <a:pt x="56569" y="40901"/>
                </a:lnTo>
                <a:lnTo>
                  <a:pt x="58883" y="294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4" name="object 294"/>
          <p:cNvSpPr/>
          <p:nvPr/>
        </p:nvSpPr>
        <p:spPr>
          <a:xfrm>
            <a:off x="5905105" y="1336781"/>
            <a:ext cx="15731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5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5" name="object 295"/>
          <p:cNvSpPr/>
          <p:nvPr/>
        </p:nvSpPr>
        <p:spPr>
          <a:xfrm>
            <a:off x="5905105" y="1335742"/>
            <a:ext cx="15731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3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6" name="object 296"/>
          <p:cNvSpPr/>
          <p:nvPr/>
        </p:nvSpPr>
        <p:spPr>
          <a:xfrm>
            <a:off x="5905365" y="1334833"/>
            <a:ext cx="15061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7" name="object 297"/>
          <p:cNvSpPr/>
          <p:nvPr/>
        </p:nvSpPr>
        <p:spPr>
          <a:xfrm>
            <a:off x="5905624" y="1333794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3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8" name="object 298"/>
          <p:cNvSpPr/>
          <p:nvPr/>
        </p:nvSpPr>
        <p:spPr>
          <a:xfrm>
            <a:off x="5906144" y="1332885"/>
            <a:ext cx="13722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9" name="object 299"/>
          <p:cNvSpPr/>
          <p:nvPr/>
        </p:nvSpPr>
        <p:spPr>
          <a:xfrm>
            <a:off x="5906793" y="1331846"/>
            <a:ext cx="12384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0" name="object 300"/>
          <p:cNvSpPr/>
          <p:nvPr/>
        </p:nvSpPr>
        <p:spPr>
          <a:xfrm>
            <a:off x="5907702" y="1330937"/>
            <a:ext cx="10376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1" name="object 301"/>
          <p:cNvSpPr/>
          <p:nvPr/>
        </p:nvSpPr>
        <p:spPr>
          <a:xfrm>
            <a:off x="5909130" y="1329899"/>
            <a:ext cx="7698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2" name="object 302"/>
          <p:cNvSpPr/>
          <p:nvPr/>
        </p:nvSpPr>
        <p:spPr>
          <a:xfrm>
            <a:off x="5905105" y="1337690"/>
            <a:ext cx="15731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3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3" name="object 303"/>
          <p:cNvSpPr/>
          <p:nvPr/>
        </p:nvSpPr>
        <p:spPr>
          <a:xfrm>
            <a:off x="5905365" y="1338729"/>
            <a:ext cx="15061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4" name="object 304"/>
          <p:cNvSpPr/>
          <p:nvPr/>
        </p:nvSpPr>
        <p:spPr>
          <a:xfrm>
            <a:off x="5905624" y="1339638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3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5" name="object 305"/>
          <p:cNvSpPr/>
          <p:nvPr/>
        </p:nvSpPr>
        <p:spPr>
          <a:xfrm>
            <a:off x="5906144" y="1340677"/>
            <a:ext cx="13722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6" name="object 306"/>
          <p:cNvSpPr/>
          <p:nvPr/>
        </p:nvSpPr>
        <p:spPr>
          <a:xfrm>
            <a:off x="5906793" y="1341586"/>
            <a:ext cx="12384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7" name="object 307"/>
          <p:cNvSpPr/>
          <p:nvPr/>
        </p:nvSpPr>
        <p:spPr>
          <a:xfrm>
            <a:off x="5907702" y="1342624"/>
            <a:ext cx="10376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46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8" name="object 308"/>
          <p:cNvSpPr/>
          <p:nvPr/>
        </p:nvSpPr>
        <p:spPr>
          <a:xfrm>
            <a:off x="5909130" y="1343534"/>
            <a:ext cx="7698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9" name="object 309"/>
          <p:cNvSpPr/>
          <p:nvPr/>
        </p:nvSpPr>
        <p:spPr>
          <a:xfrm>
            <a:off x="5905105" y="1328989"/>
            <a:ext cx="15731" cy="15731"/>
          </a:xfrm>
          <a:custGeom>
            <a:avLst/>
            <a:gdLst/>
            <a:ahLst/>
            <a:cxnLst/>
            <a:rect l="l" t="t" r="r" b="b"/>
            <a:pathLst>
              <a:path w="29845" h="29844">
                <a:moveTo>
                  <a:pt x="29318" y="14659"/>
                </a:moveTo>
                <a:lnTo>
                  <a:pt x="29318" y="6563"/>
                </a:lnTo>
                <a:lnTo>
                  <a:pt x="22755" y="0"/>
                </a:lnTo>
                <a:lnTo>
                  <a:pt x="14659" y="0"/>
                </a:lnTo>
                <a:lnTo>
                  <a:pt x="6563" y="0"/>
                </a:lnTo>
                <a:lnTo>
                  <a:pt x="0" y="6563"/>
                </a:lnTo>
                <a:lnTo>
                  <a:pt x="0" y="14659"/>
                </a:lnTo>
                <a:lnTo>
                  <a:pt x="0" y="22755"/>
                </a:lnTo>
                <a:lnTo>
                  <a:pt x="6563" y="29318"/>
                </a:lnTo>
                <a:lnTo>
                  <a:pt x="14659" y="29318"/>
                </a:lnTo>
                <a:lnTo>
                  <a:pt x="22755" y="29318"/>
                </a:lnTo>
                <a:lnTo>
                  <a:pt x="29318" y="22755"/>
                </a:lnTo>
                <a:lnTo>
                  <a:pt x="29318" y="146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0" name="object 310"/>
          <p:cNvSpPr/>
          <p:nvPr/>
        </p:nvSpPr>
        <p:spPr>
          <a:xfrm>
            <a:off x="5897314" y="1321198"/>
            <a:ext cx="31127" cy="31127"/>
          </a:xfrm>
          <a:custGeom>
            <a:avLst/>
            <a:gdLst/>
            <a:ahLst/>
            <a:cxnLst/>
            <a:rect l="l" t="t" r="r" b="b"/>
            <a:pathLst>
              <a:path w="59054" h="59055">
                <a:moveTo>
                  <a:pt x="58883" y="29441"/>
                </a:moveTo>
                <a:lnTo>
                  <a:pt x="56569" y="17981"/>
                </a:lnTo>
                <a:lnTo>
                  <a:pt x="50260" y="8623"/>
                </a:lnTo>
                <a:lnTo>
                  <a:pt x="40901" y="2313"/>
                </a:lnTo>
                <a:lnTo>
                  <a:pt x="29441" y="0"/>
                </a:lnTo>
                <a:lnTo>
                  <a:pt x="17981" y="2313"/>
                </a:lnTo>
                <a:lnTo>
                  <a:pt x="8623" y="8623"/>
                </a:lnTo>
                <a:lnTo>
                  <a:pt x="2313" y="17981"/>
                </a:lnTo>
                <a:lnTo>
                  <a:pt x="0" y="29441"/>
                </a:lnTo>
                <a:lnTo>
                  <a:pt x="2313" y="40901"/>
                </a:lnTo>
                <a:lnTo>
                  <a:pt x="8623" y="50260"/>
                </a:lnTo>
                <a:lnTo>
                  <a:pt x="17981" y="56569"/>
                </a:lnTo>
                <a:lnTo>
                  <a:pt x="29441" y="58883"/>
                </a:lnTo>
                <a:lnTo>
                  <a:pt x="40901" y="56569"/>
                </a:lnTo>
                <a:lnTo>
                  <a:pt x="50260" y="50260"/>
                </a:lnTo>
                <a:lnTo>
                  <a:pt x="56569" y="40901"/>
                </a:lnTo>
                <a:lnTo>
                  <a:pt x="58883" y="294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1" name="object 311"/>
          <p:cNvSpPr/>
          <p:nvPr/>
        </p:nvSpPr>
        <p:spPr>
          <a:xfrm>
            <a:off x="6597520" y="2617722"/>
            <a:ext cx="15731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56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2" name="object 312"/>
          <p:cNvSpPr/>
          <p:nvPr/>
        </p:nvSpPr>
        <p:spPr>
          <a:xfrm>
            <a:off x="6597650" y="2616814"/>
            <a:ext cx="15731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3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3" name="object 313"/>
          <p:cNvSpPr/>
          <p:nvPr/>
        </p:nvSpPr>
        <p:spPr>
          <a:xfrm>
            <a:off x="6597780" y="2615775"/>
            <a:ext cx="15061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4" name="object 314"/>
          <p:cNvSpPr/>
          <p:nvPr/>
        </p:nvSpPr>
        <p:spPr>
          <a:xfrm>
            <a:off x="6598169" y="2614866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3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5" name="object 315"/>
          <p:cNvSpPr/>
          <p:nvPr/>
        </p:nvSpPr>
        <p:spPr>
          <a:xfrm>
            <a:off x="6598559" y="2613827"/>
            <a:ext cx="13722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6" name="object 316"/>
          <p:cNvSpPr/>
          <p:nvPr/>
        </p:nvSpPr>
        <p:spPr>
          <a:xfrm>
            <a:off x="6599208" y="2612918"/>
            <a:ext cx="12384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7" name="object 317"/>
          <p:cNvSpPr/>
          <p:nvPr/>
        </p:nvSpPr>
        <p:spPr>
          <a:xfrm>
            <a:off x="6600117" y="2611879"/>
            <a:ext cx="1071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8" name="object 318"/>
          <p:cNvSpPr/>
          <p:nvPr/>
        </p:nvSpPr>
        <p:spPr>
          <a:xfrm>
            <a:off x="6601545" y="2610970"/>
            <a:ext cx="7698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9" name="object 319"/>
          <p:cNvSpPr/>
          <p:nvPr/>
        </p:nvSpPr>
        <p:spPr>
          <a:xfrm>
            <a:off x="6597650" y="2618762"/>
            <a:ext cx="15731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31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0" name="object 320"/>
          <p:cNvSpPr/>
          <p:nvPr/>
        </p:nvSpPr>
        <p:spPr>
          <a:xfrm>
            <a:off x="6597780" y="2619670"/>
            <a:ext cx="15061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1" name="object 321"/>
          <p:cNvSpPr/>
          <p:nvPr/>
        </p:nvSpPr>
        <p:spPr>
          <a:xfrm>
            <a:off x="6598169" y="2620709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34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2" name="object 322"/>
          <p:cNvSpPr/>
          <p:nvPr/>
        </p:nvSpPr>
        <p:spPr>
          <a:xfrm>
            <a:off x="6598559" y="2621619"/>
            <a:ext cx="13722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62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3" name="object 323"/>
          <p:cNvSpPr/>
          <p:nvPr/>
        </p:nvSpPr>
        <p:spPr>
          <a:xfrm>
            <a:off x="6599208" y="2622657"/>
            <a:ext cx="12384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1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4" name="object 324"/>
          <p:cNvSpPr/>
          <p:nvPr/>
        </p:nvSpPr>
        <p:spPr>
          <a:xfrm>
            <a:off x="6600117" y="2623566"/>
            <a:ext cx="1071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70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5" name="object 325"/>
          <p:cNvSpPr/>
          <p:nvPr/>
        </p:nvSpPr>
        <p:spPr>
          <a:xfrm>
            <a:off x="6601545" y="2624605"/>
            <a:ext cx="7698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6" name="object 326"/>
          <p:cNvSpPr/>
          <p:nvPr/>
        </p:nvSpPr>
        <p:spPr>
          <a:xfrm>
            <a:off x="6597520" y="2609931"/>
            <a:ext cx="15731" cy="15731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9318" y="14659"/>
                </a:moveTo>
                <a:lnTo>
                  <a:pt x="29318" y="6563"/>
                </a:lnTo>
                <a:lnTo>
                  <a:pt x="22755" y="0"/>
                </a:lnTo>
                <a:lnTo>
                  <a:pt x="14659" y="0"/>
                </a:lnTo>
                <a:lnTo>
                  <a:pt x="6563" y="0"/>
                </a:lnTo>
                <a:lnTo>
                  <a:pt x="0" y="6563"/>
                </a:lnTo>
                <a:lnTo>
                  <a:pt x="0" y="14659"/>
                </a:lnTo>
                <a:lnTo>
                  <a:pt x="0" y="22755"/>
                </a:lnTo>
                <a:lnTo>
                  <a:pt x="6563" y="29318"/>
                </a:lnTo>
                <a:lnTo>
                  <a:pt x="14659" y="29318"/>
                </a:lnTo>
                <a:lnTo>
                  <a:pt x="22755" y="29318"/>
                </a:lnTo>
                <a:lnTo>
                  <a:pt x="29318" y="22755"/>
                </a:lnTo>
                <a:lnTo>
                  <a:pt x="29318" y="146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7" name="object 327"/>
          <p:cNvSpPr/>
          <p:nvPr/>
        </p:nvSpPr>
        <p:spPr>
          <a:xfrm>
            <a:off x="6589728" y="2602140"/>
            <a:ext cx="31127" cy="31127"/>
          </a:xfrm>
          <a:custGeom>
            <a:avLst/>
            <a:gdLst/>
            <a:ahLst/>
            <a:cxnLst/>
            <a:rect l="l" t="t" r="r" b="b"/>
            <a:pathLst>
              <a:path w="59054" h="59054">
                <a:moveTo>
                  <a:pt x="58883" y="29441"/>
                </a:moveTo>
                <a:lnTo>
                  <a:pt x="56569" y="17981"/>
                </a:lnTo>
                <a:lnTo>
                  <a:pt x="50260" y="8623"/>
                </a:lnTo>
                <a:lnTo>
                  <a:pt x="40901" y="2313"/>
                </a:lnTo>
                <a:lnTo>
                  <a:pt x="29441" y="0"/>
                </a:lnTo>
                <a:lnTo>
                  <a:pt x="17981" y="2313"/>
                </a:lnTo>
                <a:lnTo>
                  <a:pt x="8623" y="8623"/>
                </a:lnTo>
                <a:lnTo>
                  <a:pt x="2313" y="17981"/>
                </a:lnTo>
                <a:lnTo>
                  <a:pt x="0" y="29441"/>
                </a:lnTo>
                <a:lnTo>
                  <a:pt x="2313" y="40901"/>
                </a:lnTo>
                <a:lnTo>
                  <a:pt x="8623" y="50260"/>
                </a:lnTo>
                <a:lnTo>
                  <a:pt x="17981" y="56569"/>
                </a:lnTo>
                <a:lnTo>
                  <a:pt x="29441" y="58883"/>
                </a:lnTo>
                <a:lnTo>
                  <a:pt x="40901" y="56569"/>
                </a:lnTo>
                <a:lnTo>
                  <a:pt x="50260" y="50260"/>
                </a:lnTo>
                <a:lnTo>
                  <a:pt x="56569" y="40901"/>
                </a:lnTo>
                <a:lnTo>
                  <a:pt x="58883" y="294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8" name="object 328"/>
          <p:cNvSpPr/>
          <p:nvPr/>
        </p:nvSpPr>
        <p:spPr>
          <a:xfrm>
            <a:off x="3642939" y="2084257"/>
            <a:ext cx="97006" cy="751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9" name="object 329"/>
          <p:cNvSpPr/>
          <p:nvPr/>
        </p:nvSpPr>
        <p:spPr>
          <a:xfrm>
            <a:off x="6831008" y="2187496"/>
            <a:ext cx="2008" cy="2008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49" y="1724"/>
                </a:moveTo>
                <a:lnTo>
                  <a:pt x="3449" y="1478"/>
                </a:lnTo>
                <a:lnTo>
                  <a:pt x="3449" y="985"/>
                </a:lnTo>
                <a:lnTo>
                  <a:pt x="3202" y="739"/>
                </a:lnTo>
                <a:lnTo>
                  <a:pt x="2956" y="492"/>
                </a:lnTo>
                <a:lnTo>
                  <a:pt x="2710" y="246"/>
                </a:lnTo>
                <a:lnTo>
                  <a:pt x="2463" y="0"/>
                </a:lnTo>
                <a:lnTo>
                  <a:pt x="2217" y="0"/>
                </a:lnTo>
                <a:lnTo>
                  <a:pt x="1724" y="0"/>
                </a:lnTo>
                <a:lnTo>
                  <a:pt x="1478" y="0"/>
                </a:lnTo>
                <a:lnTo>
                  <a:pt x="1231" y="0"/>
                </a:lnTo>
                <a:lnTo>
                  <a:pt x="739" y="246"/>
                </a:lnTo>
                <a:lnTo>
                  <a:pt x="492" y="246"/>
                </a:lnTo>
                <a:lnTo>
                  <a:pt x="246" y="492"/>
                </a:lnTo>
                <a:lnTo>
                  <a:pt x="0" y="985"/>
                </a:lnTo>
                <a:lnTo>
                  <a:pt x="0" y="1231"/>
                </a:lnTo>
                <a:lnTo>
                  <a:pt x="0" y="1478"/>
                </a:lnTo>
                <a:lnTo>
                  <a:pt x="0" y="1970"/>
                </a:lnTo>
                <a:lnTo>
                  <a:pt x="0" y="2217"/>
                </a:lnTo>
                <a:lnTo>
                  <a:pt x="0" y="2463"/>
                </a:lnTo>
                <a:lnTo>
                  <a:pt x="246" y="2710"/>
                </a:lnTo>
                <a:lnTo>
                  <a:pt x="492" y="2956"/>
                </a:lnTo>
                <a:lnTo>
                  <a:pt x="739" y="3202"/>
                </a:lnTo>
                <a:lnTo>
                  <a:pt x="1231" y="3449"/>
                </a:lnTo>
                <a:lnTo>
                  <a:pt x="1478" y="3449"/>
                </a:lnTo>
                <a:lnTo>
                  <a:pt x="1724" y="3449"/>
                </a:lnTo>
                <a:lnTo>
                  <a:pt x="2217" y="3449"/>
                </a:lnTo>
                <a:lnTo>
                  <a:pt x="2463" y="3202"/>
                </a:lnTo>
                <a:lnTo>
                  <a:pt x="2710" y="3202"/>
                </a:lnTo>
                <a:lnTo>
                  <a:pt x="2956" y="2956"/>
                </a:lnTo>
                <a:lnTo>
                  <a:pt x="3202" y="2710"/>
                </a:lnTo>
                <a:lnTo>
                  <a:pt x="3449" y="2463"/>
                </a:lnTo>
                <a:lnTo>
                  <a:pt x="3449" y="1970"/>
                </a:lnTo>
                <a:lnTo>
                  <a:pt x="3449" y="1724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0" name="object 330"/>
          <p:cNvSpPr/>
          <p:nvPr/>
        </p:nvSpPr>
        <p:spPr>
          <a:xfrm>
            <a:off x="6853605" y="2189054"/>
            <a:ext cx="2008" cy="2008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695" y="1724"/>
                </a:moveTo>
                <a:lnTo>
                  <a:pt x="3449" y="1478"/>
                </a:lnTo>
                <a:lnTo>
                  <a:pt x="3449" y="985"/>
                </a:lnTo>
                <a:lnTo>
                  <a:pt x="3202" y="739"/>
                </a:lnTo>
                <a:lnTo>
                  <a:pt x="3202" y="492"/>
                </a:lnTo>
                <a:lnTo>
                  <a:pt x="2956" y="246"/>
                </a:lnTo>
                <a:lnTo>
                  <a:pt x="2463" y="0"/>
                </a:lnTo>
                <a:lnTo>
                  <a:pt x="2217" y="0"/>
                </a:lnTo>
                <a:lnTo>
                  <a:pt x="1970" y="0"/>
                </a:lnTo>
                <a:lnTo>
                  <a:pt x="1478" y="0"/>
                </a:lnTo>
                <a:lnTo>
                  <a:pt x="1231" y="0"/>
                </a:lnTo>
                <a:lnTo>
                  <a:pt x="985" y="246"/>
                </a:lnTo>
                <a:lnTo>
                  <a:pt x="739" y="492"/>
                </a:lnTo>
                <a:lnTo>
                  <a:pt x="492" y="739"/>
                </a:lnTo>
                <a:lnTo>
                  <a:pt x="246" y="985"/>
                </a:lnTo>
                <a:lnTo>
                  <a:pt x="0" y="1231"/>
                </a:lnTo>
                <a:lnTo>
                  <a:pt x="0" y="1478"/>
                </a:lnTo>
                <a:lnTo>
                  <a:pt x="0" y="1970"/>
                </a:lnTo>
                <a:lnTo>
                  <a:pt x="0" y="2217"/>
                </a:lnTo>
                <a:lnTo>
                  <a:pt x="246" y="2463"/>
                </a:lnTo>
                <a:lnTo>
                  <a:pt x="492" y="2710"/>
                </a:lnTo>
                <a:lnTo>
                  <a:pt x="739" y="2956"/>
                </a:lnTo>
                <a:lnTo>
                  <a:pt x="985" y="3202"/>
                </a:lnTo>
                <a:lnTo>
                  <a:pt x="1231" y="3449"/>
                </a:lnTo>
                <a:lnTo>
                  <a:pt x="1478" y="3449"/>
                </a:lnTo>
                <a:lnTo>
                  <a:pt x="1970" y="3449"/>
                </a:lnTo>
                <a:lnTo>
                  <a:pt x="2217" y="3449"/>
                </a:lnTo>
                <a:lnTo>
                  <a:pt x="2463" y="3449"/>
                </a:lnTo>
                <a:lnTo>
                  <a:pt x="2956" y="3202"/>
                </a:lnTo>
                <a:lnTo>
                  <a:pt x="3202" y="2956"/>
                </a:lnTo>
                <a:lnTo>
                  <a:pt x="3202" y="2710"/>
                </a:lnTo>
                <a:lnTo>
                  <a:pt x="3449" y="2463"/>
                </a:lnTo>
                <a:lnTo>
                  <a:pt x="3449" y="1970"/>
                </a:lnTo>
                <a:lnTo>
                  <a:pt x="3695" y="1724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1" name="object 331"/>
          <p:cNvSpPr/>
          <p:nvPr/>
        </p:nvSpPr>
        <p:spPr>
          <a:xfrm>
            <a:off x="6830619" y="2203468"/>
            <a:ext cx="2008" cy="2008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49" y="1724"/>
                </a:moveTo>
                <a:lnTo>
                  <a:pt x="3449" y="1478"/>
                </a:lnTo>
                <a:lnTo>
                  <a:pt x="3449" y="985"/>
                </a:lnTo>
                <a:lnTo>
                  <a:pt x="3202" y="739"/>
                </a:lnTo>
                <a:lnTo>
                  <a:pt x="2956" y="492"/>
                </a:lnTo>
                <a:lnTo>
                  <a:pt x="2710" y="246"/>
                </a:lnTo>
                <a:lnTo>
                  <a:pt x="2463" y="246"/>
                </a:lnTo>
                <a:lnTo>
                  <a:pt x="2217" y="0"/>
                </a:lnTo>
                <a:lnTo>
                  <a:pt x="1724" y="0"/>
                </a:lnTo>
                <a:lnTo>
                  <a:pt x="1478" y="0"/>
                </a:lnTo>
                <a:lnTo>
                  <a:pt x="1231" y="0"/>
                </a:lnTo>
                <a:lnTo>
                  <a:pt x="739" y="246"/>
                </a:lnTo>
                <a:lnTo>
                  <a:pt x="492" y="492"/>
                </a:lnTo>
                <a:lnTo>
                  <a:pt x="246" y="739"/>
                </a:lnTo>
                <a:lnTo>
                  <a:pt x="246" y="985"/>
                </a:lnTo>
                <a:lnTo>
                  <a:pt x="0" y="1231"/>
                </a:lnTo>
                <a:lnTo>
                  <a:pt x="0" y="1478"/>
                </a:lnTo>
                <a:lnTo>
                  <a:pt x="0" y="1970"/>
                </a:lnTo>
                <a:lnTo>
                  <a:pt x="0" y="2217"/>
                </a:lnTo>
                <a:lnTo>
                  <a:pt x="246" y="2463"/>
                </a:lnTo>
                <a:lnTo>
                  <a:pt x="246" y="2956"/>
                </a:lnTo>
                <a:lnTo>
                  <a:pt x="492" y="3202"/>
                </a:lnTo>
                <a:lnTo>
                  <a:pt x="739" y="3202"/>
                </a:lnTo>
                <a:lnTo>
                  <a:pt x="1231" y="3449"/>
                </a:lnTo>
                <a:lnTo>
                  <a:pt x="1478" y="3449"/>
                </a:lnTo>
                <a:lnTo>
                  <a:pt x="1724" y="3449"/>
                </a:lnTo>
                <a:lnTo>
                  <a:pt x="2217" y="3449"/>
                </a:lnTo>
                <a:lnTo>
                  <a:pt x="2463" y="3449"/>
                </a:lnTo>
                <a:lnTo>
                  <a:pt x="2710" y="3202"/>
                </a:lnTo>
                <a:lnTo>
                  <a:pt x="2956" y="2956"/>
                </a:lnTo>
                <a:lnTo>
                  <a:pt x="3202" y="2710"/>
                </a:lnTo>
                <a:lnTo>
                  <a:pt x="3449" y="2463"/>
                </a:lnTo>
                <a:lnTo>
                  <a:pt x="3449" y="1970"/>
                </a:lnTo>
                <a:lnTo>
                  <a:pt x="3449" y="1724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2" name="object 332"/>
          <p:cNvSpPr/>
          <p:nvPr/>
        </p:nvSpPr>
        <p:spPr>
          <a:xfrm>
            <a:off x="6852305" y="2204247"/>
            <a:ext cx="2008" cy="2008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3449" y="1724"/>
                </a:moveTo>
                <a:lnTo>
                  <a:pt x="3449" y="1478"/>
                </a:lnTo>
                <a:lnTo>
                  <a:pt x="3449" y="1231"/>
                </a:lnTo>
                <a:lnTo>
                  <a:pt x="3202" y="985"/>
                </a:lnTo>
                <a:lnTo>
                  <a:pt x="2956" y="739"/>
                </a:lnTo>
                <a:lnTo>
                  <a:pt x="2710" y="492"/>
                </a:lnTo>
                <a:lnTo>
                  <a:pt x="2463" y="246"/>
                </a:lnTo>
                <a:lnTo>
                  <a:pt x="2217" y="0"/>
                </a:lnTo>
                <a:lnTo>
                  <a:pt x="1970" y="0"/>
                </a:lnTo>
                <a:lnTo>
                  <a:pt x="1478" y="0"/>
                </a:lnTo>
                <a:lnTo>
                  <a:pt x="1231" y="246"/>
                </a:lnTo>
                <a:lnTo>
                  <a:pt x="985" y="246"/>
                </a:lnTo>
                <a:lnTo>
                  <a:pt x="739" y="492"/>
                </a:lnTo>
                <a:lnTo>
                  <a:pt x="492" y="739"/>
                </a:lnTo>
                <a:lnTo>
                  <a:pt x="246" y="985"/>
                </a:lnTo>
                <a:lnTo>
                  <a:pt x="0" y="1231"/>
                </a:lnTo>
                <a:lnTo>
                  <a:pt x="0" y="1724"/>
                </a:lnTo>
                <a:lnTo>
                  <a:pt x="0" y="1970"/>
                </a:lnTo>
                <a:lnTo>
                  <a:pt x="0" y="2463"/>
                </a:lnTo>
                <a:lnTo>
                  <a:pt x="246" y="2710"/>
                </a:lnTo>
                <a:lnTo>
                  <a:pt x="492" y="2956"/>
                </a:lnTo>
                <a:lnTo>
                  <a:pt x="739" y="3202"/>
                </a:lnTo>
                <a:lnTo>
                  <a:pt x="985" y="3449"/>
                </a:lnTo>
                <a:lnTo>
                  <a:pt x="1231" y="3449"/>
                </a:lnTo>
                <a:lnTo>
                  <a:pt x="1478" y="3695"/>
                </a:lnTo>
                <a:lnTo>
                  <a:pt x="1970" y="3695"/>
                </a:lnTo>
                <a:lnTo>
                  <a:pt x="2217" y="3449"/>
                </a:lnTo>
                <a:lnTo>
                  <a:pt x="2463" y="3449"/>
                </a:lnTo>
                <a:lnTo>
                  <a:pt x="2710" y="3202"/>
                </a:lnTo>
                <a:lnTo>
                  <a:pt x="2956" y="2956"/>
                </a:lnTo>
                <a:lnTo>
                  <a:pt x="3202" y="2710"/>
                </a:lnTo>
                <a:lnTo>
                  <a:pt x="3449" y="2463"/>
                </a:lnTo>
                <a:lnTo>
                  <a:pt x="3449" y="2217"/>
                </a:lnTo>
                <a:lnTo>
                  <a:pt x="3449" y="1724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3" name="object 333"/>
          <p:cNvSpPr/>
          <p:nvPr/>
        </p:nvSpPr>
        <p:spPr>
          <a:xfrm>
            <a:off x="3637225" y="3986969"/>
            <a:ext cx="8367" cy="4351"/>
          </a:xfrm>
          <a:custGeom>
            <a:avLst/>
            <a:gdLst/>
            <a:ahLst/>
            <a:cxnLst/>
            <a:rect l="l" t="t" r="r" b="b"/>
            <a:pathLst>
              <a:path w="15875" h="8254">
                <a:moveTo>
                  <a:pt x="0" y="1231"/>
                </a:moveTo>
                <a:lnTo>
                  <a:pt x="15028" y="8130"/>
                </a:lnTo>
                <a:lnTo>
                  <a:pt x="15767" y="6898"/>
                </a:lnTo>
                <a:lnTo>
                  <a:pt x="0" y="1231"/>
                </a:lnTo>
                <a:close/>
              </a:path>
              <a:path w="15875" h="8254">
                <a:moveTo>
                  <a:pt x="0" y="1231"/>
                </a:moveTo>
                <a:lnTo>
                  <a:pt x="15767" y="6898"/>
                </a:lnTo>
                <a:lnTo>
                  <a:pt x="739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4" name="object 334"/>
          <p:cNvSpPr/>
          <p:nvPr/>
        </p:nvSpPr>
        <p:spPr>
          <a:xfrm>
            <a:off x="3637225" y="3986969"/>
            <a:ext cx="8367" cy="3682"/>
          </a:xfrm>
          <a:custGeom>
            <a:avLst/>
            <a:gdLst/>
            <a:ahLst/>
            <a:cxnLst/>
            <a:rect l="l" t="t" r="r" b="b"/>
            <a:pathLst>
              <a:path w="15875" h="6984">
                <a:moveTo>
                  <a:pt x="739" y="0"/>
                </a:moveTo>
                <a:lnTo>
                  <a:pt x="0" y="1231"/>
                </a:lnTo>
                <a:lnTo>
                  <a:pt x="15767" y="6898"/>
                </a:lnTo>
                <a:lnTo>
                  <a:pt x="739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5" name="object 335"/>
          <p:cNvSpPr/>
          <p:nvPr/>
        </p:nvSpPr>
        <p:spPr>
          <a:xfrm>
            <a:off x="3637225" y="3987618"/>
            <a:ext cx="8367" cy="3682"/>
          </a:xfrm>
          <a:custGeom>
            <a:avLst/>
            <a:gdLst/>
            <a:ahLst/>
            <a:cxnLst/>
            <a:rect l="l" t="t" r="r" b="b"/>
            <a:pathLst>
              <a:path w="15875" h="6984">
                <a:moveTo>
                  <a:pt x="0" y="0"/>
                </a:moveTo>
                <a:lnTo>
                  <a:pt x="15767" y="5666"/>
                </a:lnTo>
                <a:lnTo>
                  <a:pt x="15028" y="6898"/>
                </a:ln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6" name="object 336"/>
          <p:cNvSpPr/>
          <p:nvPr/>
        </p:nvSpPr>
        <p:spPr>
          <a:xfrm>
            <a:off x="3644886" y="3990995"/>
            <a:ext cx="1339" cy="8033"/>
          </a:xfrm>
          <a:custGeom>
            <a:avLst/>
            <a:gdLst/>
            <a:ahLst/>
            <a:cxnLst/>
            <a:rect l="l" t="t" r="r" b="b"/>
            <a:pathLst>
              <a:path w="2539" h="15240">
                <a:moveTo>
                  <a:pt x="246" y="7391"/>
                </a:moveTo>
                <a:lnTo>
                  <a:pt x="492" y="14782"/>
                </a:lnTo>
                <a:lnTo>
                  <a:pt x="1970" y="14782"/>
                </a:lnTo>
                <a:lnTo>
                  <a:pt x="246" y="7391"/>
                </a:lnTo>
                <a:close/>
              </a:path>
              <a:path w="2539" h="15240">
                <a:moveTo>
                  <a:pt x="246" y="7391"/>
                </a:moveTo>
                <a:lnTo>
                  <a:pt x="1970" y="14782"/>
                </a:lnTo>
                <a:lnTo>
                  <a:pt x="1724" y="7391"/>
                </a:lnTo>
                <a:lnTo>
                  <a:pt x="246" y="7391"/>
                </a:lnTo>
                <a:close/>
              </a:path>
              <a:path w="2539" h="15240">
                <a:moveTo>
                  <a:pt x="0" y="0"/>
                </a:moveTo>
                <a:lnTo>
                  <a:pt x="246" y="7391"/>
                </a:lnTo>
                <a:lnTo>
                  <a:pt x="1724" y="7391"/>
                </a:lnTo>
                <a:lnTo>
                  <a:pt x="0" y="0"/>
                </a:lnTo>
                <a:close/>
              </a:path>
              <a:path w="2539" h="15240">
                <a:moveTo>
                  <a:pt x="0" y="0"/>
                </a:moveTo>
                <a:lnTo>
                  <a:pt x="1724" y="7391"/>
                </a:lnTo>
                <a:lnTo>
                  <a:pt x="1478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7" name="object 337"/>
          <p:cNvSpPr/>
          <p:nvPr/>
        </p:nvSpPr>
        <p:spPr>
          <a:xfrm>
            <a:off x="3644887" y="3990995"/>
            <a:ext cx="1004" cy="4016"/>
          </a:xfrm>
          <a:custGeom>
            <a:avLst/>
            <a:gdLst/>
            <a:ahLst/>
            <a:cxnLst/>
            <a:rect l="l" t="t" r="r" b="b"/>
            <a:pathLst>
              <a:path w="1904" h="7620">
                <a:moveTo>
                  <a:pt x="1478" y="0"/>
                </a:moveTo>
                <a:lnTo>
                  <a:pt x="0" y="0"/>
                </a:lnTo>
                <a:lnTo>
                  <a:pt x="1724" y="7391"/>
                </a:lnTo>
                <a:lnTo>
                  <a:pt x="1478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8" name="object 338"/>
          <p:cNvSpPr/>
          <p:nvPr/>
        </p:nvSpPr>
        <p:spPr>
          <a:xfrm>
            <a:off x="3644887" y="3990995"/>
            <a:ext cx="1004" cy="4016"/>
          </a:xfrm>
          <a:custGeom>
            <a:avLst/>
            <a:gdLst/>
            <a:ahLst/>
            <a:cxnLst/>
            <a:rect l="l" t="t" r="r" b="b"/>
            <a:pathLst>
              <a:path w="1904" h="7620">
                <a:moveTo>
                  <a:pt x="0" y="0"/>
                </a:moveTo>
                <a:lnTo>
                  <a:pt x="1724" y="7391"/>
                </a:lnTo>
                <a:lnTo>
                  <a:pt x="246" y="7391"/>
                </a:ln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9" name="object 339"/>
          <p:cNvSpPr/>
          <p:nvPr/>
        </p:nvSpPr>
        <p:spPr>
          <a:xfrm>
            <a:off x="3645017" y="3994891"/>
            <a:ext cx="1004" cy="4016"/>
          </a:xfrm>
          <a:custGeom>
            <a:avLst/>
            <a:gdLst/>
            <a:ahLst/>
            <a:cxnLst/>
            <a:rect l="l" t="t" r="r" b="b"/>
            <a:pathLst>
              <a:path w="1904" h="7620">
                <a:moveTo>
                  <a:pt x="1478" y="0"/>
                </a:moveTo>
                <a:lnTo>
                  <a:pt x="0" y="0"/>
                </a:lnTo>
                <a:lnTo>
                  <a:pt x="1724" y="7391"/>
                </a:lnTo>
                <a:lnTo>
                  <a:pt x="1478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0" name="object 340"/>
          <p:cNvSpPr/>
          <p:nvPr/>
        </p:nvSpPr>
        <p:spPr>
          <a:xfrm>
            <a:off x="3645017" y="3994891"/>
            <a:ext cx="1004" cy="4016"/>
          </a:xfrm>
          <a:custGeom>
            <a:avLst/>
            <a:gdLst/>
            <a:ahLst/>
            <a:cxnLst/>
            <a:rect l="l" t="t" r="r" b="b"/>
            <a:pathLst>
              <a:path w="1904" h="7620">
                <a:moveTo>
                  <a:pt x="0" y="0"/>
                </a:moveTo>
                <a:lnTo>
                  <a:pt x="1724" y="7391"/>
                </a:lnTo>
                <a:lnTo>
                  <a:pt x="246" y="7391"/>
                </a:ln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1" name="object 341"/>
          <p:cNvSpPr/>
          <p:nvPr/>
        </p:nvSpPr>
        <p:spPr>
          <a:xfrm>
            <a:off x="3637615" y="3998397"/>
            <a:ext cx="8367" cy="5020"/>
          </a:xfrm>
          <a:custGeom>
            <a:avLst/>
            <a:gdLst/>
            <a:ahLst/>
            <a:cxnLst/>
            <a:rect l="l" t="t" r="r" b="b"/>
            <a:pathLst>
              <a:path w="15875" h="9525">
                <a:moveTo>
                  <a:pt x="739" y="9115"/>
                </a:moveTo>
                <a:lnTo>
                  <a:pt x="15275" y="1231"/>
                </a:lnTo>
                <a:lnTo>
                  <a:pt x="14536" y="0"/>
                </a:lnTo>
                <a:lnTo>
                  <a:pt x="739" y="9115"/>
                </a:lnTo>
                <a:close/>
              </a:path>
              <a:path w="15875" h="9525">
                <a:moveTo>
                  <a:pt x="0" y="7883"/>
                </a:moveTo>
                <a:lnTo>
                  <a:pt x="739" y="9115"/>
                </a:lnTo>
                <a:lnTo>
                  <a:pt x="14536" y="0"/>
                </a:lnTo>
                <a:lnTo>
                  <a:pt x="0" y="7883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2" name="object 342"/>
          <p:cNvSpPr/>
          <p:nvPr/>
        </p:nvSpPr>
        <p:spPr>
          <a:xfrm>
            <a:off x="3638004" y="3998397"/>
            <a:ext cx="7698" cy="5020"/>
          </a:xfrm>
          <a:custGeom>
            <a:avLst/>
            <a:gdLst/>
            <a:ahLst/>
            <a:cxnLst/>
            <a:rect l="l" t="t" r="r" b="b"/>
            <a:pathLst>
              <a:path w="14604" h="9525">
                <a:moveTo>
                  <a:pt x="14536" y="1231"/>
                </a:moveTo>
                <a:lnTo>
                  <a:pt x="13796" y="0"/>
                </a:lnTo>
                <a:lnTo>
                  <a:pt x="0" y="9115"/>
                </a:lnTo>
                <a:lnTo>
                  <a:pt x="14536" y="1231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3" name="object 343"/>
          <p:cNvSpPr/>
          <p:nvPr/>
        </p:nvSpPr>
        <p:spPr>
          <a:xfrm>
            <a:off x="3637615" y="3998397"/>
            <a:ext cx="7698" cy="5020"/>
          </a:xfrm>
          <a:custGeom>
            <a:avLst/>
            <a:gdLst/>
            <a:ahLst/>
            <a:cxnLst/>
            <a:rect l="l" t="t" r="r" b="b"/>
            <a:pathLst>
              <a:path w="14604" h="9525">
                <a:moveTo>
                  <a:pt x="14536" y="0"/>
                </a:moveTo>
                <a:lnTo>
                  <a:pt x="739" y="9115"/>
                </a:lnTo>
                <a:lnTo>
                  <a:pt x="0" y="7883"/>
                </a:lnTo>
                <a:lnTo>
                  <a:pt x="14536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4" name="object 344"/>
          <p:cNvSpPr/>
          <p:nvPr/>
        </p:nvSpPr>
        <p:spPr>
          <a:xfrm>
            <a:off x="3925775" y="3997748"/>
            <a:ext cx="8367" cy="4686"/>
          </a:xfrm>
          <a:custGeom>
            <a:avLst/>
            <a:gdLst/>
            <a:ahLst/>
            <a:cxnLst/>
            <a:rect l="l" t="t" r="r" b="b"/>
            <a:pathLst>
              <a:path w="15875" h="8890">
                <a:moveTo>
                  <a:pt x="0" y="1231"/>
                </a:moveTo>
                <a:lnTo>
                  <a:pt x="14536" y="8869"/>
                </a:lnTo>
                <a:lnTo>
                  <a:pt x="15275" y="7637"/>
                </a:lnTo>
                <a:lnTo>
                  <a:pt x="0" y="1231"/>
                </a:lnTo>
                <a:close/>
              </a:path>
              <a:path w="15875" h="8890">
                <a:moveTo>
                  <a:pt x="0" y="1231"/>
                </a:moveTo>
                <a:lnTo>
                  <a:pt x="15275" y="7637"/>
                </a:lnTo>
                <a:lnTo>
                  <a:pt x="492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5" name="object 345"/>
          <p:cNvSpPr/>
          <p:nvPr/>
        </p:nvSpPr>
        <p:spPr>
          <a:xfrm>
            <a:off x="3925775" y="3998397"/>
            <a:ext cx="8367" cy="4351"/>
          </a:xfrm>
          <a:custGeom>
            <a:avLst/>
            <a:gdLst/>
            <a:ahLst/>
            <a:cxnLst/>
            <a:rect l="l" t="t" r="r" b="b"/>
            <a:pathLst>
              <a:path w="15875" h="8254">
                <a:moveTo>
                  <a:pt x="14536" y="7637"/>
                </a:moveTo>
                <a:lnTo>
                  <a:pt x="15275" y="6405"/>
                </a:lnTo>
                <a:lnTo>
                  <a:pt x="0" y="0"/>
                </a:lnTo>
                <a:lnTo>
                  <a:pt x="14536" y="7637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6" name="object 346"/>
          <p:cNvSpPr/>
          <p:nvPr/>
        </p:nvSpPr>
        <p:spPr>
          <a:xfrm>
            <a:off x="3925775" y="3997748"/>
            <a:ext cx="8367" cy="4351"/>
          </a:xfrm>
          <a:custGeom>
            <a:avLst/>
            <a:gdLst/>
            <a:ahLst/>
            <a:cxnLst/>
            <a:rect l="l" t="t" r="r" b="b"/>
            <a:pathLst>
              <a:path w="15875" h="8254">
                <a:moveTo>
                  <a:pt x="15275" y="7637"/>
                </a:moveTo>
                <a:lnTo>
                  <a:pt x="0" y="1231"/>
                </a:lnTo>
                <a:lnTo>
                  <a:pt x="492" y="0"/>
                </a:lnTo>
                <a:lnTo>
                  <a:pt x="15275" y="7637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7" name="object 347"/>
          <p:cNvSpPr/>
          <p:nvPr/>
        </p:nvSpPr>
        <p:spPr>
          <a:xfrm>
            <a:off x="3925515" y="3990216"/>
            <a:ext cx="1004" cy="8033"/>
          </a:xfrm>
          <a:custGeom>
            <a:avLst/>
            <a:gdLst/>
            <a:ahLst/>
            <a:cxnLst/>
            <a:rect l="l" t="t" r="r" b="b"/>
            <a:pathLst>
              <a:path w="1904" h="15240">
                <a:moveTo>
                  <a:pt x="246" y="0"/>
                </a:moveTo>
                <a:lnTo>
                  <a:pt x="1478" y="7637"/>
                </a:lnTo>
                <a:lnTo>
                  <a:pt x="1724" y="246"/>
                </a:lnTo>
                <a:lnTo>
                  <a:pt x="246" y="0"/>
                </a:lnTo>
                <a:close/>
              </a:path>
              <a:path w="1904" h="15240">
                <a:moveTo>
                  <a:pt x="0" y="7391"/>
                </a:moveTo>
                <a:lnTo>
                  <a:pt x="0" y="14782"/>
                </a:lnTo>
                <a:lnTo>
                  <a:pt x="1478" y="15028"/>
                </a:lnTo>
                <a:lnTo>
                  <a:pt x="0" y="7391"/>
                </a:lnTo>
                <a:close/>
              </a:path>
              <a:path w="1904" h="15240">
                <a:moveTo>
                  <a:pt x="0" y="7391"/>
                </a:moveTo>
                <a:lnTo>
                  <a:pt x="1478" y="15028"/>
                </a:lnTo>
                <a:lnTo>
                  <a:pt x="1478" y="7637"/>
                </a:lnTo>
                <a:lnTo>
                  <a:pt x="0" y="7391"/>
                </a:lnTo>
                <a:close/>
              </a:path>
              <a:path w="1904" h="15240">
                <a:moveTo>
                  <a:pt x="0" y="7391"/>
                </a:moveTo>
                <a:lnTo>
                  <a:pt x="1478" y="7637"/>
                </a:lnTo>
                <a:lnTo>
                  <a:pt x="246" y="0"/>
                </a:lnTo>
                <a:lnTo>
                  <a:pt x="0" y="739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8" name="object 348"/>
          <p:cNvSpPr/>
          <p:nvPr/>
        </p:nvSpPr>
        <p:spPr>
          <a:xfrm>
            <a:off x="3925515" y="3994112"/>
            <a:ext cx="1004" cy="4351"/>
          </a:xfrm>
          <a:custGeom>
            <a:avLst/>
            <a:gdLst/>
            <a:ahLst/>
            <a:cxnLst/>
            <a:rect l="l" t="t" r="r" b="b"/>
            <a:pathLst>
              <a:path w="1904" h="8254">
                <a:moveTo>
                  <a:pt x="0" y="7391"/>
                </a:moveTo>
                <a:lnTo>
                  <a:pt x="1478" y="7637"/>
                </a:lnTo>
                <a:lnTo>
                  <a:pt x="0" y="0"/>
                </a:lnTo>
                <a:lnTo>
                  <a:pt x="0" y="7391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9" name="object 349"/>
          <p:cNvSpPr/>
          <p:nvPr/>
        </p:nvSpPr>
        <p:spPr>
          <a:xfrm>
            <a:off x="3925515" y="3994112"/>
            <a:ext cx="1004" cy="4351"/>
          </a:xfrm>
          <a:custGeom>
            <a:avLst/>
            <a:gdLst/>
            <a:ahLst/>
            <a:cxnLst/>
            <a:rect l="l" t="t" r="r" b="b"/>
            <a:pathLst>
              <a:path w="1904" h="8254">
                <a:moveTo>
                  <a:pt x="1478" y="7637"/>
                </a:moveTo>
                <a:lnTo>
                  <a:pt x="0" y="0"/>
                </a:lnTo>
                <a:lnTo>
                  <a:pt x="1478" y="246"/>
                </a:lnTo>
                <a:lnTo>
                  <a:pt x="1478" y="7637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0" name="object 350"/>
          <p:cNvSpPr/>
          <p:nvPr/>
        </p:nvSpPr>
        <p:spPr>
          <a:xfrm>
            <a:off x="3925515" y="3990216"/>
            <a:ext cx="1004" cy="4351"/>
          </a:xfrm>
          <a:custGeom>
            <a:avLst/>
            <a:gdLst/>
            <a:ahLst/>
            <a:cxnLst/>
            <a:rect l="l" t="t" r="r" b="b"/>
            <a:pathLst>
              <a:path w="1904" h="8254">
                <a:moveTo>
                  <a:pt x="0" y="7391"/>
                </a:moveTo>
                <a:lnTo>
                  <a:pt x="1478" y="7637"/>
                </a:lnTo>
                <a:lnTo>
                  <a:pt x="246" y="0"/>
                </a:lnTo>
                <a:lnTo>
                  <a:pt x="0" y="7391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1" name="object 351"/>
          <p:cNvSpPr/>
          <p:nvPr/>
        </p:nvSpPr>
        <p:spPr>
          <a:xfrm>
            <a:off x="3925645" y="3990216"/>
            <a:ext cx="1004" cy="4351"/>
          </a:xfrm>
          <a:custGeom>
            <a:avLst/>
            <a:gdLst/>
            <a:ahLst/>
            <a:cxnLst/>
            <a:rect l="l" t="t" r="r" b="b"/>
            <a:pathLst>
              <a:path w="1904" h="8254">
                <a:moveTo>
                  <a:pt x="1231" y="7637"/>
                </a:moveTo>
                <a:lnTo>
                  <a:pt x="0" y="0"/>
                </a:lnTo>
                <a:lnTo>
                  <a:pt x="1478" y="246"/>
                </a:lnTo>
                <a:lnTo>
                  <a:pt x="1231" y="7637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2" name="object 352"/>
          <p:cNvSpPr/>
          <p:nvPr/>
        </p:nvSpPr>
        <p:spPr>
          <a:xfrm>
            <a:off x="3925905" y="3986190"/>
            <a:ext cx="8367" cy="4686"/>
          </a:xfrm>
          <a:custGeom>
            <a:avLst/>
            <a:gdLst/>
            <a:ahLst/>
            <a:cxnLst/>
            <a:rect l="l" t="t" r="r" b="b"/>
            <a:pathLst>
              <a:path w="15875" h="8890">
                <a:moveTo>
                  <a:pt x="492" y="8376"/>
                </a:moveTo>
                <a:lnTo>
                  <a:pt x="15521" y="1231"/>
                </a:lnTo>
                <a:lnTo>
                  <a:pt x="14782" y="0"/>
                </a:lnTo>
                <a:lnTo>
                  <a:pt x="492" y="8376"/>
                </a:lnTo>
                <a:close/>
              </a:path>
              <a:path w="15875" h="8890">
                <a:moveTo>
                  <a:pt x="0" y="7144"/>
                </a:moveTo>
                <a:lnTo>
                  <a:pt x="492" y="8376"/>
                </a:lnTo>
                <a:lnTo>
                  <a:pt x="14782" y="0"/>
                </a:lnTo>
                <a:lnTo>
                  <a:pt x="0" y="7144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3" name="object 353"/>
          <p:cNvSpPr/>
          <p:nvPr/>
        </p:nvSpPr>
        <p:spPr>
          <a:xfrm>
            <a:off x="3925904" y="3986190"/>
            <a:ext cx="8033" cy="4686"/>
          </a:xfrm>
          <a:custGeom>
            <a:avLst/>
            <a:gdLst/>
            <a:ahLst/>
            <a:cxnLst/>
            <a:rect l="l" t="t" r="r" b="b"/>
            <a:pathLst>
              <a:path w="15239" h="8890">
                <a:moveTo>
                  <a:pt x="0" y="7144"/>
                </a:moveTo>
                <a:lnTo>
                  <a:pt x="492" y="8376"/>
                </a:lnTo>
                <a:lnTo>
                  <a:pt x="14782" y="0"/>
                </a:lnTo>
                <a:lnTo>
                  <a:pt x="0" y="7144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4" name="object 354"/>
          <p:cNvSpPr/>
          <p:nvPr/>
        </p:nvSpPr>
        <p:spPr>
          <a:xfrm>
            <a:off x="3926164" y="3986190"/>
            <a:ext cx="8033" cy="4686"/>
          </a:xfrm>
          <a:custGeom>
            <a:avLst/>
            <a:gdLst/>
            <a:ahLst/>
            <a:cxnLst/>
            <a:rect l="l" t="t" r="r" b="b"/>
            <a:pathLst>
              <a:path w="15239" h="8890">
                <a:moveTo>
                  <a:pt x="0" y="8376"/>
                </a:moveTo>
                <a:lnTo>
                  <a:pt x="14289" y="0"/>
                </a:lnTo>
                <a:lnTo>
                  <a:pt x="15028" y="1231"/>
                </a:lnTo>
                <a:lnTo>
                  <a:pt x="0" y="8376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5" name="object 355"/>
          <p:cNvSpPr/>
          <p:nvPr/>
        </p:nvSpPr>
        <p:spPr>
          <a:xfrm>
            <a:off x="5300216" y="5839946"/>
            <a:ext cx="14057" cy="1004"/>
          </a:xfrm>
          <a:custGeom>
            <a:avLst/>
            <a:gdLst/>
            <a:ahLst/>
            <a:cxnLst/>
            <a:rect l="l" t="t" r="r" b="b"/>
            <a:pathLst>
              <a:path w="26670" h="1904">
                <a:moveTo>
                  <a:pt x="0" y="1724"/>
                </a:moveTo>
                <a:lnTo>
                  <a:pt x="26361" y="1724"/>
                </a:lnTo>
                <a:lnTo>
                  <a:pt x="26361" y="0"/>
                </a:lnTo>
                <a:lnTo>
                  <a:pt x="0" y="1724"/>
                </a:lnTo>
                <a:close/>
              </a:path>
              <a:path w="26670" h="1904">
                <a:moveTo>
                  <a:pt x="0" y="0"/>
                </a:moveTo>
                <a:lnTo>
                  <a:pt x="0" y="1724"/>
                </a:lnTo>
                <a:lnTo>
                  <a:pt x="26361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6" name="object 356"/>
          <p:cNvSpPr/>
          <p:nvPr/>
        </p:nvSpPr>
        <p:spPr>
          <a:xfrm>
            <a:off x="5300216" y="5839946"/>
            <a:ext cx="14057" cy="1004"/>
          </a:xfrm>
          <a:custGeom>
            <a:avLst/>
            <a:gdLst/>
            <a:ahLst/>
            <a:cxnLst/>
            <a:rect l="l" t="t" r="r" b="b"/>
            <a:pathLst>
              <a:path w="26670" h="1904">
                <a:moveTo>
                  <a:pt x="0" y="0"/>
                </a:moveTo>
                <a:lnTo>
                  <a:pt x="0" y="1724"/>
                </a:lnTo>
                <a:lnTo>
                  <a:pt x="26361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7" name="object 357"/>
          <p:cNvSpPr/>
          <p:nvPr/>
        </p:nvSpPr>
        <p:spPr>
          <a:xfrm>
            <a:off x="5300216" y="5839946"/>
            <a:ext cx="14057" cy="1004"/>
          </a:xfrm>
          <a:custGeom>
            <a:avLst/>
            <a:gdLst/>
            <a:ahLst/>
            <a:cxnLst/>
            <a:rect l="l" t="t" r="r" b="b"/>
            <a:pathLst>
              <a:path w="26670" h="1904">
                <a:moveTo>
                  <a:pt x="0" y="1724"/>
                </a:moveTo>
                <a:lnTo>
                  <a:pt x="26361" y="0"/>
                </a:lnTo>
                <a:lnTo>
                  <a:pt x="26361" y="1724"/>
                </a:lnTo>
                <a:lnTo>
                  <a:pt x="0" y="1724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8" name="object 358"/>
          <p:cNvSpPr/>
          <p:nvPr/>
        </p:nvSpPr>
        <p:spPr>
          <a:xfrm>
            <a:off x="5313721" y="5840206"/>
            <a:ext cx="6694" cy="11714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5173" y="11333"/>
                </a:moveTo>
                <a:lnTo>
                  <a:pt x="10594" y="21680"/>
                </a:lnTo>
                <a:lnTo>
                  <a:pt x="12072" y="20941"/>
                </a:lnTo>
                <a:lnTo>
                  <a:pt x="5173" y="11333"/>
                </a:lnTo>
                <a:close/>
              </a:path>
              <a:path w="12700" h="22225">
                <a:moveTo>
                  <a:pt x="5173" y="11333"/>
                </a:moveTo>
                <a:lnTo>
                  <a:pt x="12072" y="20941"/>
                </a:lnTo>
                <a:lnTo>
                  <a:pt x="6898" y="10347"/>
                </a:lnTo>
                <a:lnTo>
                  <a:pt x="5173" y="11333"/>
                </a:lnTo>
                <a:close/>
              </a:path>
              <a:path w="12700" h="22225">
                <a:moveTo>
                  <a:pt x="0" y="739"/>
                </a:moveTo>
                <a:lnTo>
                  <a:pt x="5173" y="11333"/>
                </a:lnTo>
                <a:lnTo>
                  <a:pt x="6898" y="10347"/>
                </a:lnTo>
                <a:lnTo>
                  <a:pt x="0" y="739"/>
                </a:lnTo>
                <a:close/>
              </a:path>
              <a:path w="12700" h="22225">
                <a:moveTo>
                  <a:pt x="0" y="739"/>
                </a:moveTo>
                <a:lnTo>
                  <a:pt x="6898" y="10347"/>
                </a:lnTo>
                <a:lnTo>
                  <a:pt x="1478" y="0"/>
                </a:lnTo>
                <a:lnTo>
                  <a:pt x="0" y="73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9" name="object 359"/>
          <p:cNvSpPr/>
          <p:nvPr/>
        </p:nvSpPr>
        <p:spPr>
          <a:xfrm>
            <a:off x="5313721" y="5840205"/>
            <a:ext cx="3682" cy="5690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1478" y="0"/>
                </a:moveTo>
                <a:lnTo>
                  <a:pt x="0" y="739"/>
                </a:lnTo>
                <a:lnTo>
                  <a:pt x="6898" y="10347"/>
                </a:lnTo>
                <a:lnTo>
                  <a:pt x="1478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0" name="object 360"/>
          <p:cNvSpPr/>
          <p:nvPr/>
        </p:nvSpPr>
        <p:spPr>
          <a:xfrm>
            <a:off x="5313721" y="5840595"/>
            <a:ext cx="3682" cy="5690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0" y="0"/>
                </a:moveTo>
                <a:lnTo>
                  <a:pt x="6898" y="9608"/>
                </a:lnTo>
                <a:lnTo>
                  <a:pt x="5173" y="10594"/>
                </a:ln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1" name="object 361"/>
          <p:cNvSpPr/>
          <p:nvPr/>
        </p:nvSpPr>
        <p:spPr>
          <a:xfrm>
            <a:off x="5316448" y="5845660"/>
            <a:ext cx="3682" cy="5690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1724" y="0"/>
                </a:moveTo>
                <a:lnTo>
                  <a:pt x="0" y="985"/>
                </a:lnTo>
                <a:lnTo>
                  <a:pt x="6898" y="10594"/>
                </a:lnTo>
                <a:lnTo>
                  <a:pt x="1724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2" name="object 362"/>
          <p:cNvSpPr/>
          <p:nvPr/>
        </p:nvSpPr>
        <p:spPr>
          <a:xfrm>
            <a:off x="5316448" y="5846179"/>
            <a:ext cx="3682" cy="5690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0" y="0"/>
                </a:moveTo>
                <a:lnTo>
                  <a:pt x="6898" y="9608"/>
                </a:lnTo>
                <a:lnTo>
                  <a:pt x="5420" y="10347"/>
                </a:ln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3" name="object 363"/>
          <p:cNvSpPr/>
          <p:nvPr/>
        </p:nvSpPr>
        <p:spPr>
          <a:xfrm>
            <a:off x="5310994" y="5851244"/>
            <a:ext cx="9372" cy="11714"/>
          </a:xfrm>
          <a:custGeom>
            <a:avLst/>
            <a:gdLst/>
            <a:ahLst/>
            <a:cxnLst/>
            <a:rect l="l" t="t" r="r" b="b"/>
            <a:pathLst>
              <a:path w="17779" h="22225">
                <a:moveTo>
                  <a:pt x="1478" y="22173"/>
                </a:moveTo>
                <a:lnTo>
                  <a:pt x="17246" y="985"/>
                </a:lnTo>
                <a:lnTo>
                  <a:pt x="15767" y="0"/>
                </a:lnTo>
                <a:lnTo>
                  <a:pt x="1478" y="22173"/>
                </a:lnTo>
                <a:close/>
              </a:path>
              <a:path w="17779" h="22225">
                <a:moveTo>
                  <a:pt x="0" y="21188"/>
                </a:moveTo>
                <a:lnTo>
                  <a:pt x="1478" y="22173"/>
                </a:lnTo>
                <a:lnTo>
                  <a:pt x="15767" y="0"/>
                </a:lnTo>
                <a:lnTo>
                  <a:pt x="0" y="21188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4" name="object 364"/>
          <p:cNvSpPr/>
          <p:nvPr/>
        </p:nvSpPr>
        <p:spPr>
          <a:xfrm>
            <a:off x="5311774" y="5851244"/>
            <a:ext cx="8367" cy="11714"/>
          </a:xfrm>
          <a:custGeom>
            <a:avLst/>
            <a:gdLst/>
            <a:ahLst/>
            <a:cxnLst/>
            <a:rect l="l" t="t" r="r" b="b"/>
            <a:pathLst>
              <a:path w="15875" h="22225">
                <a:moveTo>
                  <a:pt x="15767" y="985"/>
                </a:moveTo>
                <a:lnTo>
                  <a:pt x="14289" y="0"/>
                </a:lnTo>
                <a:lnTo>
                  <a:pt x="0" y="22173"/>
                </a:lnTo>
                <a:lnTo>
                  <a:pt x="15767" y="985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5" name="object 365"/>
          <p:cNvSpPr/>
          <p:nvPr/>
        </p:nvSpPr>
        <p:spPr>
          <a:xfrm>
            <a:off x="5310994" y="5851244"/>
            <a:ext cx="8367" cy="11714"/>
          </a:xfrm>
          <a:custGeom>
            <a:avLst/>
            <a:gdLst/>
            <a:ahLst/>
            <a:cxnLst/>
            <a:rect l="l" t="t" r="r" b="b"/>
            <a:pathLst>
              <a:path w="15875" h="22225">
                <a:moveTo>
                  <a:pt x="15767" y="0"/>
                </a:moveTo>
                <a:lnTo>
                  <a:pt x="1478" y="22173"/>
                </a:lnTo>
                <a:lnTo>
                  <a:pt x="0" y="21188"/>
                </a:lnTo>
                <a:lnTo>
                  <a:pt x="15767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6" name="object 366"/>
          <p:cNvSpPr/>
          <p:nvPr/>
        </p:nvSpPr>
        <p:spPr>
          <a:xfrm>
            <a:off x="5455139" y="5781249"/>
            <a:ext cx="14057" cy="2008"/>
          </a:xfrm>
          <a:custGeom>
            <a:avLst/>
            <a:gdLst/>
            <a:ahLst/>
            <a:cxnLst/>
            <a:rect l="l" t="t" r="r" b="b"/>
            <a:pathLst>
              <a:path w="26670" h="3809">
                <a:moveTo>
                  <a:pt x="246" y="3202"/>
                </a:moveTo>
                <a:lnTo>
                  <a:pt x="26608" y="1724"/>
                </a:lnTo>
                <a:lnTo>
                  <a:pt x="26361" y="0"/>
                </a:lnTo>
                <a:lnTo>
                  <a:pt x="246" y="3202"/>
                </a:lnTo>
                <a:close/>
              </a:path>
              <a:path w="26670" h="3809">
                <a:moveTo>
                  <a:pt x="0" y="1478"/>
                </a:moveTo>
                <a:lnTo>
                  <a:pt x="246" y="3202"/>
                </a:lnTo>
                <a:lnTo>
                  <a:pt x="26361" y="0"/>
                </a:lnTo>
                <a:lnTo>
                  <a:pt x="0" y="1478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7" name="object 367"/>
          <p:cNvSpPr/>
          <p:nvPr/>
        </p:nvSpPr>
        <p:spPr>
          <a:xfrm>
            <a:off x="5455269" y="5781249"/>
            <a:ext cx="14057" cy="2008"/>
          </a:xfrm>
          <a:custGeom>
            <a:avLst/>
            <a:gdLst/>
            <a:ahLst/>
            <a:cxnLst/>
            <a:rect l="l" t="t" r="r" b="b"/>
            <a:pathLst>
              <a:path w="26670" h="3809">
                <a:moveTo>
                  <a:pt x="26361" y="1724"/>
                </a:moveTo>
                <a:lnTo>
                  <a:pt x="26115" y="0"/>
                </a:lnTo>
                <a:lnTo>
                  <a:pt x="0" y="3202"/>
                </a:lnTo>
                <a:lnTo>
                  <a:pt x="26361" y="1724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8" name="object 368"/>
          <p:cNvSpPr/>
          <p:nvPr/>
        </p:nvSpPr>
        <p:spPr>
          <a:xfrm>
            <a:off x="5455139" y="5781249"/>
            <a:ext cx="14057" cy="2008"/>
          </a:xfrm>
          <a:custGeom>
            <a:avLst/>
            <a:gdLst/>
            <a:ahLst/>
            <a:cxnLst/>
            <a:rect l="l" t="t" r="r" b="b"/>
            <a:pathLst>
              <a:path w="26670" h="3809">
                <a:moveTo>
                  <a:pt x="26361" y="0"/>
                </a:moveTo>
                <a:lnTo>
                  <a:pt x="246" y="3202"/>
                </a:lnTo>
                <a:lnTo>
                  <a:pt x="0" y="1478"/>
                </a:lnTo>
                <a:lnTo>
                  <a:pt x="26361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9" name="object 369"/>
          <p:cNvSpPr/>
          <p:nvPr/>
        </p:nvSpPr>
        <p:spPr>
          <a:xfrm>
            <a:off x="5448516" y="5771509"/>
            <a:ext cx="7029" cy="11380"/>
          </a:xfrm>
          <a:custGeom>
            <a:avLst/>
            <a:gdLst/>
            <a:ahLst/>
            <a:cxnLst/>
            <a:rect l="l" t="t" r="r" b="b"/>
            <a:pathLst>
              <a:path w="13334" h="21590">
                <a:moveTo>
                  <a:pt x="5912" y="11086"/>
                </a:moveTo>
                <a:lnTo>
                  <a:pt x="11825" y="21434"/>
                </a:lnTo>
                <a:lnTo>
                  <a:pt x="13304" y="20449"/>
                </a:lnTo>
                <a:lnTo>
                  <a:pt x="5912" y="11086"/>
                </a:lnTo>
                <a:close/>
              </a:path>
              <a:path w="13334" h="21590">
                <a:moveTo>
                  <a:pt x="5912" y="11086"/>
                </a:moveTo>
                <a:lnTo>
                  <a:pt x="13304" y="20449"/>
                </a:lnTo>
                <a:lnTo>
                  <a:pt x="7391" y="10101"/>
                </a:lnTo>
                <a:lnTo>
                  <a:pt x="5912" y="11086"/>
                </a:lnTo>
                <a:close/>
              </a:path>
              <a:path w="13334" h="21590">
                <a:moveTo>
                  <a:pt x="0" y="739"/>
                </a:moveTo>
                <a:lnTo>
                  <a:pt x="5912" y="11086"/>
                </a:lnTo>
                <a:lnTo>
                  <a:pt x="7391" y="10101"/>
                </a:lnTo>
                <a:lnTo>
                  <a:pt x="0" y="739"/>
                </a:lnTo>
                <a:close/>
              </a:path>
              <a:path w="13334" h="21590">
                <a:moveTo>
                  <a:pt x="0" y="739"/>
                </a:moveTo>
                <a:lnTo>
                  <a:pt x="7391" y="10101"/>
                </a:lnTo>
                <a:lnTo>
                  <a:pt x="1478" y="0"/>
                </a:lnTo>
                <a:lnTo>
                  <a:pt x="0" y="73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0" name="object 370"/>
          <p:cNvSpPr/>
          <p:nvPr/>
        </p:nvSpPr>
        <p:spPr>
          <a:xfrm>
            <a:off x="5451633" y="5777353"/>
            <a:ext cx="4016" cy="5690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5912" y="10347"/>
                </a:moveTo>
                <a:lnTo>
                  <a:pt x="7391" y="9362"/>
                </a:lnTo>
                <a:lnTo>
                  <a:pt x="0" y="0"/>
                </a:lnTo>
                <a:lnTo>
                  <a:pt x="5912" y="10347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1" name="object 371"/>
          <p:cNvSpPr/>
          <p:nvPr/>
        </p:nvSpPr>
        <p:spPr>
          <a:xfrm>
            <a:off x="5451633" y="5776834"/>
            <a:ext cx="4016" cy="5690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7391" y="10347"/>
                </a:moveTo>
                <a:lnTo>
                  <a:pt x="0" y="985"/>
                </a:lnTo>
                <a:lnTo>
                  <a:pt x="1478" y="0"/>
                </a:lnTo>
                <a:lnTo>
                  <a:pt x="7391" y="10347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2" name="object 372"/>
          <p:cNvSpPr/>
          <p:nvPr/>
        </p:nvSpPr>
        <p:spPr>
          <a:xfrm>
            <a:off x="5448516" y="5771899"/>
            <a:ext cx="4016" cy="5690"/>
          </a:xfrm>
          <a:custGeom>
            <a:avLst/>
            <a:gdLst/>
            <a:ahLst/>
            <a:cxnLst/>
            <a:rect l="l" t="t" r="r" b="b"/>
            <a:pathLst>
              <a:path w="7620" h="10795">
                <a:moveTo>
                  <a:pt x="5912" y="10347"/>
                </a:moveTo>
                <a:lnTo>
                  <a:pt x="7391" y="9362"/>
                </a:lnTo>
                <a:lnTo>
                  <a:pt x="0" y="0"/>
                </a:lnTo>
                <a:lnTo>
                  <a:pt x="5912" y="10347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3" name="object 373"/>
          <p:cNvSpPr/>
          <p:nvPr/>
        </p:nvSpPr>
        <p:spPr>
          <a:xfrm>
            <a:off x="5448516" y="5771509"/>
            <a:ext cx="4016" cy="5355"/>
          </a:xfrm>
          <a:custGeom>
            <a:avLst/>
            <a:gdLst/>
            <a:ahLst/>
            <a:cxnLst/>
            <a:rect l="l" t="t" r="r" b="b"/>
            <a:pathLst>
              <a:path w="7620" h="10159">
                <a:moveTo>
                  <a:pt x="7391" y="10101"/>
                </a:moveTo>
                <a:lnTo>
                  <a:pt x="0" y="739"/>
                </a:lnTo>
                <a:lnTo>
                  <a:pt x="1478" y="0"/>
                </a:lnTo>
                <a:lnTo>
                  <a:pt x="7391" y="10101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4" name="object 374"/>
          <p:cNvSpPr/>
          <p:nvPr/>
        </p:nvSpPr>
        <p:spPr>
          <a:xfrm>
            <a:off x="5448516" y="5759822"/>
            <a:ext cx="8702" cy="12384"/>
          </a:xfrm>
          <a:custGeom>
            <a:avLst/>
            <a:gdLst/>
            <a:ahLst/>
            <a:cxnLst/>
            <a:rect l="l" t="t" r="r" b="b"/>
            <a:pathLst>
              <a:path w="16509" h="23495">
                <a:moveTo>
                  <a:pt x="1478" y="23159"/>
                </a:moveTo>
                <a:lnTo>
                  <a:pt x="16014" y="985"/>
                </a:lnTo>
                <a:lnTo>
                  <a:pt x="14536" y="0"/>
                </a:lnTo>
                <a:lnTo>
                  <a:pt x="1478" y="23159"/>
                </a:lnTo>
                <a:close/>
              </a:path>
              <a:path w="16509" h="23495">
                <a:moveTo>
                  <a:pt x="0" y="22173"/>
                </a:moveTo>
                <a:lnTo>
                  <a:pt x="1478" y="23159"/>
                </a:lnTo>
                <a:lnTo>
                  <a:pt x="14536" y="0"/>
                </a:lnTo>
                <a:lnTo>
                  <a:pt x="0" y="22173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5" name="object 375"/>
          <p:cNvSpPr/>
          <p:nvPr/>
        </p:nvSpPr>
        <p:spPr>
          <a:xfrm>
            <a:off x="5448516" y="5759822"/>
            <a:ext cx="7698" cy="12384"/>
          </a:xfrm>
          <a:custGeom>
            <a:avLst/>
            <a:gdLst/>
            <a:ahLst/>
            <a:cxnLst/>
            <a:rect l="l" t="t" r="r" b="b"/>
            <a:pathLst>
              <a:path w="14604" h="23495">
                <a:moveTo>
                  <a:pt x="0" y="22173"/>
                </a:moveTo>
                <a:lnTo>
                  <a:pt x="1478" y="23159"/>
                </a:lnTo>
                <a:lnTo>
                  <a:pt x="14536" y="0"/>
                </a:lnTo>
                <a:lnTo>
                  <a:pt x="0" y="22173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6" name="object 376"/>
          <p:cNvSpPr/>
          <p:nvPr/>
        </p:nvSpPr>
        <p:spPr>
          <a:xfrm>
            <a:off x="5449295" y="5759822"/>
            <a:ext cx="7698" cy="12384"/>
          </a:xfrm>
          <a:custGeom>
            <a:avLst/>
            <a:gdLst/>
            <a:ahLst/>
            <a:cxnLst/>
            <a:rect l="l" t="t" r="r" b="b"/>
            <a:pathLst>
              <a:path w="14604" h="23495">
                <a:moveTo>
                  <a:pt x="0" y="23159"/>
                </a:moveTo>
                <a:lnTo>
                  <a:pt x="13057" y="0"/>
                </a:lnTo>
                <a:lnTo>
                  <a:pt x="14536" y="985"/>
                </a:lnTo>
                <a:lnTo>
                  <a:pt x="0" y="23159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7" name="object 377"/>
          <p:cNvSpPr/>
          <p:nvPr/>
        </p:nvSpPr>
        <p:spPr>
          <a:xfrm>
            <a:off x="5493059" y="5807610"/>
            <a:ext cx="14057" cy="1339"/>
          </a:xfrm>
          <a:custGeom>
            <a:avLst/>
            <a:gdLst/>
            <a:ahLst/>
            <a:cxnLst/>
            <a:rect l="l" t="t" r="r" b="b"/>
            <a:pathLst>
              <a:path w="26670" h="2540">
                <a:moveTo>
                  <a:pt x="0" y="1724"/>
                </a:moveTo>
                <a:lnTo>
                  <a:pt x="26608" y="2463"/>
                </a:lnTo>
                <a:lnTo>
                  <a:pt x="26608" y="739"/>
                </a:lnTo>
                <a:lnTo>
                  <a:pt x="0" y="1724"/>
                </a:lnTo>
                <a:close/>
              </a:path>
              <a:path w="26670" h="2540">
                <a:moveTo>
                  <a:pt x="0" y="0"/>
                </a:moveTo>
                <a:lnTo>
                  <a:pt x="0" y="1724"/>
                </a:lnTo>
                <a:lnTo>
                  <a:pt x="26608" y="739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8" name="object 378"/>
          <p:cNvSpPr/>
          <p:nvPr/>
        </p:nvSpPr>
        <p:spPr>
          <a:xfrm>
            <a:off x="5493058" y="5808000"/>
            <a:ext cx="14057" cy="1004"/>
          </a:xfrm>
          <a:custGeom>
            <a:avLst/>
            <a:gdLst/>
            <a:ahLst/>
            <a:cxnLst/>
            <a:rect l="l" t="t" r="r" b="b"/>
            <a:pathLst>
              <a:path w="26670" h="1904">
                <a:moveTo>
                  <a:pt x="26608" y="1724"/>
                </a:moveTo>
                <a:lnTo>
                  <a:pt x="26608" y="0"/>
                </a:lnTo>
                <a:lnTo>
                  <a:pt x="0" y="985"/>
                </a:lnTo>
                <a:lnTo>
                  <a:pt x="26608" y="1724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9" name="object 379"/>
          <p:cNvSpPr/>
          <p:nvPr/>
        </p:nvSpPr>
        <p:spPr>
          <a:xfrm>
            <a:off x="5493058" y="5807610"/>
            <a:ext cx="14057" cy="1004"/>
          </a:xfrm>
          <a:custGeom>
            <a:avLst/>
            <a:gdLst/>
            <a:ahLst/>
            <a:cxnLst/>
            <a:rect l="l" t="t" r="r" b="b"/>
            <a:pathLst>
              <a:path w="26670" h="1904">
                <a:moveTo>
                  <a:pt x="26608" y="739"/>
                </a:moveTo>
                <a:lnTo>
                  <a:pt x="0" y="1724"/>
                </a:lnTo>
                <a:lnTo>
                  <a:pt x="0" y="0"/>
                </a:lnTo>
                <a:lnTo>
                  <a:pt x="26608" y="739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0" name="object 380"/>
          <p:cNvSpPr/>
          <p:nvPr/>
        </p:nvSpPr>
        <p:spPr>
          <a:xfrm>
            <a:off x="5487345" y="5796573"/>
            <a:ext cx="6359" cy="11714"/>
          </a:xfrm>
          <a:custGeom>
            <a:avLst/>
            <a:gdLst/>
            <a:ahLst/>
            <a:cxnLst/>
            <a:rect l="l" t="t" r="r" b="b"/>
            <a:pathLst>
              <a:path w="12065" h="22225">
                <a:moveTo>
                  <a:pt x="5173" y="11333"/>
                </a:moveTo>
                <a:lnTo>
                  <a:pt x="10101" y="22173"/>
                </a:lnTo>
                <a:lnTo>
                  <a:pt x="11825" y="21434"/>
                </a:lnTo>
                <a:lnTo>
                  <a:pt x="5173" y="11333"/>
                </a:lnTo>
                <a:close/>
              </a:path>
              <a:path w="12065" h="22225">
                <a:moveTo>
                  <a:pt x="5173" y="11333"/>
                </a:moveTo>
                <a:lnTo>
                  <a:pt x="11825" y="21434"/>
                </a:lnTo>
                <a:lnTo>
                  <a:pt x="6652" y="10594"/>
                </a:lnTo>
                <a:lnTo>
                  <a:pt x="5173" y="11333"/>
                </a:lnTo>
                <a:close/>
              </a:path>
              <a:path w="12065" h="22225">
                <a:moveTo>
                  <a:pt x="0" y="739"/>
                </a:moveTo>
                <a:lnTo>
                  <a:pt x="5173" y="11333"/>
                </a:lnTo>
                <a:lnTo>
                  <a:pt x="6652" y="10594"/>
                </a:lnTo>
                <a:lnTo>
                  <a:pt x="0" y="739"/>
                </a:lnTo>
                <a:close/>
              </a:path>
              <a:path w="12065" h="22225">
                <a:moveTo>
                  <a:pt x="0" y="739"/>
                </a:moveTo>
                <a:lnTo>
                  <a:pt x="6652" y="10594"/>
                </a:lnTo>
                <a:lnTo>
                  <a:pt x="1724" y="0"/>
                </a:lnTo>
                <a:lnTo>
                  <a:pt x="0" y="73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1" name="object 381"/>
          <p:cNvSpPr/>
          <p:nvPr/>
        </p:nvSpPr>
        <p:spPr>
          <a:xfrm>
            <a:off x="5490072" y="5802545"/>
            <a:ext cx="3682" cy="6025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4927" y="10840"/>
                </a:moveTo>
                <a:lnTo>
                  <a:pt x="6652" y="10101"/>
                </a:lnTo>
                <a:lnTo>
                  <a:pt x="0" y="0"/>
                </a:lnTo>
                <a:lnTo>
                  <a:pt x="4927" y="1084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2" name="object 382"/>
          <p:cNvSpPr/>
          <p:nvPr/>
        </p:nvSpPr>
        <p:spPr>
          <a:xfrm>
            <a:off x="5490072" y="5802156"/>
            <a:ext cx="3682" cy="6025"/>
          </a:xfrm>
          <a:custGeom>
            <a:avLst/>
            <a:gdLst/>
            <a:ahLst/>
            <a:cxnLst/>
            <a:rect l="l" t="t" r="r" b="b"/>
            <a:pathLst>
              <a:path w="6984" h="11429">
                <a:moveTo>
                  <a:pt x="6652" y="10840"/>
                </a:moveTo>
                <a:lnTo>
                  <a:pt x="0" y="739"/>
                </a:lnTo>
                <a:lnTo>
                  <a:pt x="1478" y="0"/>
                </a:lnTo>
                <a:lnTo>
                  <a:pt x="6652" y="1084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3" name="object 383"/>
          <p:cNvSpPr/>
          <p:nvPr/>
        </p:nvSpPr>
        <p:spPr>
          <a:xfrm>
            <a:off x="5487344" y="5796962"/>
            <a:ext cx="3682" cy="5690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5173" y="10594"/>
                </a:moveTo>
                <a:lnTo>
                  <a:pt x="6652" y="9854"/>
                </a:lnTo>
                <a:lnTo>
                  <a:pt x="0" y="0"/>
                </a:lnTo>
                <a:lnTo>
                  <a:pt x="5173" y="10594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4" name="object 384"/>
          <p:cNvSpPr/>
          <p:nvPr/>
        </p:nvSpPr>
        <p:spPr>
          <a:xfrm>
            <a:off x="5487344" y="5796573"/>
            <a:ext cx="3682" cy="5690"/>
          </a:xfrm>
          <a:custGeom>
            <a:avLst/>
            <a:gdLst/>
            <a:ahLst/>
            <a:cxnLst/>
            <a:rect l="l" t="t" r="r" b="b"/>
            <a:pathLst>
              <a:path w="6984" h="10795">
                <a:moveTo>
                  <a:pt x="6652" y="10594"/>
                </a:moveTo>
                <a:lnTo>
                  <a:pt x="0" y="739"/>
                </a:lnTo>
                <a:lnTo>
                  <a:pt x="1724" y="0"/>
                </a:lnTo>
                <a:lnTo>
                  <a:pt x="6652" y="10594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5" name="object 385"/>
          <p:cNvSpPr/>
          <p:nvPr/>
        </p:nvSpPr>
        <p:spPr>
          <a:xfrm>
            <a:off x="5487474" y="5785534"/>
            <a:ext cx="9372" cy="11714"/>
          </a:xfrm>
          <a:custGeom>
            <a:avLst/>
            <a:gdLst/>
            <a:ahLst/>
            <a:cxnLst/>
            <a:rect l="l" t="t" r="r" b="b"/>
            <a:pathLst>
              <a:path w="17779" h="22225">
                <a:moveTo>
                  <a:pt x="1478" y="21927"/>
                </a:moveTo>
                <a:lnTo>
                  <a:pt x="17738" y="1231"/>
                </a:lnTo>
                <a:lnTo>
                  <a:pt x="16507" y="0"/>
                </a:lnTo>
                <a:lnTo>
                  <a:pt x="1478" y="21927"/>
                </a:lnTo>
                <a:close/>
              </a:path>
              <a:path w="17779" h="22225">
                <a:moveTo>
                  <a:pt x="0" y="20695"/>
                </a:moveTo>
                <a:lnTo>
                  <a:pt x="1478" y="21927"/>
                </a:lnTo>
                <a:lnTo>
                  <a:pt x="16507" y="0"/>
                </a:lnTo>
                <a:lnTo>
                  <a:pt x="0" y="20695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6" name="object 386"/>
          <p:cNvSpPr/>
          <p:nvPr/>
        </p:nvSpPr>
        <p:spPr>
          <a:xfrm>
            <a:off x="5487474" y="5785534"/>
            <a:ext cx="8702" cy="11714"/>
          </a:xfrm>
          <a:custGeom>
            <a:avLst/>
            <a:gdLst/>
            <a:ahLst/>
            <a:cxnLst/>
            <a:rect l="l" t="t" r="r" b="b"/>
            <a:pathLst>
              <a:path w="16509" h="22225">
                <a:moveTo>
                  <a:pt x="0" y="20695"/>
                </a:moveTo>
                <a:lnTo>
                  <a:pt x="1478" y="21927"/>
                </a:lnTo>
                <a:lnTo>
                  <a:pt x="16507" y="0"/>
                </a:lnTo>
                <a:lnTo>
                  <a:pt x="0" y="20695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7" name="object 387"/>
          <p:cNvSpPr/>
          <p:nvPr/>
        </p:nvSpPr>
        <p:spPr>
          <a:xfrm>
            <a:off x="5488253" y="5785534"/>
            <a:ext cx="8702" cy="11714"/>
          </a:xfrm>
          <a:custGeom>
            <a:avLst/>
            <a:gdLst/>
            <a:ahLst/>
            <a:cxnLst/>
            <a:rect l="l" t="t" r="r" b="b"/>
            <a:pathLst>
              <a:path w="16509" h="22225">
                <a:moveTo>
                  <a:pt x="0" y="21927"/>
                </a:moveTo>
                <a:lnTo>
                  <a:pt x="15028" y="0"/>
                </a:lnTo>
                <a:lnTo>
                  <a:pt x="16260" y="1231"/>
                </a:lnTo>
                <a:lnTo>
                  <a:pt x="0" y="21927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8" name="object 388"/>
          <p:cNvSpPr/>
          <p:nvPr/>
        </p:nvSpPr>
        <p:spPr>
          <a:xfrm>
            <a:off x="5302553" y="5867995"/>
            <a:ext cx="14057" cy="2678"/>
          </a:xfrm>
          <a:custGeom>
            <a:avLst/>
            <a:gdLst/>
            <a:ahLst/>
            <a:cxnLst/>
            <a:rect l="l" t="t" r="r" b="b"/>
            <a:pathLst>
              <a:path w="26670" h="5079">
                <a:moveTo>
                  <a:pt x="0" y="1724"/>
                </a:moveTo>
                <a:lnTo>
                  <a:pt x="26115" y="4927"/>
                </a:lnTo>
                <a:lnTo>
                  <a:pt x="26361" y="3202"/>
                </a:lnTo>
                <a:lnTo>
                  <a:pt x="0" y="1724"/>
                </a:lnTo>
                <a:close/>
              </a:path>
              <a:path w="26670" h="5079">
                <a:moveTo>
                  <a:pt x="0" y="1724"/>
                </a:moveTo>
                <a:lnTo>
                  <a:pt x="26361" y="3202"/>
                </a:lnTo>
                <a:lnTo>
                  <a:pt x="246" y="0"/>
                </a:lnTo>
                <a:lnTo>
                  <a:pt x="0" y="1724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9" name="object 389"/>
          <p:cNvSpPr/>
          <p:nvPr/>
        </p:nvSpPr>
        <p:spPr>
          <a:xfrm>
            <a:off x="5302553" y="5867995"/>
            <a:ext cx="14057" cy="2008"/>
          </a:xfrm>
          <a:custGeom>
            <a:avLst/>
            <a:gdLst/>
            <a:ahLst/>
            <a:cxnLst/>
            <a:rect l="l" t="t" r="r" b="b"/>
            <a:pathLst>
              <a:path w="26670" h="3809">
                <a:moveTo>
                  <a:pt x="246" y="0"/>
                </a:moveTo>
                <a:lnTo>
                  <a:pt x="0" y="1724"/>
                </a:lnTo>
                <a:lnTo>
                  <a:pt x="26361" y="3202"/>
                </a:lnTo>
                <a:lnTo>
                  <a:pt x="246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0" name="object 390"/>
          <p:cNvSpPr/>
          <p:nvPr/>
        </p:nvSpPr>
        <p:spPr>
          <a:xfrm>
            <a:off x="5302553" y="5868904"/>
            <a:ext cx="14057" cy="2008"/>
          </a:xfrm>
          <a:custGeom>
            <a:avLst/>
            <a:gdLst/>
            <a:ahLst/>
            <a:cxnLst/>
            <a:rect l="l" t="t" r="r" b="b"/>
            <a:pathLst>
              <a:path w="26670" h="3809">
                <a:moveTo>
                  <a:pt x="0" y="0"/>
                </a:moveTo>
                <a:lnTo>
                  <a:pt x="26361" y="1478"/>
                </a:lnTo>
                <a:lnTo>
                  <a:pt x="26115" y="3202"/>
                </a:ln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1" name="object 391"/>
          <p:cNvSpPr/>
          <p:nvPr/>
        </p:nvSpPr>
        <p:spPr>
          <a:xfrm>
            <a:off x="5315929" y="5869943"/>
            <a:ext cx="5355" cy="12384"/>
          </a:xfrm>
          <a:custGeom>
            <a:avLst/>
            <a:gdLst/>
            <a:ahLst/>
            <a:cxnLst/>
            <a:rect l="l" t="t" r="r" b="b"/>
            <a:pathLst>
              <a:path w="10159" h="23495">
                <a:moveTo>
                  <a:pt x="4188" y="11825"/>
                </a:moveTo>
                <a:lnTo>
                  <a:pt x="8130" y="22912"/>
                </a:lnTo>
                <a:lnTo>
                  <a:pt x="9854" y="22173"/>
                </a:lnTo>
                <a:lnTo>
                  <a:pt x="4188" y="11825"/>
                </a:lnTo>
                <a:close/>
              </a:path>
              <a:path w="10159" h="23495">
                <a:moveTo>
                  <a:pt x="4188" y="11825"/>
                </a:moveTo>
                <a:lnTo>
                  <a:pt x="9854" y="22173"/>
                </a:lnTo>
                <a:lnTo>
                  <a:pt x="5912" y="11086"/>
                </a:lnTo>
                <a:lnTo>
                  <a:pt x="4188" y="11825"/>
                </a:lnTo>
                <a:close/>
              </a:path>
              <a:path w="10159" h="23495">
                <a:moveTo>
                  <a:pt x="0" y="492"/>
                </a:moveTo>
                <a:lnTo>
                  <a:pt x="4188" y="11825"/>
                </a:lnTo>
                <a:lnTo>
                  <a:pt x="5912" y="11086"/>
                </a:lnTo>
                <a:lnTo>
                  <a:pt x="0" y="492"/>
                </a:lnTo>
                <a:close/>
              </a:path>
              <a:path w="10159" h="23495">
                <a:moveTo>
                  <a:pt x="0" y="492"/>
                </a:moveTo>
                <a:lnTo>
                  <a:pt x="5912" y="11086"/>
                </a:lnTo>
                <a:lnTo>
                  <a:pt x="1724" y="0"/>
                </a:lnTo>
                <a:lnTo>
                  <a:pt x="0" y="49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2" name="object 392"/>
          <p:cNvSpPr/>
          <p:nvPr/>
        </p:nvSpPr>
        <p:spPr>
          <a:xfrm>
            <a:off x="5315929" y="5869943"/>
            <a:ext cx="3347" cy="6025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1724" y="0"/>
                </a:moveTo>
                <a:lnTo>
                  <a:pt x="0" y="492"/>
                </a:lnTo>
                <a:lnTo>
                  <a:pt x="5912" y="11086"/>
                </a:lnTo>
                <a:lnTo>
                  <a:pt x="1724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3" name="object 393"/>
          <p:cNvSpPr/>
          <p:nvPr/>
        </p:nvSpPr>
        <p:spPr>
          <a:xfrm>
            <a:off x="5315929" y="5870202"/>
            <a:ext cx="3347" cy="6025"/>
          </a:xfrm>
          <a:custGeom>
            <a:avLst/>
            <a:gdLst/>
            <a:ahLst/>
            <a:cxnLst/>
            <a:rect l="l" t="t" r="r" b="b"/>
            <a:pathLst>
              <a:path w="6350" h="11429">
                <a:moveTo>
                  <a:pt x="0" y="0"/>
                </a:moveTo>
                <a:lnTo>
                  <a:pt x="5912" y="10594"/>
                </a:lnTo>
                <a:lnTo>
                  <a:pt x="4188" y="11333"/>
                </a:ln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4" name="object 394"/>
          <p:cNvSpPr/>
          <p:nvPr/>
        </p:nvSpPr>
        <p:spPr>
          <a:xfrm>
            <a:off x="5318137" y="5875786"/>
            <a:ext cx="3012" cy="6025"/>
          </a:xfrm>
          <a:custGeom>
            <a:avLst/>
            <a:gdLst/>
            <a:ahLst/>
            <a:cxnLst/>
            <a:rect l="l" t="t" r="r" b="b"/>
            <a:pathLst>
              <a:path w="5715" h="11429">
                <a:moveTo>
                  <a:pt x="1724" y="0"/>
                </a:moveTo>
                <a:lnTo>
                  <a:pt x="0" y="739"/>
                </a:lnTo>
                <a:lnTo>
                  <a:pt x="5666" y="11086"/>
                </a:lnTo>
                <a:lnTo>
                  <a:pt x="1724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5" name="object 395"/>
          <p:cNvSpPr/>
          <p:nvPr/>
        </p:nvSpPr>
        <p:spPr>
          <a:xfrm>
            <a:off x="5318137" y="5876176"/>
            <a:ext cx="3012" cy="6025"/>
          </a:xfrm>
          <a:custGeom>
            <a:avLst/>
            <a:gdLst/>
            <a:ahLst/>
            <a:cxnLst/>
            <a:rect l="l" t="t" r="r" b="b"/>
            <a:pathLst>
              <a:path w="5715" h="11429">
                <a:moveTo>
                  <a:pt x="0" y="0"/>
                </a:moveTo>
                <a:lnTo>
                  <a:pt x="5666" y="10347"/>
                </a:lnTo>
                <a:lnTo>
                  <a:pt x="3941" y="11086"/>
                </a:ln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6" name="object 396"/>
          <p:cNvSpPr/>
          <p:nvPr/>
        </p:nvSpPr>
        <p:spPr>
          <a:xfrm>
            <a:off x="5310734" y="5881501"/>
            <a:ext cx="10376" cy="11045"/>
          </a:xfrm>
          <a:custGeom>
            <a:avLst/>
            <a:gdLst/>
            <a:ahLst/>
            <a:cxnLst/>
            <a:rect l="l" t="t" r="r" b="b"/>
            <a:pathLst>
              <a:path w="19684" h="20954">
                <a:moveTo>
                  <a:pt x="1231" y="20449"/>
                </a:moveTo>
                <a:lnTo>
                  <a:pt x="19463" y="1231"/>
                </a:lnTo>
                <a:lnTo>
                  <a:pt x="18231" y="0"/>
                </a:lnTo>
                <a:lnTo>
                  <a:pt x="1231" y="20449"/>
                </a:lnTo>
                <a:close/>
              </a:path>
              <a:path w="19684" h="20954">
                <a:moveTo>
                  <a:pt x="0" y="19217"/>
                </a:moveTo>
                <a:lnTo>
                  <a:pt x="1231" y="20449"/>
                </a:lnTo>
                <a:lnTo>
                  <a:pt x="18231" y="0"/>
                </a:lnTo>
                <a:lnTo>
                  <a:pt x="0" y="19217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7" name="object 397"/>
          <p:cNvSpPr/>
          <p:nvPr/>
        </p:nvSpPr>
        <p:spPr>
          <a:xfrm>
            <a:off x="5311384" y="5881501"/>
            <a:ext cx="9706" cy="11045"/>
          </a:xfrm>
          <a:custGeom>
            <a:avLst/>
            <a:gdLst/>
            <a:ahLst/>
            <a:cxnLst/>
            <a:rect l="l" t="t" r="r" b="b"/>
            <a:pathLst>
              <a:path w="18415" h="20954">
                <a:moveTo>
                  <a:pt x="18231" y="1231"/>
                </a:moveTo>
                <a:lnTo>
                  <a:pt x="16999" y="0"/>
                </a:lnTo>
                <a:lnTo>
                  <a:pt x="0" y="20449"/>
                </a:lnTo>
                <a:lnTo>
                  <a:pt x="18231" y="1231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8" name="object 398"/>
          <p:cNvSpPr/>
          <p:nvPr/>
        </p:nvSpPr>
        <p:spPr>
          <a:xfrm>
            <a:off x="5310734" y="5881501"/>
            <a:ext cx="9706" cy="11045"/>
          </a:xfrm>
          <a:custGeom>
            <a:avLst/>
            <a:gdLst/>
            <a:ahLst/>
            <a:cxnLst/>
            <a:rect l="l" t="t" r="r" b="b"/>
            <a:pathLst>
              <a:path w="18415" h="20954">
                <a:moveTo>
                  <a:pt x="18231" y="0"/>
                </a:moveTo>
                <a:lnTo>
                  <a:pt x="1231" y="20449"/>
                </a:lnTo>
                <a:lnTo>
                  <a:pt x="0" y="19217"/>
                </a:lnTo>
                <a:lnTo>
                  <a:pt x="18231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9" name="object 399"/>
          <p:cNvSpPr/>
          <p:nvPr/>
        </p:nvSpPr>
        <p:spPr>
          <a:xfrm>
            <a:off x="4529365" y="3948141"/>
            <a:ext cx="2678" cy="10710"/>
          </a:xfrm>
          <a:custGeom>
            <a:avLst/>
            <a:gdLst/>
            <a:ahLst/>
            <a:cxnLst/>
            <a:rect l="l" t="t" r="r" b="b"/>
            <a:pathLst>
              <a:path w="5079" h="20320">
                <a:moveTo>
                  <a:pt x="0" y="246"/>
                </a:moveTo>
                <a:lnTo>
                  <a:pt x="3449" y="19709"/>
                </a:lnTo>
                <a:lnTo>
                  <a:pt x="4927" y="19463"/>
                </a:lnTo>
                <a:lnTo>
                  <a:pt x="0" y="246"/>
                </a:lnTo>
                <a:close/>
              </a:path>
              <a:path w="5079" h="20320">
                <a:moveTo>
                  <a:pt x="0" y="246"/>
                </a:moveTo>
                <a:lnTo>
                  <a:pt x="4927" y="19463"/>
                </a:lnTo>
                <a:lnTo>
                  <a:pt x="1478" y="0"/>
                </a:lnTo>
                <a:lnTo>
                  <a:pt x="0" y="246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0" name="object 400"/>
          <p:cNvSpPr/>
          <p:nvPr/>
        </p:nvSpPr>
        <p:spPr>
          <a:xfrm>
            <a:off x="4529365" y="3948271"/>
            <a:ext cx="2678" cy="10376"/>
          </a:xfrm>
          <a:custGeom>
            <a:avLst/>
            <a:gdLst/>
            <a:ahLst/>
            <a:cxnLst/>
            <a:rect l="l" t="t" r="r" b="b"/>
            <a:pathLst>
              <a:path w="5079" h="19684">
                <a:moveTo>
                  <a:pt x="3449" y="19463"/>
                </a:moveTo>
                <a:lnTo>
                  <a:pt x="4927" y="19217"/>
                </a:lnTo>
                <a:lnTo>
                  <a:pt x="0" y="0"/>
                </a:lnTo>
                <a:lnTo>
                  <a:pt x="3449" y="19463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1" name="object 401"/>
          <p:cNvSpPr/>
          <p:nvPr/>
        </p:nvSpPr>
        <p:spPr>
          <a:xfrm>
            <a:off x="4529365" y="3948141"/>
            <a:ext cx="2678" cy="10376"/>
          </a:xfrm>
          <a:custGeom>
            <a:avLst/>
            <a:gdLst/>
            <a:ahLst/>
            <a:cxnLst/>
            <a:rect l="l" t="t" r="r" b="b"/>
            <a:pathLst>
              <a:path w="5079" h="19684">
                <a:moveTo>
                  <a:pt x="4927" y="19463"/>
                </a:moveTo>
                <a:lnTo>
                  <a:pt x="0" y="246"/>
                </a:lnTo>
                <a:lnTo>
                  <a:pt x="1478" y="0"/>
                </a:lnTo>
                <a:lnTo>
                  <a:pt x="4927" y="19463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2" name="object 402"/>
          <p:cNvSpPr/>
          <p:nvPr/>
        </p:nvSpPr>
        <p:spPr>
          <a:xfrm>
            <a:off x="4529625" y="3942298"/>
            <a:ext cx="8033" cy="6359"/>
          </a:xfrm>
          <a:custGeom>
            <a:avLst/>
            <a:gdLst/>
            <a:ahLst/>
            <a:cxnLst/>
            <a:rect l="l" t="t" r="r" b="b"/>
            <a:pathLst>
              <a:path w="15240" h="12065">
                <a:moveTo>
                  <a:pt x="7883" y="6405"/>
                </a:moveTo>
                <a:lnTo>
                  <a:pt x="15028" y="1231"/>
                </a:lnTo>
                <a:lnTo>
                  <a:pt x="14043" y="0"/>
                </a:lnTo>
                <a:lnTo>
                  <a:pt x="7883" y="6405"/>
                </a:lnTo>
                <a:close/>
              </a:path>
              <a:path w="15240" h="12065">
                <a:moveTo>
                  <a:pt x="6898" y="5173"/>
                </a:moveTo>
                <a:lnTo>
                  <a:pt x="7883" y="6405"/>
                </a:lnTo>
                <a:lnTo>
                  <a:pt x="14043" y="0"/>
                </a:lnTo>
                <a:lnTo>
                  <a:pt x="6898" y="5173"/>
                </a:lnTo>
                <a:close/>
              </a:path>
              <a:path w="15240" h="12065">
                <a:moveTo>
                  <a:pt x="739" y="11579"/>
                </a:moveTo>
                <a:lnTo>
                  <a:pt x="7883" y="6405"/>
                </a:lnTo>
                <a:lnTo>
                  <a:pt x="6898" y="5173"/>
                </a:lnTo>
                <a:lnTo>
                  <a:pt x="739" y="11579"/>
                </a:lnTo>
                <a:close/>
              </a:path>
              <a:path w="15240" h="12065">
                <a:moveTo>
                  <a:pt x="0" y="10594"/>
                </a:moveTo>
                <a:lnTo>
                  <a:pt x="739" y="11579"/>
                </a:lnTo>
                <a:lnTo>
                  <a:pt x="6898" y="5173"/>
                </a:lnTo>
                <a:lnTo>
                  <a:pt x="0" y="10594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3" name="object 403"/>
          <p:cNvSpPr/>
          <p:nvPr/>
        </p:nvSpPr>
        <p:spPr>
          <a:xfrm>
            <a:off x="4529625" y="3945025"/>
            <a:ext cx="3682" cy="3682"/>
          </a:xfrm>
          <a:custGeom>
            <a:avLst/>
            <a:gdLst/>
            <a:ahLst/>
            <a:cxnLst/>
            <a:rect l="l" t="t" r="r" b="b"/>
            <a:pathLst>
              <a:path w="6984" h="6984">
                <a:moveTo>
                  <a:pt x="0" y="5420"/>
                </a:moveTo>
                <a:lnTo>
                  <a:pt x="739" y="6405"/>
                </a:lnTo>
                <a:lnTo>
                  <a:pt x="6898" y="0"/>
                </a:lnTo>
                <a:lnTo>
                  <a:pt x="0" y="542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4" name="object 404"/>
          <p:cNvSpPr/>
          <p:nvPr/>
        </p:nvSpPr>
        <p:spPr>
          <a:xfrm>
            <a:off x="4530014" y="3945025"/>
            <a:ext cx="4016" cy="3682"/>
          </a:xfrm>
          <a:custGeom>
            <a:avLst/>
            <a:gdLst/>
            <a:ahLst/>
            <a:cxnLst/>
            <a:rect l="l" t="t" r="r" b="b"/>
            <a:pathLst>
              <a:path w="7620" h="6984">
                <a:moveTo>
                  <a:pt x="0" y="6405"/>
                </a:moveTo>
                <a:lnTo>
                  <a:pt x="6159" y="0"/>
                </a:lnTo>
                <a:lnTo>
                  <a:pt x="7144" y="1231"/>
                </a:lnTo>
                <a:lnTo>
                  <a:pt x="0" y="6405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5" name="object 405"/>
          <p:cNvSpPr/>
          <p:nvPr/>
        </p:nvSpPr>
        <p:spPr>
          <a:xfrm>
            <a:off x="4533261" y="3942297"/>
            <a:ext cx="4016" cy="3682"/>
          </a:xfrm>
          <a:custGeom>
            <a:avLst/>
            <a:gdLst/>
            <a:ahLst/>
            <a:cxnLst/>
            <a:rect l="l" t="t" r="r" b="b"/>
            <a:pathLst>
              <a:path w="7620" h="6984">
                <a:moveTo>
                  <a:pt x="0" y="5173"/>
                </a:moveTo>
                <a:lnTo>
                  <a:pt x="985" y="6405"/>
                </a:lnTo>
                <a:lnTo>
                  <a:pt x="7144" y="0"/>
                </a:lnTo>
                <a:lnTo>
                  <a:pt x="0" y="5173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6" name="object 406"/>
          <p:cNvSpPr/>
          <p:nvPr/>
        </p:nvSpPr>
        <p:spPr>
          <a:xfrm>
            <a:off x="4533780" y="3942297"/>
            <a:ext cx="4016" cy="3682"/>
          </a:xfrm>
          <a:custGeom>
            <a:avLst/>
            <a:gdLst/>
            <a:ahLst/>
            <a:cxnLst/>
            <a:rect l="l" t="t" r="r" b="b"/>
            <a:pathLst>
              <a:path w="7620" h="6984">
                <a:moveTo>
                  <a:pt x="0" y="6405"/>
                </a:moveTo>
                <a:lnTo>
                  <a:pt x="6159" y="0"/>
                </a:lnTo>
                <a:lnTo>
                  <a:pt x="7144" y="1231"/>
                </a:lnTo>
                <a:lnTo>
                  <a:pt x="0" y="6405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7" name="object 407"/>
          <p:cNvSpPr/>
          <p:nvPr/>
        </p:nvSpPr>
        <p:spPr>
          <a:xfrm>
            <a:off x="4537157" y="3942297"/>
            <a:ext cx="9706" cy="5355"/>
          </a:xfrm>
          <a:custGeom>
            <a:avLst/>
            <a:gdLst/>
            <a:ahLst/>
            <a:cxnLst/>
            <a:rect l="l" t="t" r="r" b="b"/>
            <a:pathLst>
              <a:path w="18415" h="10159">
                <a:moveTo>
                  <a:pt x="0" y="1231"/>
                </a:moveTo>
                <a:lnTo>
                  <a:pt x="17738" y="10101"/>
                </a:lnTo>
                <a:lnTo>
                  <a:pt x="18231" y="8869"/>
                </a:lnTo>
                <a:lnTo>
                  <a:pt x="0" y="1231"/>
                </a:lnTo>
                <a:close/>
              </a:path>
              <a:path w="18415" h="10159">
                <a:moveTo>
                  <a:pt x="0" y="1231"/>
                </a:moveTo>
                <a:lnTo>
                  <a:pt x="18231" y="8869"/>
                </a:lnTo>
                <a:lnTo>
                  <a:pt x="739" y="0"/>
                </a:lnTo>
                <a:lnTo>
                  <a:pt x="0" y="123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8" name="object 408"/>
          <p:cNvSpPr/>
          <p:nvPr/>
        </p:nvSpPr>
        <p:spPr>
          <a:xfrm>
            <a:off x="4537157" y="3942297"/>
            <a:ext cx="9706" cy="4686"/>
          </a:xfrm>
          <a:custGeom>
            <a:avLst/>
            <a:gdLst/>
            <a:ahLst/>
            <a:cxnLst/>
            <a:rect l="l" t="t" r="r" b="b"/>
            <a:pathLst>
              <a:path w="18415" h="8890">
                <a:moveTo>
                  <a:pt x="739" y="0"/>
                </a:moveTo>
                <a:lnTo>
                  <a:pt x="0" y="1231"/>
                </a:lnTo>
                <a:lnTo>
                  <a:pt x="18231" y="8869"/>
                </a:lnTo>
                <a:lnTo>
                  <a:pt x="739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9" name="object 409"/>
          <p:cNvSpPr/>
          <p:nvPr/>
        </p:nvSpPr>
        <p:spPr>
          <a:xfrm>
            <a:off x="4537157" y="3942947"/>
            <a:ext cx="9706" cy="4686"/>
          </a:xfrm>
          <a:custGeom>
            <a:avLst/>
            <a:gdLst/>
            <a:ahLst/>
            <a:cxnLst/>
            <a:rect l="l" t="t" r="r" b="b"/>
            <a:pathLst>
              <a:path w="18415" h="8890">
                <a:moveTo>
                  <a:pt x="0" y="0"/>
                </a:moveTo>
                <a:lnTo>
                  <a:pt x="18231" y="7637"/>
                </a:lnTo>
                <a:lnTo>
                  <a:pt x="17738" y="8869"/>
                </a:ln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0" name="object 410"/>
          <p:cNvSpPr/>
          <p:nvPr/>
        </p:nvSpPr>
        <p:spPr>
          <a:xfrm>
            <a:off x="4307174" y="3667513"/>
            <a:ext cx="22760" cy="23764"/>
          </a:xfrm>
          <a:custGeom>
            <a:avLst/>
            <a:gdLst/>
            <a:ahLst/>
            <a:cxnLst/>
            <a:rect l="l" t="t" r="r" b="b"/>
            <a:pathLst>
              <a:path w="43179" h="45084">
                <a:moveTo>
                  <a:pt x="0" y="14043"/>
                </a:moveTo>
                <a:lnTo>
                  <a:pt x="17985" y="0"/>
                </a:lnTo>
                <a:lnTo>
                  <a:pt x="43115" y="30303"/>
                </a:lnTo>
                <a:lnTo>
                  <a:pt x="24391" y="44840"/>
                </a:lnTo>
                <a:lnTo>
                  <a:pt x="0" y="14043"/>
                </a:lnTo>
              </a:path>
            </a:pathLst>
          </a:custGeom>
          <a:ln w="591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1" name="object 411"/>
          <p:cNvSpPr/>
          <p:nvPr/>
        </p:nvSpPr>
        <p:spPr>
          <a:xfrm>
            <a:off x="3619564" y="3942687"/>
            <a:ext cx="176387" cy="185424"/>
          </a:xfrm>
          <a:custGeom>
            <a:avLst/>
            <a:gdLst/>
            <a:ahLst/>
            <a:cxnLst/>
            <a:rect l="l" t="t" r="r" b="b"/>
            <a:pathLst>
              <a:path w="334645" h="351790">
                <a:moveTo>
                  <a:pt x="334575" y="340488"/>
                </a:moveTo>
                <a:lnTo>
                  <a:pt x="105447" y="351329"/>
                </a:lnTo>
                <a:lnTo>
                  <a:pt x="0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2" name="object 412"/>
          <p:cNvSpPr/>
          <p:nvPr/>
        </p:nvSpPr>
        <p:spPr>
          <a:xfrm>
            <a:off x="3676313" y="596448"/>
            <a:ext cx="3138982" cy="33233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3" name="object 413"/>
          <p:cNvSpPr/>
          <p:nvPr/>
        </p:nvSpPr>
        <p:spPr>
          <a:xfrm>
            <a:off x="5615157" y="1245651"/>
            <a:ext cx="317295" cy="237637"/>
          </a:xfrm>
          <a:custGeom>
            <a:avLst/>
            <a:gdLst/>
            <a:ahLst/>
            <a:cxnLst/>
            <a:rect l="l" t="t" r="r" b="b"/>
            <a:pathLst>
              <a:path w="601979" h="450850">
                <a:moveTo>
                  <a:pt x="0" y="0"/>
                </a:moveTo>
                <a:lnTo>
                  <a:pt x="16532" y="45478"/>
                </a:lnTo>
                <a:lnTo>
                  <a:pt x="36164" y="89144"/>
                </a:lnTo>
                <a:lnTo>
                  <a:pt x="58748" y="130886"/>
                </a:lnTo>
                <a:lnTo>
                  <a:pt x="84135" y="170592"/>
                </a:lnTo>
                <a:lnTo>
                  <a:pt x="112176" y="208151"/>
                </a:lnTo>
                <a:lnTo>
                  <a:pt x="142722" y="243451"/>
                </a:lnTo>
                <a:lnTo>
                  <a:pt x="175625" y="276380"/>
                </a:lnTo>
                <a:lnTo>
                  <a:pt x="210735" y="306829"/>
                </a:lnTo>
                <a:lnTo>
                  <a:pt x="247905" y="334684"/>
                </a:lnTo>
                <a:lnTo>
                  <a:pt x="286986" y="359835"/>
                </a:lnTo>
                <a:lnTo>
                  <a:pt x="327828" y="382171"/>
                </a:lnTo>
                <a:lnTo>
                  <a:pt x="370284" y="401579"/>
                </a:lnTo>
                <a:lnTo>
                  <a:pt x="414204" y="417948"/>
                </a:lnTo>
                <a:lnTo>
                  <a:pt x="459440" y="431167"/>
                </a:lnTo>
                <a:lnTo>
                  <a:pt x="505843" y="441125"/>
                </a:lnTo>
                <a:lnTo>
                  <a:pt x="553265" y="447710"/>
                </a:lnTo>
                <a:lnTo>
                  <a:pt x="601556" y="450810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4" name="object 414"/>
          <p:cNvSpPr/>
          <p:nvPr/>
        </p:nvSpPr>
        <p:spPr>
          <a:xfrm>
            <a:off x="5585389" y="1153159"/>
            <a:ext cx="30123" cy="92712"/>
          </a:xfrm>
          <a:custGeom>
            <a:avLst/>
            <a:gdLst/>
            <a:ahLst/>
            <a:cxnLst/>
            <a:rect l="l" t="t" r="r" b="b"/>
            <a:pathLst>
              <a:path w="57150" h="175894">
                <a:moveTo>
                  <a:pt x="56665" y="175664"/>
                </a:moveTo>
                <a:lnTo>
                  <a:pt x="0" y="0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5" name="object 415"/>
          <p:cNvSpPr/>
          <p:nvPr/>
        </p:nvSpPr>
        <p:spPr>
          <a:xfrm>
            <a:off x="5150142" y="748746"/>
            <a:ext cx="435445" cy="404317"/>
          </a:xfrm>
          <a:custGeom>
            <a:avLst/>
            <a:gdLst/>
            <a:ahLst/>
            <a:cxnLst/>
            <a:rect l="l" t="t" r="r" b="b"/>
            <a:pathLst>
              <a:path w="826134" h="767080">
                <a:moveTo>
                  <a:pt x="825878" y="767054"/>
                </a:moveTo>
                <a:lnTo>
                  <a:pt x="809514" y="719791"/>
                </a:lnTo>
                <a:lnTo>
                  <a:pt x="791223" y="673526"/>
                </a:lnTo>
                <a:lnTo>
                  <a:pt x="771054" y="628305"/>
                </a:lnTo>
                <a:lnTo>
                  <a:pt x="749054" y="584172"/>
                </a:lnTo>
                <a:lnTo>
                  <a:pt x="725273" y="541173"/>
                </a:lnTo>
                <a:lnTo>
                  <a:pt x="699761" y="499354"/>
                </a:lnTo>
                <a:lnTo>
                  <a:pt x="672564" y="458759"/>
                </a:lnTo>
                <a:lnTo>
                  <a:pt x="643734" y="419435"/>
                </a:lnTo>
                <a:lnTo>
                  <a:pt x="613317" y="381426"/>
                </a:lnTo>
                <a:lnTo>
                  <a:pt x="581364" y="344778"/>
                </a:lnTo>
                <a:lnTo>
                  <a:pt x="547923" y="309536"/>
                </a:lnTo>
                <a:lnTo>
                  <a:pt x="513042" y="275746"/>
                </a:lnTo>
                <a:lnTo>
                  <a:pt x="476771" y="243453"/>
                </a:lnTo>
                <a:lnTo>
                  <a:pt x="439159" y="212702"/>
                </a:lnTo>
                <a:lnTo>
                  <a:pt x="400254" y="183539"/>
                </a:lnTo>
                <a:lnTo>
                  <a:pt x="360106" y="156009"/>
                </a:lnTo>
                <a:lnTo>
                  <a:pt x="318762" y="130157"/>
                </a:lnTo>
                <a:lnTo>
                  <a:pt x="276272" y="106029"/>
                </a:lnTo>
                <a:lnTo>
                  <a:pt x="232685" y="83670"/>
                </a:lnTo>
                <a:lnTo>
                  <a:pt x="188049" y="63125"/>
                </a:lnTo>
                <a:lnTo>
                  <a:pt x="142414" y="44441"/>
                </a:lnTo>
                <a:lnTo>
                  <a:pt x="95828" y="27661"/>
                </a:lnTo>
                <a:lnTo>
                  <a:pt x="48340" y="12832"/>
                </a:lnTo>
                <a:lnTo>
                  <a:pt x="0" y="0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6" name="object 416"/>
          <p:cNvSpPr/>
          <p:nvPr/>
        </p:nvSpPr>
        <p:spPr>
          <a:xfrm>
            <a:off x="4170560" y="689976"/>
            <a:ext cx="979666" cy="58907"/>
          </a:xfrm>
          <a:custGeom>
            <a:avLst/>
            <a:gdLst/>
            <a:ahLst/>
            <a:cxnLst/>
            <a:rect l="l" t="t" r="r" b="b"/>
            <a:pathLst>
              <a:path w="1858645" h="111759">
                <a:moveTo>
                  <a:pt x="1858521" y="111494"/>
                </a:moveTo>
                <a:lnTo>
                  <a:pt x="1808958" y="99814"/>
                </a:lnTo>
                <a:lnTo>
                  <a:pt x="1759285" y="88780"/>
                </a:lnTo>
                <a:lnTo>
                  <a:pt x="1709508" y="78391"/>
                </a:lnTo>
                <a:lnTo>
                  <a:pt x="1659634" y="68648"/>
                </a:lnTo>
                <a:lnTo>
                  <a:pt x="1609669" y="59551"/>
                </a:lnTo>
                <a:lnTo>
                  <a:pt x="1559619" y="51099"/>
                </a:lnTo>
                <a:lnTo>
                  <a:pt x="1509491" y="43294"/>
                </a:lnTo>
                <a:lnTo>
                  <a:pt x="1459290" y="36134"/>
                </a:lnTo>
                <a:lnTo>
                  <a:pt x="1409023" y="29620"/>
                </a:lnTo>
                <a:lnTo>
                  <a:pt x="1358697" y="23752"/>
                </a:lnTo>
                <a:lnTo>
                  <a:pt x="1308316" y="18529"/>
                </a:lnTo>
                <a:lnTo>
                  <a:pt x="1257889" y="13953"/>
                </a:lnTo>
                <a:lnTo>
                  <a:pt x="1207420" y="10022"/>
                </a:lnTo>
                <a:lnTo>
                  <a:pt x="1156916" y="6737"/>
                </a:lnTo>
                <a:lnTo>
                  <a:pt x="1106383" y="4098"/>
                </a:lnTo>
                <a:lnTo>
                  <a:pt x="1055828" y="2104"/>
                </a:lnTo>
                <a:lnTo>
                  <a:pt x="1005256" y="757"/>
                </a:lnTo>
                <a:lnTo>
                  <a:pt x="954675" y="55"/>
                </a:lnTo>
                <a:lnTo>
                  <a:pt x="904090" y="0"/>
                </a:lnTo>
                <a:lnTo>
                  <a:pt x="853507" y="590"/>
                </a:lnTo>
                <a:lnTo>
                  <a:pt x="802932" y="1826"/>
                </a:lnTo>
                <a:lnTo>
                  <a:pt x="752373" y="3707"/>
                </a:lnTo>
                <a:lnTo>
                  <a:pt x="701835" y="6235"/>
                </a:lnTo>
                <a:lnTo>
                  <a:pt x="651323" y="9409"/>
                </a:lnTo>
                <a:lnTo>
                  <a:pt x="600846" y="13228"/>
                </a:lnTo>
                <a:lnTo>
                  <a:pt x="550408" y="17694"/>
                </a:lnTo>
                <a:lnTo>
                  <a:pt x="500017" y="22805"/>
                </a:lnTo>
                <a:lnTo>
                  <a:pt x="449677" y="28562"/>
                </a:lnTo>
                <a:lnTo>
                  <a:pt x="399396" y="34965"/>
                </a:lnTo>
                <a:lnTo>
                  <a:pt x="349180" y="42014"/>
                </a:lnTo>
                <a:lnTo>
                  <a:pt x="299034" y="49710"/>
                </a:lnTo>
                <a:lnTo>
                  <a:pt x="248966" y="58051"/>
                </a:lnTo>
                <a:lnTo>
                  <a:pt x="198981" y="67037"/>
                </a:lnTo>
                <a:lnTo>
                  <a:pt x="149086" y="76670"/>
                </a:lnTo>
                <a:lnTo>
                  <a:pt x="99286" y="86949"/>
                </a:lnTo>
                <a:lnTo>
                  <a:pt x="49589" y="97874"/>
                </a:lnTo>
                <a:lnTo>
                  <a:pt x="0" y="109445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7" name="object 417"/>
          <p:cNvSpPr/>
          <p:nvPr/>
        </p:nvSpPr>
        <p:spPr>
          <a:xfrm>
            <a:off x="3965772" y="747865"/>
            <a:ext cx="204836" cy="49201"/>
          </a:xfrm>
          <a:custGeom>
            <a:avLst/>
            <a:gdLst/>
            <a:ahLst/>
            <a:cxnLst/>
            <a:rect l="l" t="t" r="r" b="b"/>
            <a:pathLst>
              <a:path w="388620" h="93344">
                <a:moveTo>
                  <a:pt x="388531" y="0"/>
                </a:moveTo>
                <a:lnTo>
                  <a:pt x="0" y="93129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8" name="object 418"/>
          <p:cNvSpPr/>
          <p:nvPr/>
        </p:nvSpPr>
        <p:spPr>
          <a:xfrm>
            <a:off x="3774641" y="796833"/>
            <a:ext cx="191448" cy="239310"/>
          </a:xfrm>
          <a:custGeom>
            <a:avLst/>
            <a:gdLst/>
            <a:ahLst/>
            <a:cxnLst/>
            <a:rect l="l" t="t" r="r" b="b"/>
            <a:pathLst>
              <a:path w="363220" h="454025">
                <a:moveTo>
                  <a:pt x="362642" y="0"/>
                </a:moveTo>
                <a:lnTo>
                  <a:pt x="315212" y="14029"/>
                </a:lnTo>
                <a:lnTo>
                  <a:pt x="270183" y="32605"/>
                </a:lnTo>
                <a:lnTo>
                  <a:pt x="227789" y="55437"/>
                </a:lnTo>
                <a:lnTo>
                  <a:pt x="188262" y="82233"/>
                </a:lnTo>
                <a:lnTo>
                  <a:pt x="151835" y="112702"/>
                </a:lnTo>
                <a:lnTo>
                  <a:pt x="118742" y="146552"/>
                </a:lnTo>
                <a:lnTo>
                  <a:pt x="89216" y="183492"/>
                </a:lnTo>
                <a:lnTo>
                  <a:pt x="63489" y="223229"/>
                </a:lnTo>
                <a:lnTo>
                  <a:pt x="41794" y="265473"/>
                </a:lnTo>
                <a:lnTo>
                  <a:pt x="24365" y="309933"/>
                </a:lnTo>
                <a:lnTo>
                  <a:pt x="11434" y="356316"/>
                </a:lnTo>
                <a:lnTo>
                  <a:pt x="3234" y="404331"/>
                </a:lnTo>
                <a:lnTo>
                  <a:pt x="0" y="453687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9" name="object 419"/>
          <p:cNvSpPr/>
          <p:nvPr/>
        </p:nvSpPr>
        <p:spPr>
          <a:xfrm>
            <a:off x="3774747" y="1036025"/>
            <a:ext cx="54221" cy="1008785"/>
          </a:xfrm>
          <a:custGeom>
            <a:avLst/>
            <a:gdLst/>
            <a:ahLst/>
            <a:cxnLst/>
            <a:rect l="l" t="t" r="r" b="b"/>
            <a:pathLst>
              <a:path w="102870" h="1913889">
                <a:moveTo>
                  <a:pt x="0" y="0"/>
                </a:moveTo>
                <a:lnTo>
                  <a:pt x="21188" y="1175202"/>
                </a:lnTo>
                <a:lnTo>
                  <a:pt x="22420" y="1226202"/>
                </a:lnTo>
                <a:lnTo>
                  <a:pt x="24637" y="1277201"/>
                </a:lnTo>
                <a:lnTo>
                  <a:pt x="27840" y="1327954"/>
                </a:lnTo>
                <a:lnTo>
                  <a:pt x="31782" y="1378954"/>
                </a:lnTo>
                <a:lnTo>
                  <a:pt x="36709" y="1429707"/>
                </a:lnTo>
                <a:lnTo>
                  <a:pt x="42376" y="1480460"/>
                </a:lnTo>
                <a:lnTo>
                  <a:pt x="49028" y="1530966"/>
                </a:lnTo>
                <a:lnTo>
                  <a:pt x="102491" y="1913831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0" name="object 420"/>
          <p:cNvSpPr/>
          <p:nvPr/>
        </p:nvSpPr>
        <p:spPr>
          <a:xfrm>
            <a:off x="3652289" y="1431060"/>
            <a:ext cx="3241572" cy="2387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1" name="object 421"/>
          <p:cNvSpPr/>
          <p:nvPr/>
        </p:nvSpPr>
        <p:spPr>
          <a:xfrm>
            <a:off x="3663717" y="1341846"/>
            <a:ext cx="53762" cy="7425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2" name="object 422"/>
          <p:cNvSpPr/>
          <p:nvPr/>
        </p:nvSpPr>
        <p:spPr>
          <a:xfrm>
            <a:off x="3655016" y="571904"/>
            <a:ext cx="2512406" cy="8152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3" name="object 423"/>
          <p:cNvSpPr/>
          <p:nvPr/>
        </p:nvSpPr>
        <p:spPr>
          <a:xfrm>
            <a:off x="6187941" y="1375090"/>
            <a:ext cx="466068" cy="505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4" name="object 424"/>
          <p:cNvSpPr/>
          <p:nvPr/>
        </p:nvSpPr>
        <p:spPr>
          <a:xfrm>
            <a:off x="3676443" y="2949385"/>
            <a:ext cx="1345159" cy="970630"/>
          </a:xfrm>
          <a:custGeom>
            <a:avLst/>
            <a:gdLst/>
            <a:ahLst/>
            <a:cxnLst/>
            <a:rect l="l" t="t" r="r" b="b"/>
            <a:pathLst>
              <a:path w="2552065" h="1841500">
                <a:moveTo>
                  <a:pt x="2551939" y="1769702"/>
                </a:moveTo>
                <a:lnTo>
                  <a:pt x="770903" y="1820455"/>
                </a:lnTo>
                <a:lnTo>
                  <a:pt x="46811" y="1841151"/>
                </a:lnTo>
                <a:lnTo>
                  <a:pt x="27101" y="1192202"/>
                </a:lnTo>
                <a:lnTo>
                  <a:pt x="4188" y="436081"/>
                </a:lnTo>
                <a:lnTo>
                  <a:pt x="1970" y="348865"/>
                </a:lnTo>
                <a:lnTo>
                  <a:pt x="492" y="261648"/>
                </a:lnTo>
                <a:lnTo>
                  <a:pt x="0" y="174432"/>
                </a:lnTo>
                <a:lnTo>
                  <a:pt x="492" y="87216"/>
                </a:lnTo>
                <a:lnTo>
                  <a:pt x="1724" y="0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5" name="object 425"/>
          <p:cNvSpPr/>
          <p:nvPr/>
        </p:nvSpPr>
        <p:spPr>
          <a:xfrm>
            <a:off x="3677204" y="2850560"/>
            <a:ext cx="10041" cy="99071"/>
          </a:xfrm>
          <a:custGeom>
            <a:avLst/>
            <a:gdLst/>
            <a:ahLst/>
            <a:cxnLst/>
            <a:rect l="l" t="t" r="r" b="b"/>
            <a:pathLst>
              <a:path w="19050" h="187960">
                <a:moveTo>
                  <a:pt x="18544" y="0"/>
                </a:moveTo>
                <a:lnTo>
                  <a:pt x="11107" y="46558"/>
                </a:lnTo>
                <a:lnTo>
                  <a:pt x="5534" y="93357"/>
                </a:lnTo>
                <a:lnTo>
                  <a:pt x="1829" y="140342"/>
                </a:lnTo>
                <a:lnTo>
                  <a:pt x="0" y="187455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6" name="object 426"/>
          <p:cNvSpPr/>
          <p:nvPr/>
        </p:nvSpPr>
        <p:spPr>
          <a:xfrm>
            <a:off x="3687092" y="2508640"/>
            <a:ext cx="61919" cy="342063"/>
          </a:xfrm>
          <a:custGeom>
            <a:avLst/>
            <a:gdLst/>
            <a:ahLst/>
            <a:cxnLst/>
            <a:rect l="l" t="t" r="r" b="b"/>
            <a:pathLst>
              <a:path w="117475" h="648970">
                <a:moveTo>
                  <a:pt x="0" y="648702"/>
                </a:moveTo>
                <a:lnTo>
                  <a:pt x="117027" y="0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7" name="object 427"/>
          <p:cNvSpPr/>
          <p:nvPr/>
        </p:nvSpPr>
        <p:spPr>
          <a:xfrm>
            <a:off x="3748767" y="2435423"/>
            <a:ext cx="5020" cy="73299"/>
          </a:xfrm>
          <a:custGeom>
            <a:avLst/>
            <a:gdLst/>
            <a:ahLst/>
            <a:cxnLst/>
            <a:rect l="l" t="t" r="r" b="b"/>
            <a:pathLst>
              <a:path w="9525" h="139064">
                <a:moveTo>
                  <a:pt x="0" y="138739"/>
                </a:moveTo>
                <a:lnTo>
                  <a:pt x="5167" y="104285"/>
                </a:lnTo>
                <a:lnTo>
                  <a:pt x="8295" y="69617"/>
                </a:lnTo>
                <a:lnTo>
                  <a:pt x="9377" y="34825"/>
                </a:lnTo>
                <a:lnTo>
                  <a:pt x="8410" y="0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8" name="object 428"/>
          <p:cNvSpPr/>
          <p:nvPr/>
        </p:nvSpPr>
        <p:spPr>
          <a:xfrm>
            <a:off x="3739425" y="2194898"/>
            <a:ext cx="14057" cy="240649"/>
          </a:xfrm>
          <a:custGeom>
            <a:avLst/>
            <a:gdLst/>
            <a:ahLst/>
            <a:cxnLst/>
            <a:rect l="l" t="t" r="r" b="b"/>
            <a:pathLst>
              <a:path w="26670" h="456564">
                <a:moveTo>
                  <a:pt x="26115" y="456530"/>
                </a:moveTo>
                <a:lnTo>
                  <a:pt x="0" y="0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9" name="object 429"/>
          <p:cNvSpPr/>
          <p:nvPr/>
        </p:nvSpPr>
        <p:spPr>
          <a:xfrm>
            <a:off x="3738045" y="2123850"/>
            <a:ext cx="1339" cy="71291"/>
          </a:xfrm>
          <a:custGeom>
            <a:avLst/>
            <a:gdLst/>
            <a:ahLst/>
            <a:cxnLst/>
            <a:rect l="l" t="t" r="r" b="b"/>
            <a:pathLst>
              <a:path w="2539" h="135254">
                <a:moveTo>
                  <a:pt x="759" y="0"/>
                </a:moveTo>
                <a:lnTo>
                  <a:pt x="0" y="33690"/>
                </a:lnTo>
                <a:lnTo>
                  <a:pt x="8" y="67385"/>
                </a:lnTo>
                <a:lnTo>
                  <a:pt x="784" y="101071"/>
                </a:lnTo>
                <a:lnTo>
                  <a:pt x="2329" y="134735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0" name="object 430"/>
          <p:cNvSpPr/>
          <p:nvPr/>
        </p:nvSpPr>
        <p:spPr>
          <a:xfrm>
            <a:off x="3738516" y="2111268"/>
            <a:ext cx="669" cy="13053"/>
          </a:xfrm>
          <a:custGeom>
            <a:avLst/>
            <a:gdLst/>
            <a:ahLst/>
            <a:cxnLst/>
            <a:rect l="l" t="t" r="r" b="b"/>
            <a:pathLst>
              <a:path w="1270" h="24764">
                <a:moveTo>
                  <a:pt x="492" y="-4065"/>
                </a:moveTo>
                <a:lnTo>
                  <a:pt x="492" y="28209"/>
                </a:lnTo>
              </a:path>
            </a:pathLst>
          </a:custGeom>
          <a:ln w="91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1" name="object 431"/>
          <p:cNvSpPr/>
          <p:nvPr/>
        </p:nvSpPr>
        <p:spPr>
          <a:xfrm>
            <a:off x="3736179" y="2057636"/>
            <a:ext cx="3012" cy="53887"/>
          </a:xfrm>
          <a:custGeom>
            <a:avLst/>
            <a:gdLst/>
            <a:ahLst/>
            <a:cxnLst/>
            <a:rect l="l" t="t" r="r" b="b"/>
            <a:pathLst>
              <a:path w="5714" h="102235">
                <a:moveTo>
                  <a:pt x="5325" y="101740"/>
                </a:moveTo>
                <a:lnTo>
                  <a:pt x="5641" y="76237"/>
                </a:lnTo>
                <a:lnTo>
                  <a:pt x="4857" y="50755"/>
                </a:lnTo>
                <a:lnTo>
                  <a:pt x="2976" y="25331"/>
                </a:lnTo>
                <a:lnTo>
                  <a:pt x="0" y="0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2" name="object 432"/>
          <p:cNvSpPr/>
          <p:nvPr/>
        </p:nvSpPr>
        <p:spPr>
          <a:xfrm>
            <a:off x="3681248" y="1034726"/>
            <a:ext cx="55225" cy="1023177"/>
          </a:xfrm>
          <a:custGeom>
            <a:avLst/>
            <a:gdLst/>
            <a:ahLst/>
            <a:cxnLst/>
            <a:rect l="l" t="t" r="r" b="b"/>
            <a:pathLst>
              <a:path w="104775" h="1941195">
                <a:moveTo>
                  <a:pt x="104216" y="1940686"/>
                </a:moveTo>
                <a:lnTo>
                  <a:pt x="53463" y="1577284"/>
                </a:lnTo>
                <a:lnTo>
                  <a:pt x="45332" y="1499677"/>
                </a:lnTo>
                <a:lnTo>
                  <a:pt x="38434" y="1422069"/>
                </a:lnTo>
                <a:lnTo>
                  <a:pt x="32274" y="1344461"/>
                </a:lnTo>
                <a:lnTo>
                  <a:pt x="27347" y="1266607"/>
                </a:lnTo>
                <a:lnTo>
                  <a:pt x="23405" y="1188753"/>
                </a:lnTo>
                <a:lnTo>
                  <a:pt x="20449" y="1110653"/>
                </a:lnTo>
                <a:lnTo>
                  <a:pt x="18478" y="1032798"/>
                </a:lnTo>
                <a:lnTo>
                  <a:pt x="0" y="0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3" name="object 433"/>
          <p:cNvSpPr/>
          <p:nvPr/>
        </p:nvSpPr>
        <p:spPr>
          <a:xfrm>
            <a:off x="3681150" y="705918"/>
            <a:ext cx="263074" cy="329010"/>
          </a:xfrm>
          <a:custGeom>
            <a:avLst/>
            <a:gdLst/>
            <a:ahLst/>
            <a:cxnLst/>
            <a:rect l="l" t="t" r="r" b="b"/>
            <a:pathLst>
              <a:path w="499110" h="624205">
                <a:moveTo>
                  <a:pt x="498598" y="0"/>
                </a:moveTo>
                <a:lnTo>
                  <a:pt x="451183" y="13286"/>
                </a:lnTo>
                <a:lnTo>
                  <a:pt x="405444" y="29892"/>
                </a:lnTo>
                <a:lnTo>
                  <a:pt x="361501" y="49666"/>
                </a:lnTo>
                <a:lnTo>
                  <a:pt x="319475" y="72457"/>
                </a:lnTo>
                <a:lnTo>
                  <a:pt x="279487" y="98114"/>
                </a:lnTo>
                <a:lnTo>
                  <a:pt x="241658" y="126486"/>
                </a:lnTo>
                <a:lnTo>
                  <a:pt x="206108" y="157422"/>
                </a:lnTo>
                <a:lnTo>
                  <a:pt x="172958" y="190771"/>
                </a:lnTo>
                <a:lnTo>
                  <a:pt x="142328" y="226383"/>
                </a:lnTo>
                <a:lnTo>
                  <a:pt x="114340" y="264106"/>
                </a:lnTo>
                <a:lnTo>
                  <a:pt x="89113" y="303789"/>
                </a:lnTo>
                <a:lnTo>
                  <a:pt x="66770" y="345281"/>
                </a:lnTo>
                <a:lnTo>
                  <a:pt x="47429" y="388432"/>
                </a:lnTo>
                <a:lnTo>
                  <a:pt x="31212" y="433090"/>
                </a:lnTo>
                <a:lnTo>
                  <a:pt x="18240" y="479104"/>
                </a:lnTo>
                <a:lnTo>
                  <a:pt x="8634" y="526324"/>
                </a:lnTo>
                <a:lnTo>
                  <a:pt x="2513" y="574598"/>
                </a:lnTo>
                <a:lnTo>
                  <a:pt x="0" y="623775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4" name="object 434"/>
          <p:cNvSpPr/>
          <p:nvPr/>
        </p:nvSpPr>
        <p:spPr>
          <a:xfrm>
            <a:off x="3943955" y="656832"/>
            <a:ext cx="204836" cy="49536"/>
          </a:xfrm>
          <a:custGeom>
            <a:avLst/>
            <a:gdLst/>
            <a:ahLst/>
            <a:cxnLst/>
            <a:rect l="l" t="t" r="r" b="b"/>
            <a:pathLst>
              <a:path w="388620" h="93980">
                <a:moveTo>
                  <a:pt x="0" y="93375"/>
                </a:moveTo>
                <a:lnTo>
                  <a:pt x="388531" y="0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5" name="object 435"/>
          <p:cNvSpPr/>
          <p:nvPr/>
        </p:nvSpPr>
        <p:spPr>
          <a:xfrm>
            <a:off x="4148729" y="596475"/>
            <a:ext cx="1023512" cy="61584"/>
          </a:xfrm>
          <a:custGeom>
            <a:avLst/>
            <a:gdLst/>
            <a:ahLst/>
            <a:cxnLst/>
            <a:rect l="l" t="t" r="r" b="b"/>
            <a:pathLst>
              <a:path w="1941829" h="116840">
                <a:moveTo>
                  <a:pt x="1941736" y="116493"/>
                </a:moveTo>
                <a:lnTo>
                  <a:pt x="1892612" y="104899"/>
                </a:lnTo>
                <a:lnTo>
                  <a:pt x="1843384" y="93913"/>
                </a:lnTo>
                <a:lnTo>
                  <a:pt x="1794058" y="83534"/>
                </a:lnTo>
                <a:lnTo>
                  <a:pt x="1744640" y="73762"/>
                </a:lnTo>
                <a:lnTo>
                  <a:pt x="1695135" y="64597"/>
                </a:lnTo>
                <a:lnTo>
                  <a:pt x="1645549" y="56039"/>
                </a:lnTo>
                <a:lnTo>
                  <a:pt x="1595888" y="48089"/>
                </a:lnTo>
                <a:lnTo>
                  <a:pt x="1546156" y="40746"/>
                </a:lnTo>
                <a:lnTo>
                  <a:pt x="1496359" y="34010"/>
                </a:lnTo>
                <a:lnTo>
                  <a:pt x="1446504" y="27882"/>
                </a:lnTo>
                <a:lnTo>
                  <a:pt x="1396595" y="22361"/>
                </a:lnTo>
                <a:lnTo>
                  <a:pt x="1346638" y="17447"/>
                </a:lnTo>
                <a:lnTo>
                  <a:pt x="1296638" y="13140"/>
                </a:lnTo>
                <a:lnTo>
                  <a:pt x="1246602" y="9441"/>
                </a:lnTo>
                <a:lnTo>
                  <a:pt x="1196535" y="6349"/>
                </a:lnTo>
                <a:lnTo>
                  <a:pt x="1146442" y="3865"/>
                </a:lnTo>
                <a:lnTo>
                  <a:pt x="1096329" y="1987"/>
                </a:lnTo>
                <a:lnTo>
                  <a:pt x="1046202" y="717"/>
                </a:lnTo>
                <a:lnTo>
                  <a:pt x="996065" y="55"/>
                </a:lnTo>
                <a:lnTo>
                  <a:pt x="945925" y="0"/>
                </a:lnTo>
                <a:lnTo>
                  <a:pt x="895787" y="552"/>
                </a:lnTo>
                <a:lnTo>
                  <a:pt x="845657" y="1711"/>
                </a:lnTo>
                <a:lnTo>
                  <a:pt x="795540" y="3478"/>
                </a:lnTo>
                <a:lnTo>
                  <a:pt x="745442" y="5852"/>
                </a:lnTo>
                <a:lnTo>
                  <a:pt x="695368" y="8833"/>
                </a:lnTo>
                <a:lnTo>
                  <a:pt x="645324" y="12422"/>
                </a:lnTo>
                <a:lnTo>
                  <a:pt x="595315" y="16619"/>
                </a:lnTo>
                <a:lnTo>
                  <a:pt x="545347" y="21422"/>
                </a:lnTo>
                <a:lnTo>
                  <a:pt x="495426" y="26833"/>
                </a:lnTo>
                <a:lnTo>
                  <a:pt x="445558" y="32852"/>
                </a:lnTo>
                <a:lnTo>
                  <a:pt x="395746" y="39478"/>
                </a:lnTo>
                <a:lnTo>
                  <a:pt x="345998" y="46711"/>
                </a:lnTo>
                <a:lnTo>
                  <a:pt x="296319" y="54552"/>
                </a:lnTo>
                <a:lnTo>
                  <a:pt x="246714" y="63000"/>
                </a:lnTo>
                <a:lnTo>
                  <a:pt x="197189" y="72055"/>
                </a:lnTo>
                <a:lnTo>
                  <a:pt x="147750" y="81718"/>
                </a:lnTo>
                <a:lnTo>
                  <a:pt x="98401" y="91989"/>
                </a:lnTo>
                <a:lnTo>
                  <a:pt x="49149" y="102867"/>
                </a:lnTo>
                <a:lnTo>
                  <a:pt x="0" y="114352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6" name="object 436"/>
          <p:cNvSpPr/>
          <p:nvPr/>
        </p:nvSpPr>
        <p:spPr>
          <a:xfrm>
            <a:off x="5172174" y="657879"/>
            <a:ext cx="502384" cy="466572"/>
          </a:xfrm>
          <a:custGeom>
            <a:avLst/>
            <a:gdLst/>
            <a:ahLst/>
            <a:cxnLst/>
            <a:rect l="l" t="t" r="r" b="b"/>
            <a:pathLst>
              <a:path w="953134" h="885189">
                <a:moveTo>
                  <a:pt x="952922" y="885049"/>
                </a:moveTo>
                <a:lnTo>
                  <a:pt x="936877" y="838237"/>
                </a:lnTo>
                <a:lnTo>
                  <a:pt x="919191" y="792266"/>
                </a:lnTo>
                <a:lnTo>
                  <a:pt x="899900" y="747168"/>
                </a:lnTo>
                <a:lnTo>
                  <a:pt x="879041" y="702976"/>
                </a:lnTo>
                <a:lnTo>
                  <a:pt x="856648" y="659724"/>
                </a:lnTo>
                <a:lnTo>
                  <a:pt x="832758" y="617444"/>
                </a:lnTo>
                <a:lnTo>
                  <a:pt x="807405" y="576169"/>
                </a:lnTo>
                <a:lnTo>
                  <a:pt x="780624" y="535933"/>
                </a:lnTo>
                <a:lnTo>
                  <a:pt x="752453" y="496768"/>
                </a:lnTo>
                <a:lnTo>
                  <a:pt x="722925" y="458707"/>
                </a:lnTo>
                <a:lnTo>
                  <a:pt x="692077" y="421783"/>
                </a:lnTo>
                <a:lnTo>
                  <a:pt x="659943" y="386029"/>
                </a:lnTo>
                <a:lnTo>
                  <a:pt x="626560" y="351479"/>
                </a:lnTo>
                <a:lnTo>
                  <a:pt x="591963" y="318164"/>
                </a:lnTo>
                <a:lnTo>
                  <a:pt x="556188" y="286119"/>
                </a:lnTo>
                <a:lnTo>
                  <a:pt x="519269" y="255375"/>
                </a:lnTo>
                <a:lnTo>
                  <a:pt x="481243" y="225966"/>
                </a:lnTo>
                <a:lnTo>
                  <a:pt x="442144" y="197925"/>
                </a:lnTo>
                <a:lnTo>
                  <a:pt x="402009" y="171285"/>
                </a:lnTo>
                <a:lnTo>
                  <a:pt x="360873" y="146079"/>
                </a:lnTo>
                <a:lnTo>
                  <a:pt x="318771" y="122339"/>
                </a:lnTo>
                <a:lnTo>
                  <a:pt x="275739" y="100099"/>
                </a:lnTo>
                <a:lnTo>
                  <a:pt x="231812" y="79392"/>
                </a:lnTo>
                <a:lnTo>
                  <a:pt x="187026" y="60251"/>
                </a:lnTo>
                <a:lnTo>
                  <a:pt x="141416" y="42708"/>
                </a:lnTo>
                <a:lnTo>
                  <a:pt x="95018" y="26796"/>
                </a:lnTo>
                <a:lnTo>
                  <a:pt x="47868" y="12549"/>
                </a:lnTo>
                <a:lnTo>
                  <a:pt x="0" y="0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7" name="object 437"/>
          <p:cNvSpPr/>
          <p:nvPr/>
        </p:nvSpPr>
        <p:spPr>
          <a:xfrm>
            <a:off x="5674473" y="1124459"/>
            <a:ext cx="29788" cy="92712"/>
          </a:xfrm>
          <a:custGeom>
            <a:avLst/>
            <a:gdLst/>
            <a:ahLst/>
            <a:cxnLst/>
            <a:rect l="l" t="t" r="r" b="b"/>
            <a:pathLst>
              <a:path w="56515" h="175894">
                <a:moveTo>
                  <a:pt x="0" y="0"/>
                </a:moveTo>
                <a:lnTo>
                  <a:pt x="56419" y="175664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8" name="object 438"/>
          <p:cNvSpPr/>
          <p:nvPr/>
        </p:nvSpPr>
        <p:spPr>
          <a:xfrm>
            <a:off x="5704150" y="1216978"/>
            <a:ext cx="230943" cy="173040"/>
          </a:xfrm>
          <a:custGeom>
            <a:avLst/>
            <a:gdLst/>
            <a:ahLst/>
            <a:cxnLst/>
            <a:rect l="l" t="t" r="r" b="b"/>
            <a:pathLst>
              <a:path w="438150" h="328294">
                <a:moveTo>
                  <a:pt x="0" y="0"/>
                </a:moveTo>
                <a:lnTo>
                  <a:pt x="17706" y="46475"/>
                </a:lnTo>
                <a:lnTo>
                  <a:pt x="39847" y="90237"/>
                </a:lnTo>
                <a:lnTo>
                  <a:pt x="66115" y="131054"/>
                </a:lnTo>
                <a:lnTo>
                  <a:pt x="96204" y="168697"/>
                </a:lnTo>
                <a:lnTo>
                  <a:pt x="129804" y="202934"/>
                </a:lnTo>
                <a:lnTo>
                  <a:pt x="166610" y="233535"/>
                </a:lnTo>
                <a:lnTo>
                  <a:pt x="206313" y="260270"/>
                </a:lnTo>
                <a:lnTo>
                  <a:pt x="248605" y="282908"/>
                </a:lnTo>
                <a:lnTo>
                  <a:pt x="293181" y="301219"/>
                </a:lnTo>
                <a:lnTo>
                  <a:pt x="339731" y="314972"/>
                </a:lnTo>
                <a:lnTo>
                  <a:pt x="387949" y="323938"/>
                </a:lnTo>
                <a:lnTo>
                  <a:pt x="437526" y="327885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9" name="object 439"/>
          <p:cNvSpPr/>
          <p:nvPr/>
        </p:nvSpPr>
        <p:spPr>
          <a:xfrm>
            <a:off x="5934843" y="1389894"/>
            <a:ext cx="600786" cy="16400"/>
          </a:xfrm>
          <a:custGeom>
            <a:avLst/>
            <a:gdLst/>
            <a:ahLst/>
            <a:cxnLst/>
            <a:rect l="l" t="t" r="r" b="b"/>
            <a:pathLst>
              <a:path w="1139825" h="31114">
                <a:moveTo>
                  <a:pt x="0" y="0"/>
                </a:moveTo>
                <a:lnTo>
                  <a:pt x="1139232" y="30796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0" name="object 440"/>
          <p:cNvSpPr/>
          <p:nvPr/>
        </p:nvSpPr>
        <p:spPr>
          <a:xfrm>
            <a:off x="6535266" y="1405959"/>
            <a:ext cx="242657" cy="249351"/>
          </a:xfrm>
          <a:custGeom>
            <a:avLst/>
            <a:gdLst/>
            <a:ahLst/>
            <a:cxnLst/>
            <a:rect l="l" t="t" r="r" b="b"/>
            <a:pathLst>
              <a:path w="460375" h="473075">
                <a:moveTo>
                  <a:pt x="460324" y="472986"/>
                </a:moveTo>
                <a:lnTo>
                  <a:pt x="457969" y="425510"/>
                </a:lnTo>
                <a:lnTo>
                  <a:pt x="451054" y="379356"/>
                </a:lnTo>
                <a:lnTo>
                  <a:pt x="439800" y="334751"/>
                </a:lnTo>
                <a:lnTo>
                  <a:pt x="424430" y="291925"/>
                </a:lnTo>
                <a:lnTo>
                  <a:pt x="405167" y="251106"/>
                </a:lnTo>
                <a:lnTo>
                  <a:pt x="382234" y="212523"/>
                </a:lnTo>
                <a:lnTo>
                  <a:pt x="355853" y="176405"/>
                </a:lnTo>
                <a:lnTo>
                  <a:pt x="326246" y="142980"/>
                </a:lnTo>
                <a:lnTo>
                  <a:pt x="293637" y="112478"/>
                </a:lnTo>
                <a:lnTo>
                  <a:pt x="258248" y="85127"/>
                </a:lnTo>
                <a:lnTo>
                  <a:pt x="220302" y="61155"/>
                </a:lnTo>
                <a:lnTo>
                  <a:pt x="180020" y="40792"/>
                </a:lnTo>
                <a:lnTo>
                  <a:pt x="137627" y="24266"/>
                </a:lnTo>
                <a:lnTo>
                  <a:pt x="93344" y="11806"/>
                </a:lnTo>
                <a:lnTo>
                  <a:pt x="47394" y="3641"/>
                </a:lnTo>
                <a:lnTo>
                  <a:pt x="0" y="0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1" name="object 441"/>
          <p:cNvSpPr/>
          <p:nvPr/>
        </p:nvSpPr>
        <p:spPr>
          <a:xfrm>
            <a:off x="6777895" y="1655328"/>
            <a:ext cx="0" cy="298552"/>
          </a:xfrm>
          <a:custGeom>
            <a:avLst/>
            <a:gdLst/>
            <a:ahLst/>
            <a:cxnLst/>
            <a:rect l="l" t="t" r="r" b="b"/>
            <a:pathLst>
              <a:path h="566420">
                <a:moveTo>
                  <a:pt x="0" y="0"/>
                </a:moveTo>
                <a:lnTo>
                  <a:pt x="0" y="566166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2" name="object 442"/>
          <p:cNvSpPr/>
          <p:nvPr/>
        </p:nvSpPr>
        <p:spPr>
          <a:xfrm>
            <a:off x="6777766" y="1953682"/>
            <a:ext cx="18743" cy="151619"/>
          </a:xfrm>
          <a:custGeom>
            <a:avLst/>
            <a:gdLst/>
            <a:ahLst/>
            <a:cxnLst/>
            <a:rect l="l" t="t" r="r" b="b"/>
            <a:pathLst>
              <a:path w="35559" h="287654">
                <a:moveTo>
                  <a:pt x="0" y="0"/>
                </a:moveTo>
                <a:lnTo>
                  <a:pt x="991" y="48419"/>
                </a:lnTo>
                <a:lnTo>
                  <a:pt x="3961" y="96717"/>
                </a:lnTo>
                <a:lnTo>
                  <a:pt x="8901" y="144833"/>
                </a:lnTo>
                <a:lnTo>
                  <a:pt x="15805" y="192707"/>
                </a:lnTo>
                <a:lnTo>
                  <a:pt x="24664" y="240278"/>
                </a:lnTo>
                <a:lnTo>
                  <a:pt x="35472" y="287486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3" name="object 443"/>
          <p:cNvSpPr/>
          <p:nvPr/>
        </p:nvSpPr>
        <p:spPr>
          <a:xfrm>
            <a:off x="6796599" y="2105116"/>
            <a:ext cx="18743" cy="151619"/>
          </a:xfrm>
          <a:custGeom>
            <a:avLst/>
            <a:gdLst/>
            <a:ahLst/>
            <a:cxnLst/>
            <a:rect l="l" t="t" r="r" b="b"/>
            <a:pathLst>
              <a:path w="35559" h="287654">
                <a:moveTo>
                  <a:pt x="35472" y="287486"/>
                </a:moveTo>
                <a:lnTo>
                  <a:pt x="34480" y="239067"/>
                </a:lnTo>
                <a:lnTo>
                  <a:pt x="31510" y="190769"/>
                </a:lnTo>
                <a:lnTo>
                  <a:pt x="26570" y="142653"/>
                </a:lnTo>
                <a:lnTo>
                  <a:pt x="19667" y="94779"/>
                </a:lnTo>
                <a:lnTo>
                  <a:pt x="10807" y="47208"/>
                </a:lnTo>
                <a:lnTo>
                  <a:pt x="0" y="0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4" name="object 444"/>
          <p:cNvSpPr/>
          <p:nvPr/>
        </p:nvSpPr>
        <p:spPr>
          <a:xfrm>
            <a:off x="6815295" y="2256711"/>
            <a:ext cx="0" cy="309597"/>
          </a:xfrm>
          <a:custGeom>
            <a:avLst/>
            <a:gdLst/>
            <a:ahLst/>
            <a:cxnLst/>
            <a:rect l="l" t="t" r="r" b="b"/>
            <a:pathLst>
              <a:path h="587375">
                <a:moveTo>
                  <a:pt x="0" y="0"/>
                </a:moveTo>
                <a:lnTo>
                  <a:pt x="0" y="587108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5" name="object 445"/>
          <p:cNvSpPr/>
          <p:nvPr/>
        </p:nvSpPr>
        <p:spPr>
          <a:xfrm>
            <a:off x="6443343" y="2566103"/>
            <a:ext cx="372186" cy="457869"/>
          </a:xfrm>
          <a:custGeom>
            <a:avLst/>
            <a:gdLst/>
            <a:ahLst/>
            <a:cxnLst/>
            <a:rect l="l" t="t" r="r" b="b"/>
            <a:pathLst>
              <a:path w="706120" h="868679">
                <a:moveTo>
                  <a:pt x="0" y="868324"/>
                </a:moveTo>
                <a:lnTo>
                  <a:pt x="46910" y="857200"/>
                </a:lnTo>
                <a:lnTo>
                  <a:pt x="92725" y="843695"/>
                </a:lnTo>
                <a:lnTo>
                  <a:pt x="137383" y="827886"/>
                </a:lnTo>
                <a:lnTo>
                  <a:pt x="180825" y="809846"/>
                </a:lnTo>
                <a:lnTo>
                  <a:pt x="222989" y="789651"/>
                </a:lnTo>
                <a:lnTo>
                  <a:pt x="263814" y="767374"/>
                </a:lnTo>
                <a:lnTo>
                  <a:pt x="303241" y="743092"/>
                </a:lnTo>
                <a:lnTo>
                  <a:pt x="341207" y="716878"/>
                </a:lnTo>
                <a:lnTo>
                  <a:pt x="377652" y="688808"/>
                </a:lnTo>
                <a:lnTo>
                  <a:pt x="412516" y="658956"/>
                </a:lnTo>
                <a:lnTo>
                  <a:pt x="445738" y="627397"/>
                </a:lnTo>
                <a:lnTo>
                  <a:pt x="477256" y="594205"/>
                </a:lnTo>
                <a:lnTo>
                  <a:pt x="507011" y="559456"/>
                </a:lnTo>
                <a:lnTo>
                  <a:pt x="534941" y="523225"/>
                </a:lnTo>
                <a:lnTo>
                  <a:pt x="560986" y="485585"/>
                </a:lnTo>
                <a:lnTo>
                  <a:pt x="585085" y="446612"/>
                </a:lnTo>
                <a:lnTo>
                  <a:pt x="607177" y="406381"/>
                </a:lnTo>
                <a:lnTo>
                  <a:pt x="627202" y="364965"/>
                </a:lnTo>
                <a:lnTo>
                  <a:pt x="645098" y="322441"/>
                </a:lnTo>
                <a:lnTo>
                  <a:pt x="660806" y="278883"/>
                </a:lnTo>
                <a:lnTo>
                  <a:pt x="674263" y="234365"/>
                </a:lnTo>
                <a:lnTo>
                  <a:pt x="685410" y="188962"/>
                </a:lnTo>
                <a:lnTo>
                  <a:pt x="694185" y="142749"/>
                </a:lnTo>
                <a:lnTo>
                  <a:pt x="700529" y="95802"/>
                </a:lnTo>
                <a:lnTo>
                  <a:pt x="704380" y="48193"/>
                </a:lnTo>
                <a:lnTo>
                  <a:pt x="705677" y="0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6" name="object 446"/>
          <p:cNvSpPr/>
          <p:nvPr/>
        </p:nvSpPr>
        <p:spPr>
          <a:xfrm>
            <a:off x="5429037" y="3023796"/>
            <a:ext cx="1014475" cy="211865"/>
          </a:xfrm>
          <a:custGeom>
            <a:avLst/>
            <a:gdLst/>
            <a:ahLst/>
            <a:cxnLst/>
            <a:rect l="l" t="t" r="r" b="b"/>
            <a:pathLst>
              <a:path w="1924684" h="401954">
                <a:moveTo>
                  <a:pt x="1924425" y="0"/>
                </a:moveTo>
                <a:lnTo>
                  <a:pt x="0" y="401835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7" name="object 447"/>
          <p:cNvSpPr/>
          <p:nvPr/>
        </p:nvSpPr>
        <p:spPr>
          <a:xfrm>
            <a:off x="5272065" y="3235571"/>
            <a:ext cx="156974" cy="50540"/>
          </a:xfrm>
          <a:custGeom>
            <a:avLst/>
            <a:gdLst/>
            <a:ahLst/>
            <a:cxnLst/>
            <a:rect l="l" t="t" r="r" b="b"/>
            <a:pathLst>
              <a:path w="297815" h="95885">
                <a:moveTo>
                  <a:pt x="297440" y="0"/>
                </a:moveTo>
                <a:lnTo>
                  <a:pt x="246532" y="11576"/>
                </a:lnTo>
                <a:lnTo>
                  <a:pt x="196096" y="24933"/>
                </a:lnTo>
                <a:lnTo>
                  <a:pt x="146179" y="40057"/>
                </a:lnTo>
                <a:lnTo>
                  <a:pt x="96826" y="56933"/>
                </a:lnTo>
                <a:lnTo>
                  <a:pt x="48084" y="75545"/>
                </a:lnTo>
                <a:lnTo>
                  <a:pt x="0" y="95878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8" name="object 448"/>
          <p:cNvSpPr/>
          <p:nvPr/>
        </p:nvSpPr>
        <p:spPr>
          <a:xfrm>
            <a:off x="5110230" y="3286114"/>
            <a:ext cx="161995" cy="71960"/>
          </a:xfrm>
          <a:custGeom>
            <a:avLst/>
            <a:gdLst/>
            <a:ahLst/>
            <a:cxnLst/>
            <a:rect l="l" t="t" r="r" b="b"/>
            <a:pathLst>
              <a:path w="307340" h="136525">
                <a:moveTo>
                  <a:pt x="307228" y="0"/>
                </a:moveTo>
                <a:lnTo>
                  <a:pt x="0" y="136491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9" name="object 449"/>
          <p:cNvSpPr/>
          <p:nvPr/>
        </p:nvSpPr>
        <p:spPr>
          <a:xfrm>
            <a:off x="4989720" y="3357950"/>
            <a:ext cx="120492" cy="185424"/>
          </a:xfrm>
          <a:custGeom>
            <a:avLst/>
            <a:gdLst/>
            <a:ahLst/>
            <a:cxnLst/>
            <a:rect l="l" t="t" r="r" b="b"/>
            <a:pathLst>
              <a:path w="228600" h="351790">
                <a:moveTo>
                  <a:pt x="228496" y="0"/>
                </a:moveTo>
                <a:lnTo>
                  <a:pt x="184067" y="23287"/>
                </a:lnTo>
                <a:lnTo>
                  <a:pt x="143627" y="51702"/>
                </a:lnTo>
                <a:lnTo>
                  <a:pt x="107506" y="84733"/>
                </a:lnTo>
                <a:lnTo>
                  <a:pt x="76035" y="121874"/>
                </a:lnTo>
                <a:lnTo>
                  <a:pt x="49544" y="162614"/>
                </a:lnTo>
                <a:lnTo>
                  <a:pt x="28364" y="206447"/>
                </a:lnTo>
                <a:lnTo>
                  <a:pt x="12827" y="252862"/>
                </a:lnTo>
                <a:lnTo>
                  <a:pt x="3261" y="301352"/>
                </a:lnTo>
                <a:lnTo>
                  <a:pt x="0" y="351408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0" name="object 450"/>
          <p:cNvSpPr/>
          <p:nvPr/>
        </p:nvSpPr>
        <p:spPr>
          <a:xfrm>
            <a:off x="4987707" y="3543237"/>
            <a:ext cx="4351" cy="19747"/>
          </a:xfrm>
          <a:custGeom>
            <a:avLst/>
            <a:gdLst/>
            <a:ahLst/>
            <a:cxnLst/>
            <a:rect l="l" t="t" r="r" b="b"/>
            <a:pathLst>
              <a:path w="8254" h="37465">
                <a:moveTo>
                  <a:pt x="8130" y="37448"/>
                </a:moveTo>
                <a:lnTo>
                  <a:pt x="8130" y="0"/>
                </a:lnTo>
                <a:lnTo>
                  <a:pt x="0" y="0"/>
                </a:lnTo>
                <a:lnTo>
                  <a:pt x="0" y="37448"/>
                </a:lnTo>
                <a:lnTo>
                  <a:pt x="8130" y="374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1" name="object 451"/>
          <p:cNvSpPr/>
          <p:nvPr/>
        </p:nvSpPr>
        <p:spPr>
          <a:xfrm>
            <a:off x="4989720" y="3562911"/>
            <a:ext cx="263743" cy="202828"/>
          </a:xfrm>
          <a:custGeom>
            <a:avLst/>
            <a:gdLst/>
            <a:ahLst/>
            <a:cxnLst/>
            <a:rect l="l" t="t" r="r" b="b"/>
            <a:pathLst>
              <a:path w="500379" h="384809">
                <a:moveTo>
                  <a:pt x="0" y="0"/>
                </a:moveTo>
                <a:lnTo>
                  <a:pt x="3520" y="51936"/>
                </a:lnTo>
                <a:lnTo>
                  <a:pt x="13871" y="102357"/>
                </a:lnTo>
                <a:lnTo>
                  <a:pt x="30740" y="150641"/>
                </a:lnTo>
                <a:lnTo>
                  <a:pt x="53813" y="196171"/>
                </a:lnTo>
                <a:lnTo>
                  <a:pt x="82775" y="238328"/>
                </a:lnTo>
                <a:lnTo>
                  <a:pt x="117314" y="276491"/>
                </a:lnTo>
                <a:lnTo>
                  <a:pt x="157116" y="310042"/>
                </a:lnTo>
                <a:lnTo>
                  <a:pt x="201080" y="337915"/>
                </a:lnTo>
                <a:lnTo>
                  <a:pt x="247862" y="359383"/>
                </a:lnTo>
                <a:lnTo>
                  <a:pt x="296775" y="374332"/>
                </a:lnTo>
                <a:lnTo>
                  <a:pt x="347135" y="382650"/>
                </a:lnTo>
                <a:lnTo>
                  <a:pt x="398257" y="384222"/>
                </a:lnTo>
                <a:lnTo>
                  <a:pt x="449457" y="378937"/>
                </a:lnTo>
                <a:lnTo>
                  <a:pt x="500050" y="366680"/>
                </a:lnTo>
              </a:path>
            </a:pathLst>
          </a:custGeom>
          <a:ln w="81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2" name="object 452"/>
          <p:cNvSpPr/>
          <p:nvPr/>
        </p:nvSpPr>
        <p:spPr>
          <a:xfrm>
            <a:off x="4995563" y="3661020"/>
            <a:ext cx="63928" cy="12384"/>
          </a:xfrm>
          <a:custGeom>
            <a:avLst/>
            <a:gdLst/>
            <a:ahLst/>
            <a:cxnLst/>
            <a:rect l="l" t="t" r="r" b="b"/>
            <a:pathLst>
              <a:path w="121284" h="23495">
                <a:moveTo>
                  <a:pt x="0" y="11579"/>
                </a:moveTo>
                <a:lnTo>
                  <a:pt x="119984" y="23405"/>
                </a:lnTo>
                <a:lnTo>
                  <a:pt x="120969" y="11579"/>
                </a:lnTo>
                <a:lnTo>
                  <a:pt x="0" y="11579"/>
                </a:lnTo>
                <a:close/>
              </a:path>
              <a:path w="121284" h="23495">
                <a:moveTo>
                  <a:pt x="0" y="11579"/>
                </a:moveTo>
                <a:lnTo>
                  <a:pt x="120969" y="11579"/>
                </a:lnTo>
                <a:lnTo>
                  <a:pt x="985" y="0"/>
                </a:lnTo>
                <a:lnTo>
                  <a:pt x="0" y="11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3" name="object 453"/>
          <p:cNvSpPr/>
          <p:nvPr/>
        </p:nvSpPr>
        <p:spPr>
          <a:xfrm>
            <a:off x="4995563" y="3667124"/>
            <a:ext cx="63928" cy="6359"/>
          </a:xfrm>
          <a:custGeom>
            <a:avLst/>
            <a:gdLst/>
            <a:ahLst/>
            <a:cxnLst/>
            <a:rect l="l" t="t" r="r" b="b"/>
            <a:pathLst>
              <a:path w="121284" h="12065">
                <a:moveTo>
                  <a:pt x="119984" y="11825"/>
                </a:moveTo>
                <a:lnTo>
                  <a:pt x="120969" y="0"/>
                </a:lnTo>
                <a:lnTo>
                  <a:pt x="0" y="0"/>
                </a:lnTo>
                <a:lnTo>
                  <a:pt x="119984" y="118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4" name="object 454"/>
          <p:cNvSpPr/>
          <p:nvPr/>
        </p:nvSpPr>
        <p:spPr>
          <a:xfrm>
            <a:off x="4995563" y="3661021"/>
            <a:ext cx="63928" cy="6359"/>
          </a:xfrm>
          <a:custGeom>
            <a:avLst/>
            <a:gdLst/>
            <a:ahLst/>
            <a:cxnLst/>
            <a:rect l="l" t="t" r="r" b="b"/>
            <a:pathLst>
              <a:path w="121284" h="12065">
                <a:moveTo>
                  <a:pt x="120969" y="11579"/>
                </a:moveTo>
                <a:lnTo>
                  <a:pt x="0" y="11579"/>
                </a:lnTo>
                <a:lnTo>
                  <a:pt x="985" y="0"/>
                </a:lnTo>
                <a:lnTo>
                  <a:pt x="120969" y="11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5" name="object 455"/>
          <p:cNvSpPr/>
          <p:nvPr/>
        </p:nvSpPr>
        <p:spPr>
          <a:xfrm>
            <a:off x="4879208" y="3649722"/>
            <a:ext cx="78320" cy="13722"/>
          </a:xfrm>
          <a:custGeom>
            <a:avLst/>
            <a:gdLst/>
            <a:ahLst/>
            <a:cxnLst/>
            <a:rect l="l" t="t" r="r" b="b"/>
            <a:pathLst>
              <a:path w="148590" h="26034">
                <a:moveTo>
                  <a:pt x="0" y="11579"/>
                </a:moveTo>
                <a:lnTo>
                  <a:pt x="147085" y="25869"/>
                </a:lnTo>
                <a:lnTo>
                  <a:pt x="148317" y="14289"/>
                </a:lnTo>
                <a:lnTo>
                  <a:pt x="0" y="11579"/>
                </a:lnTo>
                <a:close/>
              </a:path>
              <a:path w="148590" h="26034">
                <a:moveTo>
                  <a:pt x="0" y="11579"/>
                </a:moveTo>
                <a:lnTo>
                  <a:pt x="148317" y="14289"/>
                </a:lnTo>
                <a:lnTo>
                  <a:pt x="1231" y="0"/>
                </a:lnTo>
                <a:lnTo>
                  <a:pt x="0" y="115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6" name="object 456"/>
          <p:cNvSpPr/>
          <p:nvPr/>
        </p:nvSpPr>
        <p:spPr>
          <a:xfrm>
            <a:off x="4879208" y="3655825"/>
            <a:ext cx="78320" cy="7698"/>
          </a:xfrm>
          <a:custGeom>
            <a:avLst/>
            <a:gdLst/>
            <a:ahLst/>
            <a:cxnLst/>
            <a:rect l="l" t="t" r="r" b="b"/>
            <a:pathLst>
              <a:path w="148590" h="14604">
                <a:moveTo>
                  <a:pt x="147085" y="14289"/>
                </a:moveTo>
                <a:lnTo>
                  <a:pt x="148317" y="2710"/>
                </a:lnTo>
                <a:lnTo>
                  <a:pt x="0" y="0"/>
                </a:lnTo>
                <a:lnTo>
                  <a:pt x="147085" y="14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7" name="object 457"/>
          <p:cNvSpPr/>
          <p:nvPr/>
        </p:nvSpPr>
        <p:spPr>
          <a:xfrm>
            <a:off x="4879208" y="3649722"/>
            <a:ext cx="78320" cy="7698"/>
          </a:xfrm>
          <a:custGeom>
            <a:avLst/>
            <a:gdLst/>
            <a:ahLst/>
            <a:cxnLst/>
            <a:rect l="l" t="t" r="r" b="b"/>
            <a:pathLst>
              <a:path w="148590" h="14604">
                <a:moveTo>
                  <a:pt x="148317" y="14289"/>
                </a:moveTo>
                <a:lnTo>
                  <a:pt x="0" y="11579"/>
                </a:lnTo>
                <a:lnTo>
                  <a:pt x="1231" y="0"/>
                </a:lnTo>
                <a:lnTo>
                  <a:pt x="148317" y="142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8" name="object 458"/>
          <p:cNvSpPr/>
          <p:nvPr/>
        </p:nvSpPr>
        <p:spPr>
          <a:xfrm>
            <a:off x="4777268" y="3639723"/>
            <a:ext cx="63928" cy="12384"/>
          </a:xfrm>
          <a:custGeom>
            <a:avLst/>
            <a:gdLst/>
            <a:ahLst/>
            <a:cxnLst/>
            <a:rect l="l" t="t" r="r" b="b"/>
            <a:pathLst>
              <a:path w="121284" h="23495">
                <a:moveTo>
                  <a:pt x="0" y="11825"/>
                </a:moveTo>
                <a:lnTo>
                  <a:pt x="119737" y="23405"/>
                </a:lnTo>
                <a:lnTo>
                  <a:pt x="120969" y="11825"/>
                </a:lnTo>
                <a:lnTo>
                  <a:pt x="0" y="11825"/>
                </a:lnTo>
                <a:close/>
              </a:path>
              <a:path w="121284" h="23495">
                <a:moveTo>
                  <a:pt x="0" y="11825"/>
                </a:moveTo>
                <a:lnTo>
                  <a:pt x="120969" y="11825"/>
                </a:lnTo>
                <a:lnTo>
                  <a:pt x="985" y="0"/>
                </a:lnTo>
                <a:lnTo>
                  <a:pt x="0" y="1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9" name="object 459"/>
          <p:cNvSpPr/>
          <p:nvPr/>
        </p:nvSpPr>
        <p:spPr>
          <a:xfrm>
            <a:off x="4777268" y="3645957"/>
            <a:ext cx="63928" cy="6359"/>
          </a:xfrm>
          <a:custGeom>
            <a:avLst/>
            <a:gdLst/>
            <a:ahLst/>
            <a:cxnLst/>
            <a:rect l="l" t="t" r="r" b="b"/>
            <a:pathLst>
              <a:path w="121284" h="12065">
                <a:moveTo>
                  <a:pt x="119737" y="11579"/>
                </a:moveTo>
                <a:lnTo>
                  <a:pt x="120969" y="0"/>
                </a:lnTo>
                <a:lnTo>
                  <a:pt x="0" y="0"/>
                </a:lnTo>
                <a:lnTo>
                  <a:pt x="119737" y="115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0" name="object 460"/>
          <p:cNvSpPr/>
          <p:nvPr/>
        </p:nvSpPr>
        <p:spPr>
          <a:xfrm>
            <a:off x="4777268" y="3639723"/>
            <a:ext cx="63928" cy="6359"/>
          </a:xfrm>
          <a:custGeom>
            <a:avLst/>
            <a:gdLst/>
            <a:ahLst/>
            <a:cxnLst/>
            <a:rect l="l" t="t" r="r" b="b"/>
            <a:pathLst>
              <a:path w="121284" h="12065">
                <a:moveTo>
                  <a:pt x="120969" y="11825"/>
                </a:moveTo>
                <a:lnTo>
                  <a:pt x="0" y="11825"/>
                </a:lnTo>
                <a:lnTo>
                  <a:pt x="985" y="0"/>
                </a:lnTo>
                <a:lnTo>
                  <a:pt x="120969" y="118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1" name="object 461"/>
          <p:cNvSpPr/>
          <p:nvPr/>
        </p:nvSpPr>
        <p:spPr>
          <a:xfrm>
            <a:off x="4777269" y="3639723"/>
            <a:ext cx="669" cy="6359"/>
          </a:xfrm>
          <a:custGeom>
            <a:avLst/>
            <a:gdLst/>
            <a:ahLst/>
            <a:cxnLst/>
            <a:rect l="l" t="t" r="r" b="b"/>
            <a:pathLst>
              <a:path w="1270" h="12065">
                <a:moveTo>
                  <a:pt x="0" y="11825"/>
                </a:moveTo>
                <a:lnTo>
                  <a:pt x="9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2" name="object 462"/>
          <p:cNvSpPr/>
          <p:nvPr/>
        </p:nvSpPr>
        <p:spPr>
          <a:xfrm>
            <a:off x="3897335" y="3948530"/>
            <a:ext cx="30123" cy="44850"/>
          </a:xfrm>
          <a:custGeom>
            <a:avLst/>
            <a:gdLst/>
            <a:ahLst/>
            <a:cxnLst/>
            <a:rect l="l" t="t" r="r" b="b"/>
            <a:pathLst>
              <a:path w="57150" h="85090">
                <a:moveTo>
                  <a:pt x="0" y="6159"/>
                </a:moveTo>
                <a:lnTo>
                  <a:pt x="46318" y="84752"/>
                </a:lnTo>
                <a:lnTo>
                  <a:pt x="56665" y="78839"/>
                </a:lnTo>
                <a:lnTo>
                  <a:pt x="0" y="6159"/>
                </a:lnTo>
                <a:close/>
              </a:path>
              <a:path w="57150" h="85090">
                <a:moveTo>
                  <a:pt x="0" y="6159"/>
                </a:moveTo>
                <a:lnTo>
                  <a:pt x="56665" y="78839"/>
                </a:lnTo>
                <a:lnTo>
                  <a:pt x="10101" y="0"/>
                </a:lnTo>
                <a:lnTo>
                  <a:pt x="0" y="6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3" name="object 463"/>
          <p:cNvSpPr/>
          <p:nvPr/>
        </p:nvSpPr>
        <p:spPr>
          <a:xfrm>
            <a:off x="3897335" y="3951777"/>
            <a:ext cx="30123" cy="41503"/>
          </a:xfrm>
          <a:custGeom>
            <a:avLst/>
            <a:gdLst/>
            <a:ahLst/>
            <a:cxnLst/>
            <a:rect l="l" t="t" r="r" b="b"/>
            <a:pathLst>
              <a:path w="57150" h="78740">
                <a:moveTo>
                  <a:pt x="46318" y="78593"/>
                </a:moveTo>
                <a:lnTo>
                  <a:pt x="56665" y="72680"/>
                </a:lnTo>
                <a:lnTo>
                  <a:pt x="0" y="0"/>
                </a:lnTo>
                <a:lnTo>
                  <a:pt x="46318" y="785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4" name="object 464"/>
          <p:cNvSpPr/>
          <p:nvPr/>
        </p:nvSpPr>
        <p:spPr>
          <a:xfrm>
            <a:off x="3897335" y="3948531"/>
            <a:ext cx="30123" cy="41837"/>
          </a:xfrm>
          <a:custGeom>
            <a:avLst/>
            <a:gdLst/>
            <a:ahLst/>
            <a:cxnLst/>
            <a:rect l="l" t="t" r="r" b="b"/>
            <a:pathLst>
              <a:path w="57150" h="79375">
                <a:moveTo>
                  <a:pt x="56665" y="78839"/>
                </a:moveTo>
                <a:lnTo>
                  <a:pt x="0" y="6159"/>
                </a:lnTo>
                <a:lnTo>
                  <a:pt x="10101" y="0"/>
                </a:lnTo>
                <a:lnTo>
                  <a:pt x="56665" y="788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5" name="object 465"/>
          <p:cNvSpPr/>
          <p:nvPr/>
        </p:nvSpPr>
        <p:spPr>
          <a:xfrm>
            <a:off x="3837989" y="3847889"/>
            <a:ext cx="44931" cy="7025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6" name="object 466"/>
          <p:cNvSpPr/>
          <p:nvPr/>
        </p:nvSpPr>
        <p:spPr>
          <a:xfrm>
            <a:off x="3778773" y="3747117"/>
            <a:ext cx="44931" cy="7025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7" name="object 467"/>
          <p:cNvSpPr/>
          <p:nvPr/>
        </p:nvSpPr>
        <p:spPr>
          <a:xfrm>
            <a:off x="3719427" y="3646346"/>
            <a:ext cx="44931" cy="703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8" name="object 468"/>
          <p:cNvSpPr/>
          <p:nvPr/>
        </p:nvSpPr>
        <p:spPr>
          <a:xfrm>
            <a:off x="3675274" y="3571286"/>
            <a:ext cx="29788" cy="44850"/>
          </a:xfrm>
          <a:custGeom>
            <a:avLst/>
            <a:gdLst/>
            <a:ahLst/>
            <a:cxnLst/>
            <a:rect l="l" t="t" r="r" b="b"/>
            <a:pathLst>
              <a:path w="56514" h="85090">
                <a:moveTo>
                  <a:pt x="0" y="6159"/>
                </a:moveTo>
                <a:lnTo>
                  <a:pt x="46318" y="84752"/>
                </a:lnTo>
                <a:lnTo>
                  <a:pt x="56419" y="78839"/>
                </a:lnTo>
                <a:lnTo>
                  <a:pt x="0" y="6159"/>
                </a:lnTo>
                <a:close/>
              </a:path>
              <a:path w="56514" h="85090">
                <a:moveTo>
                  <a:pt x="0" y="6159"/>
                </a:moveTo>
                <a:lnTo>
                  <a:pt x="56419" y="78839"/>
                </a:lnTo>
                <a:lnTo>
                  <a:pt x="10101" y="0"/>
                </a:lnTo>
                <a:lnTo>
                  <a:pt x="0" y="6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9" name="object 469"/>
          <p:cNvSpPr/>
          <p:nvPr/>
        </p:nvSpPr>
        <p:spPr>
          <a:xfrm>
            <a:off x="3675274" y="3574533"/>
            <a:ext cx="29788" cy="41503"/>
          </a:xfrm>
          <a:custGeom>
            <a:avLst/>
            <a:gdLst/>
            <a:ahLst/>
            <a:cxnLst/>
            <a:rect l="l" t="t" r="r" b="b"/>
            <a:pathLst>
              <a:path w="56514" h="78740">
                <a:moveTo>
                  <a:pt x="46318" y="78593"/>
                </a:moveTo>
                <a:lnTo>
                  <a:pt x="56419" y="72680"/>
                </a:lnTo>
                <a:lnTo>
                  <a:pt x="0" y="0"/>
                </a:lnTo>
                <a:lnTo>
                  <a:pt x="46318" y="785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0" name="object 470"/>
          <p:cNvSpPr/>
          <p:nvPr/>
        </p:nvSpPr>
        <p:spPr>
          <a:xfrm>
            <a:off x="3675274" y="3571287"/>
            <a:ext cx="29788" cy="41837"/>
          </a:xfrm>
          <a:custGeom>
            <a:avLst/>
            <a:gdLst/>
            <a:ahLst/>
            <a:cxnLst/>
            <a:rect l="l" t="t" r="r" b="b"/>
            <a:pathLst>
              <a:path w="56514" h="79375">
                <a:moveTo>
                  <a:pt x="56419" y="78839"/>
                </a:moveTo>
                <a:lnTo>
                  <a:pt x="0" y="6159"/>
                </a:lnTo>
                <a:lnTo>
                  <a:pt x="10101" y="0"/>
                </a:lnTo>
                <a:lnTo>
                  <a:pt x="56419" y="788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1" name="object 471"/>
          <p:cNvSpPr/>
          <p:nvPr/>
        </p:nvSpPr>
        <p:spPr>
          <a:xfrm>
            <a:off x="3675274" y="3571286"/>
            <a:ext cx="5355" cy="3347"/>
          </a:xfrm>
          <a:custGeom>
            <a:avLst/>
            <a:gdLst/>
            <a:ahLst/>
            <a:cxnLst/>
            <a:rect l="l" t="t" r="r" b="b"/>
            <a:pathLst>
              <a:path w="10160" h="6350">
                <a:moveTo>
                  <a:pt x="0" y="6159"/>
                </a:moveTo>
                <a:lnTo>
                  <a:pt x="101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2" name="object 472"/>
          <p:cNvSpPr/>
          <p:nvPr/>
        </p:nvSpPr>
        <p:spPr>
          <a:xfrm>
            <a:off x="3806823" y="1217829"/>
            <a:ext cx="545561" cy="467575"/>
          </a:xfrm>
          <a:custGeom>
            <a:avLst/>
            <a:gdLst/>
            <a:ahLst/>
            <a:cxnLst/>
            <a:rect l="l" t="t" r="r" b="b"/>
            <a:pathLst>
              <a:path w="1035050" h="887094">
                <a:moveTo>
                  <a:pt x="0" y="0"/>
                </a:moveTo>
                <a:lnTo>
                  <a:pt x="1034769" y="0"/>
                </a:lnTo>
                <a:lnTo>
                  <a:pt x="1034769" y="886945"/>
                </a:lnTo>
                <a:lnTo>
                  <a:pt x="0" y="886945"/>
                </a:ln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3" name="object 473"/>
          <p:cNvSpPr/>
          <p:nvPr/>
        </p:nvSpPr>
        <p:spPr>
          <a:xfrm>
            <a:off x="3675274" y="3571286"/>
            <a:ext cx="252029" cy="422057"/>
          </a:xfrm>
          <a:custGeom>
            <a:avLst/>
            <a:gdLst/>
            <a:ahLst/>
            <a:cxnLst/>
            <a:rect l="l" t="t" r="r" b="b"/>
            <a:pathLst>
              <a:path w="478154" h="800734">
                <a:moveTo>
                  <a:pt x="10101" y="0"/>
                </a:moveTo>
                <a:lnTo>
                  <a:pt x="477965" y="794555"/>
                </a:lnTo>
                <a:lnTo>
                  <a:pt x="472791" y="797511"/>
                </a:lnTo>
                <a:lnTo>
                  <a:pt x="467863" y="800468"/>
                </a:lnTo>
                <a:lnTo>
                  <a:pt x="0" y="6159"/>
                </a:lnTo>
                <a:lnTo>
                  <a:pt x="1010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4" name="object 474"/>
          <p:cNvSpPr/>
          <p:nvPr/>
        </p:nvSpPr>
        <p:spPr>
          <a:xfrm>
            <a:off x="4777139" y="3639853"/>
            <a:ext cx="282487" cy="33805"/>
          </a:xfrm>
          <a:custGeom>
            <a:avLst/>
            <a:gdLst/>
            <a:ahLst/>
            <a:cxnLst/>
            <a:rect l="l" t="t" r="r" b="b"/>
            <a:pathLst>
              <a:path w="535940" h="64134">
                <a:moveTo>
                  <a:pt x="739" y="5666"/>
                </a:moveTo>
                <a:lnTo>
                  <a:pt x="1231" y="0"/>
                </a:lnTo>
                <a:lnTo>
                  <a:pt x="535616" y="51738"/>
                </a:lnTo>
                <a:lnTo>
                  <a:pt x="534138" y="63564"/>
                </a:lnTo>
                <a:lnTo>
                  <a:pt x="0" y="11579"/>
                </a:lnTo>
                <a:lnTo>
                  <a:pt x="739" y="56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5" name="object 475"/>
          <p:cNvSpPr/>
          <p:nvPr/>
        </p:nvSpPr>
        <p:spPr>
          <a:xfrm>
            <a:off x="3686442" y="3577780"/>
            <a:ext cx="4351" cy="41168"/>
          </a:xfrm>
          <a:custGeom>
            <a:avLst/>
            <a:gdLst/>
            <a:ahLst/>
            <a:cxnLst/>
            <a:rect l="l" t="t" r="r" b="b"/>
            <a:pathLst>
              <a:path w="8254" h="78104">
                <a:moveTo>
                  <a:pt x="8130" y="0"/>
                </a:moveTo>
                <a:lnTo>
                  <a:pt x="8130" y="16507"/>
                </a:lnTo>
                <a:lnTo>
                  <a:pt x="7144" y="33260"/>
                </a:lnTo>
                <a:lnTo>
                  <a:pt x="5420" y="49767"/>
                </a:lnTo>
                <a:lnTo>
                  <a:pt x="2710" y="66274"/>
                </a:lnTo>
                <a:lnTo>
                  <a:pt x="0" y="77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6" name="object 476"/>
          <p:cNvSpPr/>
          <p:nvPr/>
        </p:nvSpPr>
        <p:spPr>
          <a:xfrm>
            <a:off x="3620408" y="3654592"/>
            <a:ext cx="52853" cy="5843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7" name="object 477"/>
          <p:cNvSpPr/>
          <p:nvPr/>
        </p:nvSpPr>
        <p:spPr>
          <a:xfrm>
            <a:off x="3509312" y="3729586"/>
            <a:ext cx="76981" cy="8702"/>
          </a:xfrm>
          <a:custGeom>
            <a:avLst/>
            <a:gdLst/>
            <a:ahLst/>
            <a:cxnLst/>
            <a:rect l="l" t="t" r="r" b="b"/>
            <a:pathLst>
              <a:path w="146050" h="16509">
                <a:moveTo>
                  <a:pt x="145853" y="0"/>
                </a:moveTo>
                <a:lnTo>
                  <a:pt x="104955" y="11086"/>
                </a:lnTo>
                <a:lnTo>
                  <a:pt x="55187" y="16507"/>
                </a:lnTo>
                <a:lnTo>
                  <a:pt x="38680" y="16260"/>
                </a:lnTo>
                <a:lnTo>
                  <a:pt x="21927" y="15275"/>
                </a:lnTo>
                <a:lnTo>
                  <a:pt x="5420" y="13304"/>
                </a:lnTo>
                <a:lnTo>
                  <a:pt x="0" y="1231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8" name="object 478"/>
          <p:cNvSpPr/>
          <p:nvPr/>
        </p:nvSpPr>
        <p:spPr>
          <a:xfrm>
            <a:off x="3432435" y="3712965"/>
            <a:ext cx="39495" cy="13053"/>
          </a:xfrm>
          <a:custGeom>
            <a:avLst/>
            <a:gdLst/>
            <a:ahLst/>
            <a:cxnLst/>
            <a:rect l="l" t="t" r="r" b="b"/>
            <a:pathLst>
              <a:path w="74929" h="24765">
                <a:moveTo>
                  <a:pt x="74651" y="24391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9" name="object 479"/>
          <p:cNvSpPr/>
          <p:nvPr/>
        </p:nvSpPr>
        <p:spPr>
          <a:xfrm>
            <a:off x="3437370" y="3578169"/>
            <a:ext cx="237971" cy="144590"/>
          </a:xfrm>
          <a:custGeom>
            <a:avLst/>
            <a:gdLst/>
            <a:ahLst/>
            <a:cxnLst/>
            <a:rect l="l" t="t" r="r" b="b"/>
            <a:pathLst>
              <a:path w="451485" h="274320">
                <a:moveTo>
                  <a:pt x="451110" y="0"/>
                </a:moveTo>
                <a:lnTo>
                  <a:pt x="451110" y="16014"/>
                </a:lnTo>
                <a:lnTo>
                  <a:pt x="450124" y="32028"/>
                </a:lnTo>
                <a:lnTo>
                  <a:pt x="441748" y="78839"/>
                </a:lnTo>
                <a:lnTo>
                  <a:pt x="424748" y="123679"/>
                </a:lnTo>
                <a:lnTo>
                  <a:pt x="400357" y="164577"/>
                </a:lnTo>
                <a:lnTo>
                  <a:pt x="368821" y="200548"/>
                </a:lnTo>
                <a:lnTo>
                  <a:pt x="331619" y="230359"/>
                </a:lnTo>
                <a:lnTo>
                  <a:pt x="289489" y="253025"/>
                </a:lnTo>
                <a:lnTo>
                  <a:pt x="244156" y="267561"/>
                </a:lnTo>
                <a:lnTo>
                  <a:pt x="196852" y="273967"/>
                </a:lnTo>
                <a:lnTo>
                  <a:pt x="180838" y="274214"/>
                </a:lnTo>
                <a:lnTo>
                  <a:pt x="164824" y="273474"/>
                </a:lnTo>
                <a:lnTo>
                  <a:pt x="149056" y="271750"/>
                </a:lnTo>
                <a:lnTo>
                  <a:pt x="133288" y="269040"/>
                </a:lnTo>
                <a:lnTo>
                  <a:pt x="117766" y="265590"/>
                </a:lnTo>
                <a:lnTo>
                  <a:pt x="102491" y="261156"/>
                </a:lnTo>
                <a:lnTo>
                  <a:pt x="0" y="2276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0" name="object 480"/>
          <p:cNvSpPr/>
          <p:nvPr/>
        </p:nvSpPr>
        <p:spPr>
          <a:xfrm>
            <a:off x="3772841" y="3204697"/>
            <a:ext cx="53887" cy="59577"/>
          </a:xfrm>
          <a:custGeom>
            <a:avLst/>
            <a:gdLst/>
            <a:ahLst/>
            <a:cxnLst/>
            <a:rect l="l" t="t" r="r" b="b"/>
            <a:pathLst>
              <a:path w="102235" h="113029">
                <a:moveTo>
                  <a:pt x="0" y="0"/>
                </a:moveTo>
                <a:lnTo>
                  <a:pt x="8828" y="40767"/>
                </a:lnTo>
                <a:lnTo>
                  <a:pt x="30473" y="75051"/>
                </a:lnTo>
                <a:lnTo>
                  <a:pt x="62399" y="100044"/>
                </a:lnTo>
                <a:lnTo>
                  <a:pt x="102068" y="11294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1" name="object 481"/>
          <p:cNvSpPr/>
          <p:nvPr/>
        </p:nvSpPr>
        <p:spPr>
          <a:xfrm>
            <a:off x="3769942" y="2951204"/>
            <a:ext cx="3347" cy="253702"/>
          </a:xfrm>
          <a:custGeom>
            <a:avLst/>
            <a:gdLst/>
            <a:ahLst/>
            <a:cxnLst/>
            <a:rect l="l" t="t" r="r" b="b"/>
            <a:pathLst>
              <a:path w="6350" h="481329">
                <a:moveTo>
                  <a:pt x="1724" y="0"/>
                </a:moveTo>
                <a:lnTo>
                  <a:pt x="246" y="96085"/>
                </a:lnTo>
                <a:lnTo>
                  <a:pt x="0" y="192417"/>
                </a:lnTo>
                <a:lnTo>
                  <a:pt x="985" y="288503"/>
                </a:lnTo>
                <a:lnTo>
                  <a:pt x="2956" y="384835"/>
                </a:lnTo>
                <a:lnTo>
                  <a:pt x="5912" y="480921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2" name="object 482"/>
          <p:cNvSpPr/>
          <p:nvPr/>
        </p:nvSpPr>
        <p:spPr>
          <a:xfrm>
            <a:off x="3770687" y="2867144"/>
            <a:ext cx="8367" cy="84010"/>
          </a:xfrm>
          <a:custGeom>
            <a:avLst/>
            <a:gdLst/>
            <a:ahLst/>
            <a:cxnLst/>
            <a:rect l="l" t="t" r="r" b="b"/>
            <a:pathLst>
              <a:path w="15875" h="159385">
                <a:moveTo>
                  <a:pt x="15763" y="0"/>
                </a:moveTo>
                <a:lnTo>
                  <a:pt x="9441" y="39575"/>
                </a:lnTo>
                <a:lnTo>
                  <a:pt x="4704" y="79355"/>
                </a:lnTo>
                <a:lnTo>
                  <a:pt x="1555" y="119293"/>
                </a:lnTo>
                <a:lnTo>
                  <a:pt x="0" y="15934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3" name="object 483"/>
          <p:cNvSpPr/>
          <p:nvPr/>
        </p:nvSpPr>
        <p:spPr>
          <a:xfrm>
            <a:off x="3779162" y="2693561"/>
            <a:ext cx="31462" cy="173709"/>
          </a:xfrm>
          <a:custGeom>
            <a:avLst/>
            <a:gdLst/>
            <a:ahLst/>
            <a:cxnLst/>
            <a:rect l="l" t="t" r="r" b="b"/>
            <a:pathLst>
              <a:path w="59689" h="329564">
                <a:moveTo>
                  <a:pt x="0" y="329401"/>
                </a:moveTo>
                <a:lnTo>
                  <a:pt x="59129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4" name="object 484"/>
          <p:cNvSpPr/>
          <p:nvPr/>
        </p:nvSpPr>
        <p:spPr>
          <a:xfrm>
            <a:off x="3808713" y="2619251"/>
            <a:ext cx="125595" cy="758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5" name="object 485"/>
          <p:cNvSpPr/>
          <p:nvPr/>
        </p:nvSpPr>
        <p:spPr>
          <a:xfrm>
            <a:off x="3932787" y="2625774"/>
            <a:ext cx="1410760" cy="445820"/>
          </a:xfrm>
          <a:custGeom>
            <a:avLst/>
            <a:gdLst/>
            <a:ahLst/>
            <a:cxnLst/>
            <a:rect l="l" t="t" r="r" b="b"/>
            <a:pathLst>
              <a:path w="2676525" h="845820">
                <a:moveTo>
                  <a:pt x="0" y="0"/>
                </a:moveTo>
                <a:lnTo>
                  <a:pt x="2676112" y="845801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6" name="object 486"/>
          <p:cNvSpPr/>
          <p:nvPr/>
        </p:nvSpPr>
        <p:spPr>
          <a:xfrm>
            <a:off x="5232576" y="3069996"/>
            <a:ext cx="144904" cy="1322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7" name="object 487"/>
          <p:cNvSpPr/>
          <p:nvPr/>
        </p:nvSpPr>
        <p:spPr>
          <a:xfrm>
            <a:off x="5031925" y="3200666"/>
            <a:ext cx="202493" cy="90034"/>
          </a:xfrm>
          <a:custGeom>
            <a:avLst/>
            <a:gdLst/>
            <a:ahLst/>
            <a:cxnLst/>
            <a:rect l="l" t="t" r="r" b="b"/>
            <a:pathLst>
              <a:path w="384175" h="170814">
                <a:moveTo>
                  <a:pt x="383850" y="0"/>
                </a:moveTo>
                <a:lnTo>
                  <a:pt x="0" y="17049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8" name="object 488"/>
          <p:cNvSpPr/>
          <p:nvPr/>
        </p:nvSpPr>
        <p:spPr>
          <a:xfrm>
            <a:off x="4858120" y="3288811"/>
            <a:ext cx="175237" cy="1199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9" name="object 489"/>
          <p:cNvSpPr/>
          <p:nvPr/>
        </p:nvSpPr>
        <p:spPr>
          <a:xfrm>
            <a:off x="3826821" y="3264167"/>
            <a:ext cx="1033218" cy="143252"/>
          </a:xfrm>
          <a:custGeom>
            <a:avLst/>
            <a:gdLst/>
            <a:ahLst/>
            <a:cxnLst/>
            <a:rect l="l" t="t" r="r" b="b"/>
            <a:pathLst>
              <a:path w="1960245" h="271779">
                <a:moveTo>
                  <a:pt x="1959903" y="271257"/>
                </a:moveTo>
                <a:lnTo>
                  <a:pt x="0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0" name="object 490"/>
          <p:cNvSpPr/>
          <p:nvPr/>
        </p:nvSpPr>
        <p:spPr>
          <a:xfrm>
            <a:off x="3806823" y="1716492"/>
            <a:ext cx="11045" cy="135888"/>
          </a:xfrm>
          <a:custGeom>
            <a:avLst/>
            <a:gdLst/>
            <a:ahLst/>
            <a:cxnLst/>
            <a:rect l="l" t="t" r="r" b="b"/>
            <a:pathLst>
              <a:path w="20954" h="257810">
                <a:moveTo>
                  <a:pt x="0" y="0"/>
                </a:moveTo>
                <a:lnTo>
                  <a:pt x="2463" y="52231"/>
                </a:lnTo>
                <a:lnTo>
                  <a:pt x="5666" y="104462"/>
                </a:lnTo>
                <a:lnTo>
                  <a:pt x="9854" y="156693"/>
                </a:lnTo>
                <a:lnTo>
                  <a:pt x="15028" y="208678"/>
                </a:lnTo>
                <a:lnTo>
                  <a:pt x="20449" y="25746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1" name="object 491"/>
          <p:cNvSpPr/>
          <p:nvPr/>
        </p:nvSpPr>
        <p:spPr>
          <a:xfrm>
            <a:off x="3799291" y="1809862"/>
            <a:ext cx="18408" cy="42507"/>
          </a:xfrm>
          <a:custGeom>
            <a:avLst/>
            <a:gdLst/>
            <a:ahLst/>
            <a:cxnLst/>
            <a:rect l="l" t="t" r="r" b="b"/>
            <a:pathLst>
              <a:path w="34925" h="80645">
                <a:moveTo>
                  <a:pt x="25622" y="0"/>
                </a:moveTo>
                <a:lnTo>
                  <a:pt x="28579" y="25376"/>
                </a:lnTo>
                <a:lnTo>
                  <a:pt x="31535" y="50999"/>
                </a:lnTo>
                <a:lnTo>
                  <a:pt x="34492" y="76375"/>
                </a:lnTo>
                <a:lnTo>
                  <a:pt x="34738" y="80317"/>
                </a:lnTo>
                <a:lnTo>
                  <a:pt x="23651" y="55680"/>
                </a:lnTo>
                <a:lnTo>
                  <a:pt x="12811" y="31043"/>
                </a:lnTo>
                <a:lnTo>
                  <a:pt x="1724" y="6652"/>
                </a:lnTo>
                <a:lnTo>
                  <a:pt x="0" y="2956"/>
                </a:lnTo>
                <a:lnTo>
                  <a:pt x="25376" y="0"/>
                </a:lnTo>
                <a:lnTo>
                  <a:pt x="25622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2" name="object 492"/>
          <p:cNvSpPr/>
          <p:nvPr/>
        </p:nvSpPr>
        <p:spPr>
          <a:xfrm>
            <a:off x="3800590" y="1810771"/>
            <a:ext cx="15731" cy="36148"/>
          </a:xfrm>
          <a:custGeom>
            <a:avLst/>
            <a:gdLst/>
            <a:ahLst/>
            <a:cxnLst/>
            <a:rect l="l" t="t" r="r" b="b"/>
            <a:pathLst>
              <a:path w="29845" h="68579">
                <a:moveTo>
                  <a:pt x="21680" y="0"/>
                </a:moveTo>
                <a:lnTo>
                  <a:pt x="24637" y="25622"/>
                </a:lnTo>
                <a:lnTo>
                  <a:pt x="27593" y="50999"/>
                </a:lnTo>
                <a:lnTo>
                  <a:pt x="29564" y="68245"/>
                </a:lnTo>
                <a:lnTo>
                  <a:pt x="18478" y="43608"/>
                </a:lnTo>
                <a:lnTo>
                  <a:pt x="7391" y="19217"/>
                </a:lnTo>
                <a:lnTo>
                  <a:pt x="0" y="2463"/>
                </a:lnTo>
                <a:lnTo>
                  <a:pt x="21680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3" name="object 493"/>
          <p:cNvSpPr/>
          <p:nvPr/>
        </p:nvSpPr>
        <p:spPr>
          <a:xfrm>
            <a:off x="3801758" y="1811810"/>
            <a:ext cx="13053" cy="29788"/>
          </a:xfrm>
          <a:custGeom>
            <a:avLst/>
            <a:gdLst/>
            <a:ahLst/>
            <a:cxnLst/>
            <a:rect l="l" t="t" r="r" b="b"/>
            <a:pathLst>
              <a:path w="24764" h="56514">
                <a:moveTo>
                  <a:pt x="18231" y="0"/>
                </a:moveTo>
                <a:lnTo>
                  <a:pt x="21188" y="25376"/>
                </a:lnTo>
                <a:lnTo>
                  <a:pt x="23898" y="50752"/>
                </a:lnTo>
                <a:lnTo>
                  <a:pt x="24637" y="55926"/>
                </a:lnTo>
                <a:lnTo>
                  <a:pt x="13304" y="31289"/>
                </a:lnTo>
                <a:lnTo>
                  <a:pt x="2217" y="6898"/>
                </a:lnTo>
                <a:lnTo>
                  <a:pt x="0" y="1970"/>
                </a:lnTo>
                <a:lnTo>
                  <a:pt x="18231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4" name="object 494"/>
          <p:cNvSpPr/>
          <p:nvPr/>
        </p:nvSpPr>
        <p:spPr>
          <a:xfrm>
            <a:off x="3803186" y="1812849"/>
            <a:ext cx="10041" cy="23094"/>
          </a:xfrm>
          <a:custGeom>
            <a:avLst/>
            <a:gdLst/>
            <a:ahLst/>
            <a:cxnLst/>
            <a:rect l="l" t="t" r="r" b="b"/>
            <a:pathLst>
              <a:path w="19050" h="43814">
                <a:moveTo>
                  <a:pt x="13796" y="0"/>
                </a:moveTo>
                <a:lnTo>
                  <a:pt x="16753" y="25376"/>
                </a:lnTo>
                <a:lnTo>
                  <a:pt x="18724" y="43608"/>
                </a:lnTo>
                <a:lnTo>
                  <a:pt x="7883" y="18970"/>
                </a:lnTo>
                <a:lnTo>
                  <a:pt x="0" y="1478"/>
                </a:lnTo>
                <a:lnTo>
                  <a:pt x="13796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5" name="object 495"/>
          <p:cNvSpPr/>
          <p:nvPr/>
        </p:nvSpPr>
        <p:spPr>
          <a:xfrm>
            <a:off x="3804485" y="1813757"/>
            <a:ext cx="7363" cy="16735"/>
          </a:xfrm>
          <a:custGeom>
            <a:avLst/>
            <a:gdLst/>
            <a:ahLst/>
            <a:cxnLst/>
            <a:rect l="l" t="t" r="r" b="b"/>
            <a:pathLst>
              <a:path w="13970" h="31750">
                <a:moveTo>
                  <a:pt x="9854" y="0"/>
                </a:moveTo>
                <a:lnTo>
                  <a:pt x="12811" y="25376"/>
                </a:lnTo>
                <a:lnTo>
                  <a:pt x="13550" y="31535"/>
                </a:lnTo>
                <a:lnTo>
                  <a:pt x="2710" y="6898"/>
                </a:lnTo>
                <a:lnTo>
                  <a:pt x="0" y="1231"/>
                </a:lnTo>
                <a:lnTo>
                  <a:pt x="9854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6" name="object 496"/>
          <p:cNvSpPr/>
          <p:nvPr/>
        </p:nvSpPr>
        <p:spPr>
          <a:xfrm>
            <a:off x="3805654" y="1814667"/>
            <a:ext cx="4686" cy="10376"/>
          </a:xfrm>
          <a:custGeom>
            <a:avLst/>
            <a:gdLst/>
            <a:ahLst/>
            <a:cxnLst/>
            <a:rect l="l" t="t" r="r" b="b"/>
            <a:pathLst>
              <a:path w="8889" h="19685">
                <a:moveTo>
                  <a:pt x="6405" y="0"/>
                </a:moveTo>
                <a:lnTo>
                  <a:pt x="8623" y="19463"/>
                </a:lnTo>
                <a:lnTo>
                  <a:pt x="0" y="739"/>
                </a:lnTo>
                <a:lnTo>
                  <a:pt x="6405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7" name="object 497"/>
          <p:cNvSpPr/>
          <p:nvPr/>
        </p:nvSpPr>
        <p:spPr>
          <a:xfrm>
            <a:off x="3806952" y="1815576"/>
            <a:ext cx="2008" cy="4016"/>
          </a:xfrm>
          <a:custGeom>
            <a:avLst/>
            <a:gdLst/>
            <a:ahLst/>
            <a:cxnLst/>
            <a:rect l="l" t="t" r="r" b="b"/>
            <a:pathLst>
              <a:path w="3810" h="7620">
                <a:moveTo>
                  <a:pt x="2463" y="0"/>
                </a:moveTo>
                <a:lnTo>
                  <a:pt x="3202" y="7391"/>
                </a:lnTo>
                <a:lnTo>
                  <a:pt x="0" y="492"/>
                </a:lnTo>
                <a:lnTo>
                  <a:pt x="2463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8" name="object 498"/>
          <p:cNvSpPr/>
          <p:nvPr/>
        </p:nvSpPr>
        <p:spPr>
          <a:xfrm>
            <a:off x="3819549" y="1865702"/>
            <a:ext cx="4016" cy="27111"/>
          </a:xfrm>
          <a:custGeom>
            <a:avLst/>
            <a:gdLst/>
            <a:ahLst/>
            <a:cxnLst/>
            <a:rect l="l" t="t" r="r" b="b"/>
            <a:pathLst>
              <a:path w="7620" h="51435">
                <a:moveTo>
                  <a:pt x="0" y="0"/>
                </a:moveTo>
                <a:lnTo>
                  <a:pt x="7144" y="51245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9" name="object 499"/>
          <p:cNvSpPr/>
          <p:nvPr/>
        </p:nvSpPr>
        <p:spPr>
          <a:xfrm>
            <a:off x="3825133" y="1906218"/>
            <a:ext cx="4016" cy="27111"/>
          </a:xfrm>
          <a:custGeom>
            <a:avLst/>
            <a:gdLst/>
            <a:ahLst/>
            <a:cxnLst/>
            <a:rect l="l" t="t" r="r" b="b"/>
            <a:pathLst>
              <a:path w="7620" h="51435">
                <a:moveTo>
                  <a:pt x="0" y="0"/>
                </a:moveTo>
                <a:lnTo>
                  <a:pt x="7144" y="51245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0" name="object 500"/>
          <p:cNvSpPr/>
          <p:nvPr/>
        </p:nvSpPr>
        <p:spPr>
          <a:xfrm>
            <a:off x="3830847" y="1946735"/>
            <a:ext cx="4016" cy="27111"/>
          </a:xfrm>
          <a:custGeom>
            <a:avLst/>
            <a:gdLst/>
            <a:ahLst/>
            <a:cxnLst/>
            <a:rect l="l" t="t" r="r" b="b"/>
            <a:pathLst>
              <a:path w="7620" h="51435">
                <a:moveTo>
                  <a:pt x="0" y="0"/>
                </a:moveTo>
                <a:lnTo>
                  <a:pt x="7144" y="51245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1" name="object 501"/>
          <p:cNvSpPr/>
          <p:nvPr/>
        </p:nvSpPr>
        <p:spPr>
          <a:xfrm>
            <a:off x="3836431" y="1987251"/>
            <a:ext cx="13053" cy="217555"/>
          </a:xfrm>
          <a:custGeom>
            <a:avLst/>
            <a:gdLst/>
            <a:ahLst/>
            <a:cxnLst/>
            <a:rect l="l" t="t" r="r" b="b"/>
            <a:pathLst>
              <a:path w="24764" h="412750">
                <a:moveTo>
                  <a:pt x="0" y="0"/>
                </a:moveTo>
                <a:lnTo>
                  <a:pt x="14782" y="104955"/>
                </a:lnTo>
                <a:lnTo>
                  <a:pt x="20449" y="159650"/>
                </a:lnTo>
                <a:lnTo>
                  <a:pt x="22420" y="214837"/>
                </a:lnTo>
                <a:lnTo>
                  <a:pt x="21927" y="242431"/>
                </a:lnTo>
                <a:lnTo>
                  <a:pt x="21188" y="266330"/>
                </a:lnTo>
                <a:lnTo>
                  <a:pt x="20449" y="295402"/>
                </a:lnTo>
                <a:lnTo>
                  <a:pt x="20449" y="324227"/>
                </a:lnTo>
                <a:lnTo>
                  <a:pt x="21188" y="353300"/>
                </a:lnTo>
                <a:lnTo>
                  <a:pt x="22420" y="382125"/>
                </a:lnTo>
                <a:lnTo>
                  <a:pt x="24144" y="412429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2" name="object 502"/>
          <p:cNvSpPr/>
          <p:nvPr/>
        </p:nvSpPr>
        <p:spPr>
          <a:xfrm>
            <a:off x="3833184" y="2162043"/>
            <a:ext cx="16066" cy="42842"/>
          </a:xfrm>
          <a:custGeom>
            <a:avLst/>
            <a:gdLst/>
            <a:ahLst/>
            <a:cxnLst/>
            <a:rect l="l" t="t" r="r" b="b"/>
            <a:pathLst>
              <a:path w="30479" h="81279">
                <a:moveTo>
                  <a:pt x="25869" y="0"/>
                </a:moveTo>
                <a:lnTo>
                  <a:pt x="27347" y="25622"/>
                </a:lnTo>
                <a:lnTo>
                  <a:pt x="28579" y="51245"/>
                </a:lnTo>
                <a:lnTo>
                  <a:pt x="30057" y="76868"/>
                </a:lnTo>
                <a:lnTo>
                  <a:pt x="30303" y="80810"/>
                </a:lnTo>
                <a:lnTo>
                  <a:pt x="20695" y="55680"/>
                </a:lnTo>
                <a:lnTo>
                  <a:pt x="11086" y="30550"/>
                </a:lnTo>
                <a:lnTo>
                  <a:pt x="1478" y="5420"/>
                </a:lnTo>
                <a:lnTo>
                  <a:pt x="0" y="1478"/>
                </a:lnTo>
                <a:lnTo>
                  <a:pt x="25622" y="0"/>
                </a:lnTo>
                <a:lnTo>
                  <a:pt x="25869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3" name="object 503"/>
          <p:cNvSpPr/>
          <p:nvPr/>
        </p:nvSpPr>
        <p:spPr>
          <a:xfrm>
            <a:off x="3834353" y="2162952"/>
            <a:ext cx="13722" cy="36148"/>
          </a:xfrm>
          <a:custGeom>
            <a:avLst/>
            <a:gdLst/>
            <a:ahLst/>
            <a:cxnLst/>
            <a:rect l="l" t="t" r="r" b="b"/>
            <a:pathLst>
              <a:path w="26035" h="68579">
                <a:moveTo>
                  <a:pt x="21927" y="0"/>
                </a:moveTo>
                <a:lnTo>
                  <a:pt x="23405" y="25622"/>
                </a:lnTo>
                <a:lnTo>
                  <a:pt x="24883" y="51245"/>
                </a:lnTo>
                <a:lnTo>
                  <a:pt x="25869" y="68491"/>
                </a:lnTo>
                <a:lnTo>
                  <a:pt x="16260" y="43361"/>
                </a:lnTo>
                <a:lnTo>
                  <a:pt x="6405" y="18231"/>
                </a:lnTo>
                <a:lnTo>
                  <a:pt x="0" y="1231"/>
                </a:lnTo>
                <a:lnTo>
                  <a:pt x="21927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4" name="object 504"/>
          <p:cNvSpPr/>
          <p:nvPr/>
        </p:nvSpPr>
        <p:spPr>
          <a:xfrm>
            <a:off x="3835652" y="2163861"/>
            <a:ext cx="11380" cy="29788"/>
          </a:xfrm>
          <a:custGeom>
            <a:avLst/>
            <a:gdLst/>
            <a:ahLst/>
            <a:cxnLst/>
            <a:rect l="l" t="t" r="r" b="b"/>
            <a:pathLst>
              <a:path w="21589" h="56514">
                <a:moveTo>
                  <a:pt x="17985" y="0"/>
                </a:moveTo>
                <a:lnTo>
                  <a:pt x="19463" y="25622"/>
                </a:lnTo>
                <a:lnTo>
                  <a:pt x="20941" y="51245"/>
                </a:lnTo>
                <a:lnTo>
                  <a:pt x="21188" y="56173"/>
                </a:lnTo>
                <a:lnTo>
                  <a:pt x="11579" y="31043"/>
                </a:lnTo>
                <a:lnTo>
                  <a:pt x="1724" y="6159"/>
                </a:lnTo>
                <a:lnTo>
                  <a:pt x="0" y="985"/>
                </a:lnTo>
                <a:lnTo>
                  <a:pt x="17985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5" name="object 505"/>
          <p:cNvSpPr/>
          <p:nvPr/>
        </p:nvSpPr>
        <p:spPr>
          <a:xfrm>
            <a:off x="3836950" y="2164900"/>
            <a:ext cx="8702" cy="23429"/>
          </a:xfrm>
          <a:custGeom>
            <a:avLst/>
            <a:gdLst/>
            <a:ahLst/>
            <a:cxnLst/>
            <a:rect l="l" t="t" r="r" b="b"/>
            <a:pathLst>
              <a:path w="16510" h="44450">
                <a:moveTo>
                  <a:pt x="13796" y="0"/>
                </a:moveTo>
                <a:lnTo>
                  <a:pt x="15275" y="25622"/>
                </a:lnTo>
                <a:lnTo>
                  <a:pt x="16507" y="43854"/>
                </a:lnTo>
                <a:lnTo>
                  <a:pt x="6898" y="18724"/>
                </a:lnTo>
                <a:lnTo>
                  <a:pt x="0" y="739"/>
                </a:lnTo>
                <a:lnTo>
                  <a:pt x="13796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6" name="object 506"/>
          <p:cNvSpPr/>
          <p:nvPr/>
        </p:nvSpPr>
        <p:spPr>
          <a:xfrm>
            <a:off x="3838119" y="2165809"/>
            <a:ext cx="6359" cy="16735"/>
          </a:xfrm>
          <a:custGeom>
            <a:avLst/>
            <a:gdLst/>
            <a:ahLst/>
            <a:cxnLst/>
            <a:rect l="l" t="t" r="r" b="b"/>
            <a:pathLst>
              <a:path w="12064" h="31750">
                <a:moveTo>
                  <a:pt x="10101" y="0"/>
                </a:moveTo>
                <a:lnTo>
                  <a:pt x="11579" y="25622"/>
                </a:lnTo>
                <a:lnTo>
                  <a:pt x="11825" y="31535"/>
                </a:lnTo>
                <a:lnTo>
                  <a:pt x="2463" y="6405"/>
                </a:lnTo>
                <a:lnTo>
                  <a:pt x="0" y="492"/>
                </a:lnTo>
                <a:lnTo>
                  <a:pt x="10101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7" name="object 507"/>
          <p:cNvSpPr/>
          <p:nvPr/>
        </p:nvSpPr>
        <p:spPr>
          <a:xfrm>
            <a:off x="3839417" y="2166718"/>
            <a:ext cx="4016" cy="10376"/>
          </a:xfrm>
          <a:custGeom>
            <a:avLst/>
            <a:gdLst/>
            <a:ahLst/>
            <a:cxnLst/>
            <a:rect l="l" t="t" r="r" b="b"/>
            <a:pathLst>
              <a:path w="7620" h="19685">
                <a:moveTo>
                  <a:pt x="6159" y="0"/>
                </a:moveTo>
                <a:lnTo>
                  <a:pt x="7391" y="19463"/>
                </a:lnTo>
                <a:lnTo>
                  <a:pt x="0" y="246"/>
                </a:lnTo>
                <a:lnTo>
                  <a:pt x="6159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8" name="object 508"/>
          <p:cNvSpPr/>
          <p:nvPr/>
        </p:nvSpPr>
        <p:spPr>
          <a:xfrm>
            <a:off x="3840587" y="2167627"/>
            <a:ext cx="1673" cy="4016"/>
          </a:xfrm>
          <a:custGeom>
            <a:avLst/>
            <a:gdLst/>
            <a:ahLst/>
            <a:cxnLst/>
            <a:rect l="l" t="t" r="r" b="b"/>
            <a:pathLst>
              <a:path w="3175" h="7620">
                <a:moveTo>
                  <a:pt x="2463" y="0"/>
                </a:moveTo>
                <a:lnTo>
                  <a:pt x="2710" y="7144"/>
                </a:lnTo>
                <a:lnTo>
                  <a:pt x="0" y="0"/>
                </a:lnTo>
                <a:lnTo>
                  <a:pt x="2463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9" name="object 509"/>
          <p:cNvSpPr/>
          <p:nvPr/>
        </p:nvSpPr>
        <p:spPr>
          <a:xfrm>
            <a:off x="3849937" y="2218143"/>
            <a:ext cx="1673" cy="27445"/>
          </a:xfrm>
          <a:custGeom>
            <a:avLst/>
            <a:gdLst/>
            <a:ahLst/>
            <a:cxnLst/>
            <a:rect l="l" t="t" r="r" b="b"/>
            <a:pathLst>
              <a:path w="3175" h="52070">
                <a:moveTo>
                  <a:pt x="1478" y="-2956"/>
                </a:moveTo>
                <a:lnTo>
                  <a:pt x="1478" y="54694"/>
                </a:lnTo>
              </a:path>
            </a:pathLst>
          </a:custGeom>
          <a:ln w="8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0" name="object 510"/>
          <p:cNvSpPr/>
          <p:nvPr/>
        </p:nvSpPr>
        <p:spPr>
          <a:xfrm>
            <a:off x="3852273" y="2259048"/>
            <a:ext cx="4686" cy="26776"/>
          </a:xfrm>
          <a:custGeom>
            <a:avLst/>
            <a:gdLst/>
            <a:ahLst/>
            <a:cxnLst/>
            <a:rect l="l" t="t" r="r" b="b"/>
            <a:pathLst>
              <a:path w="8889" h="50800">
                <a:moveTo>
                  <a:pt x="0" y="0"/>
                </a:moveTo>
                <a:lnTo>
                  <a:pt x="739" y="11086"/>
                </a:lnTo>
                <a:lnTo>
                  <a:pt x="1970" y="22912"/>
                </a:lnTo>
                <a:lnTo>
                  <a:pt x="3941" y="34492"/>
                </a:lnTo>
                <a:lnTo>
                  <a:pt x="6898" y="46071"/>
                </a:lnTo>
                <a:lnTo>
                  <a:pt x="8623" y="50752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1" name="object 511"/>
          <p:cNvSpPr/>
          <p:nvPr/>
        </p:nvSpPr>
        <p:spPr>
          <a:xfrm>
            <a:off x="3862402" y="2298267"/>
            <a:ext cx="17069" cy="21086"/>
          </a:xfrm>
          <a:custGeom>
            <a:avLst/>
            <a:gdLst/>
            <a:ahLst/>
            <a:cxnLst/>
            <a:rect l="l" t="t" r="r" b="b"/>
            <a:pathLst>
              <a:path w="32385" h="40004">
                <a:moveTo>
                  <a:pt x="0" y="0"/>
                </a:moveTo>
                <a:lnTo>
                  <a:pt x="2217" y="4188"/>
                </a:lnTo>
                <a:lnTo>
                  <a:pt x="8869" y="14043"/>
                </a:lnTo>
                <a:lnTo>
                  <a:pt x="16014" y="23651"/>
                </a:lnTo>
                <a:lnTo>
                  <a:pt x="24144" y="32274"/>
                </a:lnTo>
                <a:lnTo>
                  <a:pt x="32274" y="39912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2" name="object 512"/>
          <p:cNvSpPr/>
          <p:nvPr/>
        </p:nvSpPr>
        <p:spPr>
          <a:xfrm>
            <a:off x="3890452" y="2327225"/>
            <a:ext cx="207514" cy="67944"/>
          </a:xfrm>
          <a:custGeom>
            <a:avLst/>
            <a:gdLst/>
            <a:ahLst/>
            <a:cxnLst/>
            <a:rect l="l" t="t" r="r" b="b"/>
            <a:pathLst>
              <a:path w="393700" h="128904">
                <a:moveTo>
                  <a:pt x="0" y="0"/>
                </a:moveTo>
                <a:lnTo>
                  <a:pt x="9362" y="5173"/>
                </a:lnTo>
                <a:lnTo>
                  <a:pt x="20202" y="10101"/>
                </a:lnTo>
                <a:lnTo>
                  <a:pt x="31289" y="14289"/>
                </a:lnTo>
                <a:lnTo>
                  <a:pt x="393212" y="128607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3" name="object 513"/>
          <p:cNvSpPr/>
          <p:nvPr/>
        </p:nvSpPr>
        <p:spPr>
          <a:xfrm>
            <a:off x="4053037" y="2382156"/>
            <a:ext cx="44850" cy="13053"/>
          </a:xfrm>
          <a:custGeom>
            <a:avLst/>
            <a:gdLst/>
            <a:ahLst/>
            <a:cxnLst/>
            <a:rect l="l" t="t" r="r" b="b"/>
            <a:pathLst>
              <a:path w="85089" h="24764">
                <a:moveTo>
                  <a:pt x="7883" y="0"/>
                </a:moveTo>
                <a:lnTo>
                  <a:pt x="32274" y="7883"/>
                </a:lnTo>
                <a:lnTo>
                  <a:pt x="56665" y="15521"/>
                </a:lnTo>
                <a:lnTo>
                  <a:pt x="81056" y="23159"/>
                </a:lnTo>
                <a:lnTo>
                  <a:pt x="84752" y="24391"/>
                </a:lnTo>
                <a:lnTo>
                  <a:pt x="57897" y="24637"/>
                </a:lnTo>
                <a:lnTo>
                  <a:pt x="31043" y="24637"/>
                </a:lnTo>
                <a:lnTo>
                  <a:pt x="3941" y="24637"/>
                </a:lnTo>
                <a:lnTo>
                  <a:pt x="0" y="24637"/>
                </a:lnTo>
                <a:lnTo>
                  <a:pt x="7637" y="246"/>
                </a:lnTo>
                <a:lnTo>
                  <a:pt x="7883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4" name="object 514"/>
          <p:cNvSpPr/>
          <p:nvPr/>
        </p:nvSpPr>
        <p:spPr>
          <a:xfrm>
            <a:off x="4054206" y="2383195"/>
            <a:ext cx="38156" cy="11380"/>
          </a:xfrm>
          <a:custGeom>
            <a:avLst/>
            <a:gdLst/>
            <a:ahLst/>
            <a:cxnLst/>
            <a:rect l="l" t="t" r="r" b="b"/>
            <a:pathLst>
              <a:path w="72389" h="21589">
                <a:moveTo>
                  <a:pt x="6652" y="0"/>
                </a:moveTo>
                <a:lnTo>
                  <a:pt x="31043" y="7883"/>
                </a:lnTo>
                <a:lnTo>
                  <a:pt x="55434" y="15521"/>
                </a:lnTo>
                <a:lnTo>
                  <a:pt x="72187" y="20695"/>
                </a:lnTo>
                <a:lnTo>
                  <a:pt x="45086" y="20941"/>
                </a:lnTo>
                <a:lnTo>
                  <a:pt x="18231" y="21188"/>
                </a:lnTo>
                <a:lnTo>
                  <a:pt x="0" y="21188"/>
                </a:lnTo>
                <a:lnTo>
                  <a:pt x="6652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5" name="object 515"/>
          <p:cNvSpPr/>
          <p:nvPr/>
        </p:nvSpPr>
        <p:spPr>
          <a:xfrm>
            <a:off x="4055375" y="2384364"/>
            <a:ext cx="31462" cy="9372"/>
          </a:xfrm>
          <a:custGeom>
            <a:avLst/>
            <a:gdLst/>
            <a:ahLst/>
            <a:cxnLst/>
            <a:rect l="l" t="t" r="r" b="b"/>
            <a:pathLst>
              <a:path w="59689" h="17779">
                <a:moveTo>
                  <a:pt x="5420" y="0"/>
                </a:moveTo>
                <a:lnTo>
                  <a:pt x="29811" y="7637"/>
                </a:lnTo>
                <a:lnTo>
                  <a:pt x="54448" y="15275"/>
                </a:lnTo>
                <a:lnTo>
                  <a:pt x="59129" y="16999"/>
                </a:lnTo>
                <a:lnTo>
                  <a:pt x="32274" y="16999"/>
                </a:lnTo>
                <a:lnTo>
                  <a:pt x="5173" y="17246"/>
                </a:lnTo>
                <a:lnTo>
                  <a:pt x="0" y="17246"/>
                </a:lnTo>
                <a:lnTo>
                  <a:pt x="5420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6" name="object 516"/>
          <p:cNvSpPr/>
          <p:nvPr/>
        </p:nvSpPr>
        <p:spPr>
          <a:xfrm>
            <a:off x="4056674" y="2385532"/>
            <a:ext cx="24433" cy="7029"/>
          </a:xfrm>
          <a:custGeom>
            <a:avLst/>
            <a:gdLst/>
            <a:ahLst/>
            <a:cxnLst/>
            <a:rect l="l" t="t" r="r" b="b"/>
            <a:pathLst>
              <a:path w="46354" h="13335">
                <a:moveTo>
                  <a:pt x="4188" y="0"/>
                </a:moveTo>
                <a:lnTo>
                  <a:pt x="28579" y="7637"/>
                </a:lnTo>
                <a:lnTo>
                  <a:pt x="46071" y="13304"/>
                </a:lnTo>
                <a:lnTo>
                  <a:pt x="19217" y="13304"/>
                </a:lnTo>
                <a:lnTo>
                  <a:pt x="0" y="13304"/>
                </a:lnTo>
                <a:lnTo>
                  <a:pt x="4188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7" name="object 517"/>
          <p:cNvSpPr/>
          <p:nvPr/>
        </p:nvSpPr>
        <p:spPr>
          <a:xfrm>
            <a:off x="4057843" y="2386571"/>
            <a:ext cx="17739" cy="5355"/>
          </a:xfrm>
          <a:custGeom>
            <a:avLst/>
            <a:gdLst/>
            <a:ahLst/>
            <a:cxnLst/>
            <a:rect l="l" t="t" r="r" b="b"/>
            <a:pathLst>
              <a:path w="33654" h="10160">
                <a:moveTo>
                  <a:pt x="2956" y="0"/>
                </a:moveTo>
                <a:lnTo>
                  <a:pt x="27347" y="7883"/>
                </a:lnTo>
                <a:lnTo>
                  <a:pt x="33260" y="9608"/>
                </a:lnTo>
                <a:lnTo>
                  <a:pt x="6405" y="9608"/>
                </a:lnTo>
                <a:lnTo>
                  <a:pt x="0" y="9608"/>
                </a:lnTo>
                <a:lnTo>
                  <a:pt x="2956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8" name="object 518"/>
          <p:cNvSpPr/>
          <p:nvPr/>
        </p:nvSpPr>
        <p:spPr>
          <a:xfrm>
            <a:off x="4059012" y="2387610"/>
            <a:ext cx="11045" cy="3347"/>
          </a:xfrm>
          <a:custGeom>
            <a:avLst/>
            <a:gdLst/>
            <a:ahLst/>
            <a:cxnLst/>
            <a:rect l="l" t="t" r="r" b="b"/>
            <a:pathLst>
              <a:path w="20954" h="6350">
                <a:moveTo>
                  <a:pt x="1970" y="0"/>
                </a:moveTo>
                <a:lnTo>
                  <a:pt x="20449" y="5912"/>
                </a:lnTo>
                <a:lnTo>
                  <a:pt x="0" y="6159"/>
                </a:lnTo>
                <a:lnTo>
                  <a:pt x="1970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9" name="object 519"/>
          <p:cNvSpPr/>
          <p:nvPr/>
        </p:nvSpPr>
        <p:spPr>
          <a:xfrm>
            <a:off x="4060180" y="2388779"/>
            <a:ext cx="4351" cy="1339"/>
          </a:xfrm>
          <a:custGeom>
            <a:avLst/>
            <a:gdLst/>
            <a:ahLst/>
            <a:cxnLst/>
            <a:rect l="l" t="t" r="r" b="b"/>
            <a:pathLst>
              <a:path w="8254" h="2539">
                <a:moveTo>
                  <a:pt x="739" y="0"/>
                </a:moveTo>
                <a:lnTo>
                  <a:pt x="7637" y="2217"/>
                </a:lnTo>
                <a:lnTo>
                  <a:pt x="0" y="2217"/>
                </a:lnTo>
                <a:lnTo>
                  <a:pt x="739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0" name="object 520"/>
          <p:cNvSpPr/>
          <p:nvPr/>
        </p:nvSpPr>
        <p:spPr>
          <a:xfrm>
            <a:off x="4088750" y="2406310"/>
            <a:ext cx="8367" cy="26107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15521" y="0"/>
                </a:moveTo>
                <a:lnTo>
                  <a:pt x="0" y="49274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1" name="object 521"/>
          <p:cNvSpPr/>
          <p:nvPr/>
        </p:nvSpPr>
        <p:spPr>
          <a:xfrm>
            <a:off x="4076413" y="2445268"/>
            <a:ext cx="8367" cy="26107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15521" y="0"/>
                </a:moveTo>
                <a:lnTo>
                  <a:pt x="0" y="49274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2" name="object 522"/>
          <p:cNvSpPr/>
          <p:nvPr/>
        </p:nvSpPr>
        <p:spPr>
          <a:xfrm>
            <a:off x="4064076" y="2484226"/>
            <a:ext cx="8367" cy="26107"/>
          </a:xfrm>
          <a:custGeom>
            <a:avLst/>
            <a:gdLst/>
            <a:ahLst/>
            <a:cxnLst/>
            <a:rect l="l" t="t" r="r" b="b"/>
            <a:pathLst>
              <a:path w="15875" h="49529">
                <a:moveTo>
                  <a:pt x="15767" y="0"/>
                </a:moveTo>
                <a:lnTo>
                  <a:pt x="0" y="49521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3" name="object 523"/>
          <p:cNvSpPr/>
          <p:nvPr/>
        </p:nvSpPr>
        <p:spPr>
          <a:xfrm>
            <a:off x="4019014" y="2523315"/>
            <a:ext cx="41168" cy="129863"/>
          </a:xfrm>
          <a:custGeom>
            <a:avLst/>
            <a:gdLst/>
            <a:ahLst/>
            <a:cxnLst/>
            <a:rect l="l" t="t" r="r" b="b"/>
            <a:pathLst>
              <a:path w="78104" h="246379">
                <a:moveTo>
                  <a:pt x="77854" y="0"/>
                </a:moveTo>
                <a:lnTo>
                  <a:pt x="0" y="245881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4" name="object 524"/>
          <p:cNvSpPr/>
          <p:nvPr/>
        </p:nvSpPr>
        <p:spPr>
          <a:xfrm>
            <a:off x="4019015" y="2616554"/>
            <a:ext cx="17069" cy="36482"/>
          </a:xfrm>
          <a:custGeom>
            <a:avLst/>
            <a:gdLst/>
            <a:ahLst/>
            <a:cxnLst/>
            <a:rect l="l" t="t" r="r" b="b"/>
            <a:pathLst>
              <a:path w="32385" h="69214">
                <a:moveTo>
                  <a:pt x="0" y="68984"/>
                </a:moveTo>
                <a:lnTo>
                  <a:pt x="31782" y="6898"/>
                </a:lnTo>
                <a:lnTo>
                  <a:pt x="21188" y="3449"/>
                </a:lnTo>
                <a:lnTo>
                  <a:pt x="0" y="68984"/>
                </a:lnTo>
                <a:close/>
              </a:path>
              <a:path w="32385" h="69214">
                <a:moveTo>
                  <a:pt x="0" y="68984"/>
                </a:moveTo>
                <a:lnTo>
                  <a:pt x="21188" y="3449"/>
                </a:lnTo>
                <a:lnTo>
                  <a:pt x="10594" y="0"/>
                </a:lnTo>
                <a:lnTo>
                  <a:pt x="0" y="68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5" name="object 525"/>
          <p:cNvSpPr/>
          <p:nvPr/>
        </p:nvSpPr>
        <p:spPr>
          <a:xfrm>
            <a:off x="4019014" y="2618372"/>
            <a:ext cx="17069" cy="34809"/>
          </a:xfrm>
          <a:custGeom>
            <a:avLst/>
            <a:gdLst/>
            <a:ahLst/>
            <a:cxnLst/>
            <a:rect l="l" t="t" r="r" b="b"/>
            <a:pathLst>
              <a:path w="32385" h="66039">
                <a:moveTo>
                  <a:pt x="31782" y="3449"/>
                </a:moveTo>
                <a:lnTo>
                  <a:pt x="0" y="65535"/>
                </a:lnTo>
                <a:lnTo>
                  <a:pt x="21188" y="0"/>
                </a:lnTo>
                <a:lnTo>
                  <a:pt x="31782" y="34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6" name="object 526"/>
          <p:cNvSpPr/>
          <p:nvPr/>
        </p:nvSpPr>
        <p:spPr>
          <a:xfrm>
            <a:off x="4019014" y="2616554"/>
            <a:ext cx="11380" cy="36482"/>
          </a:xfrm>
          <a:custGeom>
            <a:avLst/>
            <a:gdLst/>
            <a:ahLst/>
            <a:cxnLst/>
            <a:rect l="l" t="t" r="r" b="b"/>
            <a:pathLst>
              <a:path w="21589" h="69214">
                <a:moveTo>
                  <a:pt x="0" y="68984"/>
                </a:moveTo>
                <a:lnTo>
                  <a:pt x="21188" y="3449"/>
                </a:lnTo>
                <a:lnTo>
                  <a:pt x="10594" y="0"/>
                </a:lnTo>
                <a:lnTo>
                  <a:pt x="0" y="689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7" name="object 527"/>
          <p:cNvSpPr/>
          <p:nvPr/>
        </p:nvSpPr>
        <p:spPr>
          <a:xfrm>
            <a:off x="4019014" y="2616554"/>
            <a:ext cx="17069" cy="36482"/>
          </a:xfrm>
          <a:custGeom>
            <a:avLst/>
            <a:gdLst/>
            <a:ahLst/>
            <a:cxnLst/>
            <a:rect l="l" t="t" r="r" b="b"/>
            <a:pathLst>
              <a:path w="32385" h="69214">
                <a:moveTo>
                  <a:pt x="10594" y="0"/>
                </a:moveTo>
                <a:lnTo>
                  <a:pt x="31782" y="6898"/>
                </a:lnTo>
                <a:lnTo>
                  <a:pt x="0" y="68984"/>
                </a:lnTo>
                <a:lnTo>
                  <a:pt x="10594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8" name="object 528"/>
          <p:cNvSpPr/>
          <p:nvPr/>
        </p:nvSpPr>
        <p:spPr>
          <a:xfrm>
            <a:off x="3761631" y="1696623"/>
            <a:ext cx="45519" cy="7698"/>
          </a:xfrm>
          <a:custGeom>
            <a:avLst/>
            <a:gdLst/>
            <a:ahLst/>
            <a:cxnLst/>
            <a:rect l="l" t="t" r="r" b="b"/>
            <a:pathLst>
              <a:path w="86360" h="14605">
                <a:moveTo>
                  <a:pt x="0" y="11825"/>
                </a:moveTo>
                <a:lnTo>
                  <a:pt x="85738" y="14289"/>
                </a:lnTo>
                <a:lnTo>
                  <a:pt x="85984" y="2463"/>
                </a:lnTo>
                <a:lnTo>
                  <a:pt x="0" y="11825"/>
                </a:lnTo>
                <a:close/>
              </a:path>
              <a:path w="86360" h="14605">
                <a:moveTo>
                  <a:pt x="0" y="11825"/>
                </a:moveTo>
                <a:lnTo>
                  <a:pt x="85984" y="2463"/>
                </a:lnTo>
                <a:lnTo>
                  <a:pt x="492" y="0"/>
                </a:lnTo>
                <a:lnTo>
                  <a:pt x="0" y="1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9" name="object 529"/>
          <p:cNvSpPr/>
          <p:nvPr/>
        </p:nvSpPr>
        <p:spPr>
          <a:xfrm>
            <a:off x="3761631" y="1697923"/>
            <a:ext cx="45519" cy="6359"/>
          </a:xfrm>
          <a:custGeom>
            <a:avLst/>
            <a:gdLst/>
            <a:ahLst/>
            <a:cxnLst/>
            <a:rect l="l" t="t" r="r" b="b"/>
            <a:pathLst>
              <a:path w="86360" h="12064">
                <a:moveTo>
                  <a:pt x="85738" y="11825"/>
                </a:moveTo>
                <a:lnTo>
                  <a:pt x="85984" y="0"/>
                </a:lnTo>
                <a:lnTo>
                  <a:pt x="0" y="9362"/>
                </a:lnTo>
                <a:lnTo>
                  <a:pt x="85738" y="118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0" name="object 530"/>
          <p:cNvSpPr/>
          <p:nvPr/>
        </p:nvSpPr>
        <p:spPr>
          <a:xfrm>
            <a:off x="3761631" y="1696624"/>
            <a:ext cx="45519" cy="6359"/>
          </a:xfrm>
          <a:custGeom>
            <a:avLst/>
            <a:gdLst/>
            <a:ahLst/>
            <a:cxnLst/>
            <a:rect l="l" t="t" r="r" b="b"/>
            <a:pathLst>
              <a:path w="86360" h="12064">
                <a:moveTo>
                  <a:pt x="85984" y="2463"/>
                </a:moveTo>
                <a:lnTo>
                  <a:pt x="0" y="11825"/>
                </a:lnTo>
                <a:lnTo>
                  <a:pt x="492" y="0"/>
                </a:lnTo>
                <a:lnTo>
                  <a:pt x="85984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1" name="object 531"/>
          <p:cNvSpPr/>
          <p:nvPr/>
        </p:nvSpPr>
        <p:spPr>
          <a:xfrm>
            <a:off x="3677612" y="1694286"/>
            <a:ext cx="45519" cy="7698"/>
          </a:xfrm>
          <a:custGeom>
            <a:avLst/>
            <a:gdLst/>
            <a:ahLst/>
            <a:cxnLst/>
            <a:rect l="l" t="t" r="r" b="b"/>
            <a:pathLst>
              <a:path w="86360" h="14605">
                <a:moveTo>
                  <a:pt x="0" y="11825"/>
                </a:moveTo>
                <a:lnTo>
                  <a:pt x="85491" y="14289"/>
                </a:lnTo>
                <a:lnTo>
                  <a:pt x="85984" y="2463"/>
                </a:lnTo>
                <a:lnTo>
                  <a:pt x="0" y="11825"/>
                </a:lnTo>
                <a:close/>
              </a:path>
              <a:path w="86360" h="14605">
                <a:moveTo>
                  <a:pt x="0" y="11825"/>
                </a:moveTo>
                <a:lnTo>
                  <a:pt x="85984" y="2463"/>
                </a:lnTo>
                <a:lnTo>
                  <a:pt x="246" y="0"/>
                </a:lnTo>
                <a:lnTo>
                  <a:pt x="0" y="1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2" name="object 532"/>
          <p:cNvSpPr/>
          <p:nvPr/>
        </p:nvSpPr>
        <p:spPr>
          <a:xfrm>
            <a:off x="3677612" y="1695585"/>
            <a:ext cx="45519" cy="6359"/>
          </a:xfrm>
          <a:custGeom>
            <a:avLst/>
            <a:gdLst/>
            <a:ahLst/>
            <a:cxnLst/>
            <a:rect l="l" t="t" r="r" b="b"/>
            <a:pathLst>
              <a:path w="86360" h="12064">
                <a:moveTo>
                  <a:pt x="85491" y="11825"/>
                </a:moveTo>
                <a:lnTo>
                  <a:pt x="85984" y="0"/>
                </a:lnTo>
                <a:lnTo>
                  <a:pt x="0" y="9362"/>
                </a:lnTo>
                <a:lnTo>
                  <a:pt x="85491" y="118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3" name="object 533"/>
          <p:cNvSpPr/>
          <p:nvPr/>
        </p:nvSpPr>
        <p:spPr>
          <a:xfrm>
            <a:off x="3677612" y="1694286"/>
            <a:ext cx="45519" cy="6359"/>
          </a:xfrm>
          <a:custGeom>
            <a:avLst/>
            <a:gdLst/>
            <a:ahLst/>
            <a:cxnLst/>
            <a:rect l="l" t="t" r="r" b="b"/>
            <a:pathLst>
              <a:path w="86360" h="12064">
                <a:moveTo>
                  <a:pt x="85984" y="2463"/>
                </a:moveTo>
                <a:lnTo>
                  <a:pt x="0" y="11825"/>
                </a:lnTo>
                <a:lnTo>
                  <a:pt x="246" y="0"/>
                </a:lnTo>
                <a:lnTo>
                  <a:pt x="85984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4" name="object 534"/>
          <p:cNvSpPr/>
          <p:nvPr/>
        </p:nvSpPr>
        <p:spPr>
          <a:xfrm>
            <a:off x="3677612" y="1694286"/>
            <a:ext cx="335" cy="6359"/>
          </a:xfrm>
          <a:custGeom>
            <a:avLst/>
            <a:gdLst/>
            <a:ahLst/>
            <a:cxnLst/>
            <a:rect l="l" t="t" r="r" b="b"/>
            <a:pathLst>
              <a:path w="635" h="12064">
                <a:moveTo>
                  <a:pt x="0" y="11825"/>
                </a:moveTo>
                <a:lnTo>
                  <a:pt x="24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5" name="object 535"/>
          <p:cNvSpPr/>
          <p:nvPr/>
        </p:nvSpPr>
        <p:spPr>
          <a:xfrm>
            <a:off x="3677612" y="1694286"/>
            <a:ext cx="129529" cy="10041"/>
          </a:xfrm>
          <a:custGeom>
            <a:avLst/>
            <a:gdLst/>
            <a:ahLst/>
            <a:cxnLst/>
            <a:rect l="l" t="t" r="r" b="b"/>
            <a:pathLst>
              <a:path w="245745" h="19050">
                <a:moveTo>
                  <a:pt x="246" y="5912"/>
                </a:moveTo>
                <a:lnTo>
                  <a:pt x="246" y="0"/>
                </a:lnTo>
                <a:lnTo>
                  <a:pt x="245388" y="6652"/>
                </a:lnTo>
                <a:lnTo>
                  <a:pt x="245141" y="18724"/>
                </a:lnTo>
                <a:lnTo>
                  <a:pt x="0" y="12072"/>
                </a:lnTo>
                <a:lnTo>
                  <a:pt x="246" y="59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6" name="object 536"/>
          <p:cNvSpPr/>
          <p:nvPr/>
        </p:nvSpPr>
        <p:spPr>
          <a:xfrm>
            <a:off x="4370676" y="3735430"/>
            <a:ext cx="22090" cy="2209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0" y="0"/>
                </a:moveTo>
                <a:lnTo>
                  <a:pt x="0" y="41390"/>
                </a:lnTo>
                <a:lnTo>
                  <a:pt x="41390" y="41390"/>
                </a:lnTo>
                <a:lnTo>
                  <a:pt x="41390" y="0"/>
                </a:lnTo>
                <a:lnTo>
                  <a:pt x="0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7" name="object 537"/>
          <p:cNvSpPr/>
          <p:nvPr/>
        </p:nvSpPr>
        <p:spPr>
          <a:xfrm>
            <a:off x="3790071" y="1483133"/>
            <a:ext cx="2894325" cy="16755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8" name="object 538"/>
          <p:cNvSpPr/>
          <p:nvPr/>
        </p:nvSpPr>
        <p:spPr>
          <a:xfrm>
            <a:off x="3806823" y="1483393"/>
            <a:ext cx="2018158" cy="2277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9" name="object 539"/>
          <p:cNvSpPr/>
          <p:nvPr/>
        </p:nvSpPr>
        <p:spPr>
          <a:xfrm>
            <a:off x="6441790" y="1497121"/>
            <a:ext cx="242657" cy="253368"/>
          </a:xfrm>
          <a:custGeom>
            <a:avLst/>
            <a:gdLst/>
            <a:ahLst/>
            <a:cxnLst/>
            <a:rect l="l" t="t" r="r" b="b"/>
            <a:pathLst>
              <a:path w="460375" h="480695">
                <a:moveTo>
                  <a:pt x="460217" y="480606"/>
                </a:moveTo>
                <a:lnTo>
                  <a:pt x="458584" y="432566"/>
                </a:lnTo>
                <a:lnTo>
                  <a:pt x="452271" y="385816"/>
                </a:lnTo>
                <a:lnTo>
                  <a:pt x="441506" y="340595"/>
                </a:lnTo>
                <a:lnTo>
                  <a:pt x="426516" y="297140"/>
                </a:lnTo>
                <a:lnTo>
                  <a:pt x="407529" y="255688"/>
                </a:lnTo>
                <a:lnTo>
                  <a:pt x="384773" y="216479"/>
                </a:lnTo>
                <a:lnTo>
                  <a:pt x="358475" y="179749"/>
                </a:lnTo>
                <a:lnTo>
                  <a:pt x="328863" y="145737"/>
                </a:lnTo>
                <a:lnTo>
                  <a:pt x="296166" y="114680"/>
                </a:lnTo>
                <a:lnTo>
                  <a:pt x="260610" y="86816"/>
                </a:lnTo>
                <a:lnTo>
                  <a:pt x="222423" y="62382"/>
                </a:lnTo>
                <a:lnTo>
                  <a:pt x="181833" y="41617"/>
                </a:lnTo>
                <a:lnTo>
                  <a:pt x="139069" y="24759"/>
                </a:lnTo>
                <a:lnTo>
                  <a:pt x="94356" y="12044"/>
                </a:lnTo>
                <a:lnTo>
                  <a:pt x="47924" y="3712"/>
                </a:lnTo>
                <a:lnTo>
                  <a:pt x="0" y="0"/>
                </a:lnTo>
              </a:path>
            </a:pathLst>
          </a:custGeom>
          <a:ln w="591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0" name="object 540"/>
          <p:cNvSpPr/>
          <p:nvPr/>
        </p:nvSpPr>
        <p:spPr>
          <a:xfrm>
            <a:off x="6684396" y="1750386"/>
            <a:ext cx="0" cy="823696"/>
          </a:xfrm>
          <a:custGeom>
            <a:avLst/>
            <a:gdLst/>
            <a:ahLst/>
            <a:cxnLst/>
            <a:rect l="l" t="t" r="r" b="b"/>
            <a:pathLst>
              <a:path h="1562735">
                <a:moveTo>
                  <a:pt x="0" y="0"/>
                </a:moveTo>
                <a:lnTo>
                  <a:pt x="0" y="1562502"/>
                </a:lnTo>
              </a:path>
            </a:pathLst>
          </a:custGeom>
          <a:ln w="591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1" name="object 541"/>
          <p:cNvSpPr/>
          <p:nvPr/>
        </p:nvSpPr>
        <p:spPr>
          <a:xfrm>
            <a:off x="6386824" y="2573895"/>
            <a:ext cx="297883" cy="366162"/>
          </a:xfrm>
          <a:custGeom>
            <a:avLst/>
            <a:gdLst/>
            <a:ahLst/>
            <a:cxnLst/>
            <a:rect l="l" t="t" r="r" b="b"/>
            <a:pathLst>
              <a:path w="565150" h="694689">
                <a:moveTo>
                  <a:pt x="0" y="694684"/>
                </a:moveTo>
                <a:lnTo>
                  <a:pt x="46337" y="683382"/>
                </a:lnTo>
                <a:lnTo>
                  <a:pt x="91314" y="669183"/>
                </a:lnTo>
                <a:lnTo>
                  <a:pt x="134837" y="652201"/>
                </a:lnTo>
                <a:lnTo>
                  <a:pt x="176815" y="632550"/>
                </a:lnTo>
                <a:lnTo>
                  <a:pt x="217155" y="610342"/>
                </a:lnTo>
                <a:lnTo>
                  <a:pt x="255764" y="585692"/>
                </a:lnTo>
                <a:lnTo>
                  <a:pt x="292551" y="558712"/>
                </a:lnTo>
                <a:lnTo>
                  <a:pt x="327424" y="529517"/>
                </a:lnTo>
                <a:lnTo>
                  <a:pt x="360289" y="498220"/>
                </a:lnTo>
                <a:lnTo>
                  <a:pt x="391056" y="464934"/>
                </a:lnTo>
                <a:lnTo>
                  <a:pt x="419631" y="429773"/>
                </a:lnTo>
                <a:lnTo>
                  <a:pt x="445922" y="392850"/>
                </a:lnTo>
                <a:lnTo>
                  <a:pt x="469838" y="354279"/>
                </a:lnTo>
                <a:lnTo>
                  <a:pt x="491285" y="314173"/>
                </a:lnTo>
                <a:lnTo>
                  <a:pt x="510172" y="272647"/>
                </a:lnTo>
                <a:lnTo>
                  <a:pt x="526406" y="229812"/>
                </a:lnTo>
                <a:lnTo>
                  <a:pt x="539896" y="185784"/>
                </a:lnTo>
                <a:lnTo>
                  <a:pt x="550548" y="140675"/>
                </a:lnTo>
                <a:lnTo>
                  <a:pt x="558272" y="94599"/>
                </a:lnTo>
                <a:lnTo>
                  <a:pt x="562973" y="47669"/>
                </a:lnTo>
                <a:lnTo>
                  <a:pt x="564561" y="0"/>
                </a:lnTo>
              </a:path>
            </a:pathLst>
          </a:custGeom>
          <a:ln w="591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2" name="object 542"/>
          <p:cNvSpPr/>
          <p:nvPr/>
        </p:nvSpPr>
        <p:spPr>
          <a:xfrm>
            <a:off x="5409818" y="2940036"/>
            <a:ext cx="977324" cy="204167"/>
          </a:xfrm>
          <a:custGeom>
            <a:avLst/>
            <a:gdLst/>
            <a:ahLst/>
            <a:cxnLst/>
            <a:rect l="l" t="t" r="r" b="b"/>
            <a:pathLst>
              <a:path w="1854200" h="387350">
                <a:moveTo>
                  <a:pt x="1853716" y="0"/>
                </a:moveTo>
                <a:lnTo>
                  <a:pt x="0" y="387299"/>
                </a:lnTo>
              </a:path>
            </a:pathLst>
          </a:custGeom>
          <a:ln w="591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3" name="object 543"/>
          <p:cNvSpPr/>
          <p:nvPr/>
        </p:nvSpPr>
        <p:spPr>
          <a:xfrm>
            <a:off x="5341664" y="3069996"/>
            <a:ext cx="69633" cy="9034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4" name="object 544"/>
          <p:cNvSpPr/>
          <p:nvPr/>
        </p:nvSpPr>
        <p:spPr>
          <a:xfrm>
            <a:off x="3902269" y="2349561"/>
            <a:ext cx="1441218" cy="722282"/>
          </a:xfrm>
          <a:custGeom>
            <a:avLst/>
            <a:gdLst/>
            <a:ahLst/>
            <a:cxnLst/>
            <a:rect l="l" t="t" r="r" b="b"/>
            <a:pathLst>
              <a:path w="2734309" h="1370329">
                <a:moveTo>
                  <a:pt x="2734009" y="1369838"/>
                </a:moveTo>
                <a:lnTo>
                  <a:pt x="1401620" y="948785"/>
                </a:lnTo>
                <a:lnTo>
                  <a:pt x="193157" y="566659"/>
                </a:lnTo>
                <a:lnTo>
                  <a:pt x="338517" y="107172"/>
                </a:lnTo>
                <a:lnTo>
                  <a:pt x="0" y="0"/>
                </a:lnTo>
              </a:path>
            </a:pathLst>
          </a:custGeom>
          <a:ln w="591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5" name="object 545"/>
          <p:cNvSpPr/>
          <p:nvPr/>
        </p:nvSpPr>
        <p:spPr>
          <a:xfrm>
            <a:off x="3836974" y="2265765"/>
            <a:ext cx="65266" cy="84010"/>
          </a:xfrm>
          <a:custGeom>
            <a:avLst/>
            <a:gdLst/>
            <a:ahLst/>
            <a:cxnLst/>
            <a:rect l="l" t="t" r="r" b="b"/>
            <a:pathLst>
              <a:path w="123825" h="159385">
                <a:moveTo>
                  <a:pt x="0" y="0"/>
                </a:moveTo>
                <a:lnTo>
                  <a:pt x="11227" y="52772"/>
                </a:lnTo>
                <a:lnTo>
                  <a:pt x="37086" y="98808"/>
                </a:lnTo>
                <a:lnTo>
                  <a:pt x="75330" y="135214"/>
                </a:lnTo>
                <a:lnTo>
                  <a:pt x="123709" y="159099"/>
                </a:lnTo>
              </a:path>
            </a:pathLst>
          </a:custGeom>
          <a:ln w="591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6" name="object 546"/>
          <p:cNvSpPr/>
          <p:nvPr/>
        </p:nvSpPr>
        <p:spPr>
          <a:xfrm>
            <a:off x="3831902" y="2127019"/>
            <a:ext cx="5355" cy="138900"/>
          </a:xfrm>
          <a:custGeom>
            <a:avLst/>
            <a:gdLst/>
            <a:ahLst/>
            <a:cxnLst/>
            <a:rect l="l" t="t" r="r" b="b"/>
            <a:pathLst>
              <a:path w="10160" h="263525">
                <a:moveTo>
                  <a:pt x="0" y="0"/>
                </a:moveTo>
                <a:lnTo>
                  <a:pt x="205" y="52692"/>
                </a:lnTo>
                <a:lnTo>
                  <a:pt x="1274" y="105368"/>
                </a:lnTo>
                <a:lnTo>
                  <a:pt x="3209" y="158018"/>
                </a:lnTo>
                <a:lnTo>
                  <a:pt x="6007" y="210631"/>
                </a:lnTo>
                <a:lnTo>
                  <a:pt x="9668" y="263197"/>
                </a:lnTo>
              </a:path>
            </a:pathLst>
          </a:custGeom>
          <a:ln w="591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7" name="object 547"/>
          <p:cNvSpPr/>
          <p:nvPr/>
        </p:nvSpPr>
        <p:spPr>
          <a:xfrm>
            <a:off x="3828731" y="2044661"/>
            <a:ext cx="4016" cy="82671"/>
          </a:xfrm>
          <a:custGeom>
            <a:avLst/>
            <a:gdLst/>
            <a:ahLst/>
            <a:cxnLst/>
            <a:rect l="l" t="t" r="r" b="b"/>
            <a:pathLst>
              <a:path w="7620" h="156845">
                <a:moveTo>
                  <a:pt x="6108" y="156261"/>
                </a:moveTo>
                <a:lnTo>
                  <a:pt x="7428" y="117119"/>
                </a:lnTo>
                <a:lnTo>
                  <a:pt x="6849" y="77982"/>
                </a:lnTo>
                <a:lnTo>
                  <a:pt x="4372" y="38919"/>
                </a:lnTo>
                <a:lnTo>
                  <a:pt x="0" y="0"/>
                </a:lnTo>
              </a:path>
            </a:pathLst>
          </a:custGeom>
          <a:ln w="591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8" name="object 548"/>
          <p:cNvSpPr/>
          <p:nvPr/>
        </p:nvSpPr>
        <p:spPr>
          <a:xfrm>
            <a:off x="3790201" y="1483263"/>
            <a:ext cx="2651827" cy="561626"/>
          </a:xfrm>
          <a:custGeom>
            <a:avLst/>
            <a:gdLst/>
            <a:ahLst/>
            <a:cxnLst/>
            <a:rect l="l" t="t" r="r" b="b"/>
            <a:pathLst>
              <a:path w="5031105" h="1065529">
                <a:moveTo>
                  <a:pt x="73173" y="1065320"/>
                </a:moveTo>
                <a:lnTo>
                  <a:pt x="23159" y="706846"/>
                </a:lnTo>
                <a:lnTo>
                  <a:pt x="16260" y="641310"/>
                </a:lnTo>
                <a:lnTo>
                  <a:pt x="10101" y="575775"/>
                </a:lnTo>
                <a:lnTo>
                  <a:pt x="4681" y="510240"/>
                </a:lnTo>
                <a:lnTo>
                  <a:pt x="0" y="444704"/>
                </a:lnTo>
                <a:lnTo>
                  <a:pt x="31535" y="442487"/>
                </a:lnTo>
                <a:lnTo>
                  <a:pt x="1066305" y="442487"/>
                </a:lnTo>
                <a:lnTo>
                  <a:pt x="4063935" y="0"/>
                </a:lnTo>
                <a:lnTo>
                  <a:pt x="5030706" y="26361"/>
                </a:lnTo>
              </a:path>
            </a:pathLst>
          </a:custGeom>
          <a:ln w="5912">
            <a:solidFill>
              <a:srgbClr val="99999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9" name="object 549"/>
          <p:cNvSpPr/>
          <p:nvPr/>
        </p:nvSpPr>
        <p:spPr>
          <a:xfrm>
            <a:off x="9855324" y="264135"/>
            <a:ext cx="33805" cy="32801"/>
          </a:xfrm>
          <a:custGeom>
            <a:avLst/>
            <a:gdLst/>
            <a:ahLst/>
            <a:cxnLst/>
            <a:rect l="l" t="t" r="r" b="b"/>
            <a:pathLst>
              <a:path w="64134" h="62229">
                <a:moveTo>
                  <a:pt x="4188" y="61839"/>
                </a:moveTo>
                <a:lnTo>
                  <a:pt x="63564" y="4188"/>
                </a:lnTo>
                <a:lnTo>
                  <a:pt x="59622" y="0"/>
                </a:lnTo>
                <a:lnTo>
                  <a:pt x="4188" y="61839"/>
                </a:lnTo>
                <a:close/>
              </a:path>
              <a:path w="64134" h="62229">
                <a:moveTo>
                  <a:pt x="0" y="57651"/>
                </a:moveTo>
                <a:lnTo>
                  <a:pt x="4188" y="61839"/>
                </a:lnTo>
                <a:lnTo>
                  <a:pt x="59622" y="0"/>
                </a:lnTo>
                <a:lnTo>
                  <a:pt x="0" y="57651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0" name="object 550"/>
          <p:cNvSpPr/>
          <p:nvPr/>
        </p:nvSpPr>
        <p:spPr>
          <a:xfrm>
            <a:off x="9855324" y="264135"/>
            <a:ext cx="31462" cy="32801"/>
          </a:xfrm>
          <a:custGeom>
            <a:avLst/>
            <a:gdLst/>
            <a:ahLst/>
            <a:cxnLst/>
            <a:rect l="l" t="t" r="r" b="b"/>
            <a:pathLst>
              <a:path w="59690" h="62229">
                <a:moveTo>
                  <a:pt x="0" y="57651"/>
                </a:moveTo>
                <a:lnTo>
                  <a:pt x="4188" y="61839"/>
                </a:lnTo>
                <a:lnTo>
                  <a:pt x="59622" y="0"/>
                </a:lnTo>
                <a:lnTo>
                  <a:pt x="0" y="57651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1" name="object 551"/>
          <p:cNvSpPr/>
          <p:nvPr/>
        </p:nvSpPr>
        <p:spPr>
          <a:xfrm>
            <a:off x="9857532" y="264135"/>
            <a:ext cx="31462" cy="32801"/>
          </a:xfrm>
          <a:custGeom>
            <a:avLst/>
            <a:gdLst/>
            <a:ahLst/>
            <a:cxnLst/>
            <a:rect l="l" t="t" r="r" b="b"/>
            <a:pathLst>
              <a:path w="59690" h="62229">
                <a:moveTo>
                  <a:pt x="0" y="61839"/>
                </a:moveTo>
                <a:lnTo>
                  <a:pt x="55434" y="0"/>
                </a:lnTo>
                <a:lnTo>
                  <a:pt x="59376" y="4188"/>
                </a:lnTo>
                <a:lnTo>
                  <a:pt x="0" y="61839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2" name="object 552"/>
          <p:cNvSpPr/>
          <p:nvPr/>
        </p:nvSpPr>
        <p:spPr>
          <a:xfrm>
            <a:off x="9900776" y="223359"/>
            <a:ext cx="30458" cy="29454"/>
          </a:xfrm>
          <a:custGeom>
            <a:avLst/>
            <a:gdLst/>
            <a:ahLst/>
            <a:cxnLst/>
            <a:rect l="l" t="t" r="r" b="b"/>
            <a:pathLst>
              <a:path w="57784" h="55879">
                <a:moveTo>
                  <a:pt x="3941" y="55680"/>
                </a:moveTo>
                <a:lnTo>
                  <a:pt x="57158" y="4434"/>
                </a:lnTo>
                <a:lnTo>
                  <a:pt x="52970" y="0"/>
                </a:lnTo>
                <a:lnTo>
                  <a:pt x="3941" y="55680"/>
                </a:lnTo>
                <a:close/>
              </a:path>
              <a:path w="57784" h="55879">
                <a:moveTo>
                  <a:pt x="0" y="51492"/>
                </a:moveTo>
                <a:lnTo>
                  <a:pt x="3941" y="55680"/>
                </a:lnTo>
                <a:lnTo>
                  <a:pt x="52970" y="0"/>
                </a:lnTo>
                <a:lnTo>
                  <a:pt x="0" y="5149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3" name="object 553"/>
          <p:cNvSpPr/>
          <p:nvPr/>
        </p:nvSpPr>
        <p:spPr>
          <a:xfrm>
            <a:off x="9900776" y="223359"/>
            <a:ext cx="28115" cy="29454"/>
          </a:xfrm>
          <a:custGeom>
            <a:avLst/>
            <a:gdLst/>
            <a:ahLst/>
            <a:cxnLst/>
            <a:rect l="l" t="t" r="r" b="b"/>
            <a:pathLst>
              <a:path w="53340" h="55879">
                <a:moveTo>
                  <a:pt x="0" y="51492"/>
                </a:moveTo>
                <a:lnTo>
                  <a:pt x="3941" y="55680"/>
                </a:lnTo>
                <a:lnTo>
                  <a:pt x="52970" y="0"/>
                </a:lnTo>
                <a:lnTo>
                  <a:pt x="0" y="51492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4" name="object 554"/>
          <p:cNvSpPr/>
          <p:nvPr/>
        </p:nvSpPr>
        <p:spPr>
          <a:xfrm>
            <a:off x="9902852" y="223359"/>
            <a:ext cx="28115" cy="29454"/>
          </a:xfrm>
          <a:custGeom>
            <a:avLst/>
            <a:gdLst/>
            <a:ahLst/>
            <a:cxnLst/>
            <a:rect l="l" t="t" r="r" b="b"/>
            <a:pathLst>
              <a:path w="53340" h="55879">
                <a:moveTo>
                  <a:pt x="0" y="55680"/>
                </a:moveTo>
                <a:lnTo>
                  <a:pt x="49028" y="0"/>
                </a:lnTo>
                <a:lnTo>
                  <a:pt x="53216" y="4434"/>
                </a:lnTo>
                <a:lnTo>
                  <a:pt x="0" y="5568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5" name="object 555"/>
          <p:cNvSpPr/>
          <p:nvPr/>
        </p:nvSpPr>
        <p:spPr>
          <a:xfrm>
            <a:off x="9946226" y="228813"/>
            <a:ext cx="36817" cy="19747"/>
          </a:xfrm>
          <a:custGeom>
            <a:avLst/>
            <a:gdLst/>
            <a:ahLst/>
            <a:cxnLst/>
            <a:rect l="l" t="t" r="r" b="b"/>
            <a:pathLst>
              <a:path w="69850" h="37465">
                <a:moveTo>
                  <a:pt x="0" y="5420"/>
                </a:moveTo>
                <a:lnTo>
                  <a:pt x="66520" y="37448"/>
                </a:lnTo>
                <a:lnTo>
                  <a:pt x="69231" y="32274"/>
                </a:lnTo>
                <a:lnTo>
                  <a:pt x="0" y="5420"/>
                </a:lnTo>
                <a:close/>
              </a:path>
              <a:path w="69850" h="37465">
                <a:moveTo>
                  <a:pt x="0" y="5420"/>
                </a:moveTo>
                <a:lnTo>
                  <a:pt x="69231" y="32274"/>
                </a:lnTo>
                <a:lnTo>
                  <a:pt x="2463" y="0"/>
                </a:lnTo>
                <a:lnTo>
                  <a:pt x="0" y="542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6" name="object 556"/>
          <p:cNvSpPr/>
          <p:nvPr/>
        </p:nvSpPr>
        <p:spPr>
          <a:xfrm>
            <a:off x="9946226" y="228813"/>
            <a:ext cx="36817" cy="17069"/>
          </a:xfrm>
          <a:custGeom>
            <a:avLst/>
            <a:gdLst/>
            <a:ahLst/>
            <a:cxnLst/>
            <a:rect l="l" t="t" r="r" b="b"/>
            <a:pathLst>
              <a:path w="69850" h="32384">
                <a:moveTo>
                  <a:pt x="2463" y="0"/>
                </a:moveTo>
                <a:lnTo>
                  <a:pt x="0" y="5420"/>
                </a:lnTo>
                <a:lnTo>
                  <a:pt x="69231" y="32274"/>
                </a:lnTo>
                <a:lnTo>
                  <a:pt x="2463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7" name="object 557"/>
          <p:cNvSpPr/>
          <p:nvPr/>
        </p:nvSpPr>
        <p:spPr>
          <a:xfrm>
            <a:off x="9946226" y="231670"/>
            <a:ext cx="36817" cy="17069"/>
          </a:xfrm>
          <a:custGeom>
            <a:avLst/>
            <a:gdLst/>
            <a:ahLst/>
            <a:cxnLst/>
            <a:rect l="l" t="t" r="r" b="b"/>
            <a:pathLst>
              <a:path w="69850" h="32384">
                <a:moveTo>
                  <a:pt x="0" y="0"/>
                </a:moveTo>
                <a:lnTo>
                  <a:pt x="69231" y="26854"/>
                </a:lnTo>
                <a:lnTo>
                  <a:pt x="66520" y="32028"/>
                </a:ln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8" name="object 558"/>
          <p:cNvSpPr/>
          <p:nvPr/>
        </p:nvSpPr>
        <p:spPr>
          <a:xfrm>
            <a:off x="6877369" y="686311"/>
            <a:ext cx="31166" cy="3116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9" name="object 559"/>
          <p:cNvSpPr/>
          <p:nvPr/>
        </p:nvSpPr>
        <p:spPr>
          <a:xfrm>
            <a:off x="1263184" y="544672"/>
            <a:ext cx="5013515" cy="397333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0" name="object 560"/>
          <p:cNvSpPr/>
          <p:nvPr/>
        </p:nvSpPr>
        <p:spPr>
          <a:xfrm>
            <a:off x="4352236" y="1542479"/>
            <a:ext cx="2171532" cy="1455610"/>
          </a:xfrm>
          <a:custGeom>
            <a:avLst/>
            <a:gdLst/>
            <a:ahLst/>
            <a:cxnLst/>
            <a:rect l="l" t="t" r="r" b="b"/>
            <a:pathLst>
              <a:path w="4119879" h="2761615">
                <a:moveTo>
                  <a:pt x="4119862" y="2761357"/>
                </a:moveTo>
                <a:lnTo>
                  <a:pt x="4018602" y="2745835"/>
                </a:lnTo>
                <a:lnTo>
                  <a:pt x="3949864" y="2726372"/>
                </a:lnTo>
                <a:lnTo>
                  <a:pt x="3944690" y="2724401"/>
                </a:lnTo>
                <a:lnTo>
                  <a:pt x="3946415" y="2720952"/>
                </a:lnTo>
                <a:lnTo>
                  <a:pt x="3947154" y="2718734"/>
                </a:lnTo>
                <a:lnTo>
                  <a:pt x="3973023" y="2660590"/>
                </a:lnTo>
                <a:lnTo>
                  <a:pt x="3980414" y="2608852"/>
                </a:lnTo>
                <a:lnTo>
                  <a:pt x="3870285" y="2487143"/>
                </a:lnTo>
                <a:lnTo>
                  <a:pt x="3553202" y="2099843"/>
                </a:lnTo>
                <a:lnTo>
                  <a:pt x="3109237" y="1781036"/>
                </a:lnTo>
                <a:lnTo>
                  <a:pt x="2665517" y="1462228"/>
                </a:lnTo>
                <a:lnTo>
                  <a:pt x="2218103" y="1175449"/>
                </a:lnTo>
                <a:lnTo>
                  <a:pt x="1770688" y="888670"/>
                </a:lnTo>
                <a:lnTo>
                  <a:pt x="1323273" y="601891"/>
                </a:lnTo>
                <a:lnTo>
                  <a:pt x="875858" y="315112"/>
                </a:lnTo>
                <a:lnTo>
                  <a:pt x="428197" y="28086"/>
                </a:lnTo>
                <a:lnTo>
                  <a:pt x="0" y="0"/>
                </a:lnTo>
              </a:path>
            </a:pathLst>
          </a:custGeom>
          <a:ln w="12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1" name="object 561"/>
          <p:cNvSpPr/>
          <p:nvPr/>
        </p:nvSpPr>
        <p:spPr>
          <a:xfrm>
            <a:off x="3711895" y="1685326"/>
            <a:ext cx="320977" cy="217555"/>
          </a:xfrm>
          <a:custGeom>
            <a:avLst/>
            <a:gdLst/>
            <a:ahLst/>
            <a:cxnLst/>
            <a:rect l="l" t="t" r="r" b="b"/>
            <a:pathLst>
              <a:path w="608964" h="412750">
                <a:moveTo>
                  <a:pt x="246" y="395429"/>
                </a:moveTo>
                <a:lnTo>
                  <a:pt x="0" y="390502"/>
                </a:lnTo>
                <a:lnTo>
                  <a:pt x="1724" y="387792"/>
                </a:lnTo>
                <a:lnTo>
                  <a:pt x="75883" y="407255"/>
                </a:lnTo>
                <a:lnTo>
                  <a:pt x="94607" y="412183"/>
                </a:lnTo>
                <a:lnTo>
                  <a:pt x="128360" y="393705"/>
                </a:lnTo>
                <a:lnTo>
                  <a:pt x="177635" y="365865"/>
                </a:lnTo>
                <a:lnTo>
                  <a:pt x="608789" y="0"/>
                </a:lnTo>
              </a:path>
            </a:pathLst>
          </a:custGeom>
          <a:ln w="12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2" name="object 562"/>
          <p:cNvSpPr/>
          <p:nvPr/>
        </p:nvSpPr>
        <p:spPr>
          <a:xfrm>
            <a:off x="3700856" y="1685326"/>
            <a:ext cx="158648" cy="83675"/>
          </a:xfrm>
          <a:custGeom>
            <a:avLst/>
            <a:gdLst/>
            <a:ahLst/>
            <a:cxnLst/>
            <a:rect l="l" t="t" r="r" b="b"/>
            <a:pathLst>
              <a:path w="300989" h="158750">
                <a:moveTo>
                  <a:pt x="0" y="97071"/>
                </a:moveTo>
                <a:lnTo>
                  <a:pt x="54448" y="118013"/>
                </a:lnTo>
                <a:lnTo>
                  <a:pt x="91404" y="135012"/>
                </a:lnTo>
                <a:lnTo>
                  <a:pt x="134766" y="158664"/>
                </a:lnTo>
                <a:lnTo>
                  <a:pt x="177389" y="137969"/>
                </a:lnTo>
                <a:lnTo>
                  <a:pt x="300576" y="0"/>
                </a:lnTo>
              </a:path>
            </a:pathLst>
          </a:custGeom>
          <a:ln w="12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3" name="object 563"/>
          <p:cNvSpPr/>
          <p:nvPr/>
        </p:nvSpPr>
        <p:spPr>
          <a:xfrm>
            <a:off x="5190224" y="1261462"/>
            <a:ext cx="1634674" cy="1356539"/>
          </a:xfrm>
          <a:custGeom>
            <a:avLst/>
            <a:gdLst/>
            <a:ahLst/>
            <a:cxnLst/>
            <a:rect l="l" t="t" r="r" b="b"/>
            <a:pathLst>
              <a:path w="3101340" h="2573654">
                <a:moveTo>
                  <a:pt x="0" y="0"/>
                </a:moveTo>
                <a:lnTo>
                  <a:pt x="114810" y="370053"/>
                </a:lnTo>
                <a:lnTo>
                  <a:pt x="487080" y="665701"/>
                </a:lnTo>
                <a:lnTo>
                  <a:pt x="859105" y="961350"/>
                </a:lnTo>
                <a:lnTo>
                  <a:pt x="1231376" y="1256999"/>
                </a:lnTo>
                <a:lnTo>
                  <a:pt x="1641342" y="1392751"/>
                </a:lnTo>
                <a:lnTo>
                  <a:pt x="2051308" y="1528502"/>
                </a:lnTo>
                <a:lnTo>
                  <a:pt x="2461274" y="1664254"/>
                </a:lnTo>
                <a:lnTo>
                  <a:pt x="2852762" y="1890672"/>
                </a:lnTo>
                <a:lnTo>
                  <a:pt x="2887993" y="2485172"/>
                </a:lnTo>
                <a:lnTo>
                  <a:pt x="2982354" y="2573620"/>
                </a:lnTo>
                <a:lnTo>
                  <a:pt x="3013890" y="2535679"/>
                </a:lnTo>
                <a:lnTo>
                  <a:pt x="3053556" y="2475317"/>
                </a:lnTo>
                <a:lnTo>
                  <a:pt x="3065382" y="2332174"/>
                </a:lnTo>
                <a:lnTo>
                  <a:pt x="3100614" y="1905947"/>
                </a:lnTo>
                <a:lnTo>
                  <a:pt x="3100860" y="1903730"/>
                </a:lnTo>
                <a:lnTo>
                  <a:pt x="3100860" y="1902498"/>
                </a:lnTo>
              </a:path>
            </a:pathLst>
          </a:custGeom>
          <a:ln w="12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4" name="object 564"/>
          <p:cNvSpPr/>
          <p:nvPr/>
        </p:nvSpPr>
        <p:spPr>
          <a:xfrm>
            <a:off x="5403715" y="1258215"/>
            <a:ext cx="15061" cy="6694"/>
          </a:xfrm>
          <a:custGeom>
            <a:avLst/>
            <a:gdLst/>
            <a:ahLst/>
            <a:cxnLst/>
            <a:rect l="l" t="t" r="r" b="b"/>
            <a:pathLst>
              <a:path w="28575" h="12700">
                <a:moveTo>
                  <a:pt x="28332" y="12318"/>
                </a:moveTo>
                <a:lnTo>
                  <a:pt x="28332" y="0"/>
                </a:lnTo>
                <a:lnTo>
                  <a:pt x="0" y="0"/>
                </a:lnTo>
                <a:lnTo>
                  <a:pt x="0" y="12318"/>
                </a:lnTo>
                <a:lnTo>
                  <a:pt x="28332" y="123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5" name="object 565"/>
          <p:cNvSpPr/>
          <p:nvPr/>
        </p:nvSpPr>
        <p:spPr>
          <a:xfrm>
            <a:off x="3687741" y="1571439"/>
            <a:ext cx="99992" cy="3727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6" name="object 566"/>
          <p:cNvSpPr/>
          <p:nvPr/>
        </p:nvSpPr>
        <p:spPr>
          <a:xfrm>
            <a:off x="3688001" y="1413918"/>
            <a:ext cx="93716" cy="24768"/>
          </a:xfrm>
          <a:custGeom>
            <a:avLst/>
            <a:gdLst/>
            <a:ahLst/>
            <a:cxnLst/>
            <a:rect l="l" t="t" r="r" b="b"/>
            <a:pathLst>
              <a:path w="177800" h="46989">
                <a:moveTo>
                  <a:pt x="0" y="2217"/>
                </a:moveTo>
                <a:lnTo>
                  <a:pt x="25869" y="15521"/>
                </a:lnTo>
                <a:lnTo>
                  <a:pt x="89680" y="46811"/>
                </a:lnTo>
                <a:lnTo>
                  <a:pt x="113331" y="34492"/>
                </a:lnTo>
                <a:lnTo>
                  <a:pt x="177389" y="0"/>
                </a:lnTo>
              </a:path>
            </a:pathLst>
          </a:custGeom>
          <a:ln w="12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7" name="object 567"/>
          <p:cNvSpPr/>
          <p:nvPr/>
        </p:nvSpPr>
        <p:spPr>
          <a:xfrm>
            <a:off x="4114591" y="665404"/>
            <a:ext cx="102418" cy="91038"/>
          </a:xfrm>
          <a:custGeom>
            <a:avLst/>
            <a:gdLst/>
            <a:ahLst/>
            <a:cxnLst/>
            <a:rect l="l" t="t" r="r" b="b"/>
            <a:pathLst>
              <a:path w="194310" h="172719">
                <a:moveTo>
                  <a:pt x="40898" y="172461"/>
                </a:moveTo>
                <a:lnTo>
                  <a:pt x="47303" y="167780"/>
                </a:lnTo>
                <a:lnTo>
                  <a:pt x="193896" y="53709"/>
                </a:lnTo>
                <a:lnTo>
                  <a:pt x="139447" y="37448"/>
                </a:lnTo>
                <a:lnTo>
                  <a:pt x="0" y="0"/>
                </a:lnTo>
              </a:path>
            </a:pathLst>
          </a:custGeom>
          <a:ln w="12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8" name="object 568"/>
          <p:cNvSpPr/>
          <p:nvPr/>
        </p:nvSpPr>
        <p:spPr>
          <a:xfrm>
            <a:off x="3682286" y="1092384"/>
            <a:ext cx="93716" cy="24433"/>
          </a:xfrm>
          <a:custGeom>
            <a:avLst/>
            <a:gdLst/>
            <a:ahLst/>
            <a:cxnLst/>
            <a:rect l="l" t="t" r="r" b="b"/>
            <a:pathLst>
              <a:path w="177800" h="46355">
                <a:moveTo>
                  <a:pt x="0" y="492"/>
                </a:moveTo>
                <a:lnTo>
                  <a:pt x="76622" y="39666"/>
                </a:lnTo>
                <a:lnTo>
                  <a:pt x="89433" y="46071"/>
                </a:lnTo>
                <a:lnTo>
                  <a:pt x="167534" y="5173"/>
                </a:lnTo>
                <a:lnTo>
                  <a:pt x="177389" y="0"/>
                </a:lnTo>
              </a:path>
            </a:pathLst>
          </a:custGeom>
          <a:ln w="123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9" name="object 569"/>
          <p:cNvSpPr/>
          <p:nvPr/>
        </p:nvSpPr>
        <p:spPr>
          <a:xfrm>
            <a:off x="3745528" y="804614"/>
            <a:ext cx="99343" cy="9973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0" name="object 570"/>
          <p:cNvSpPr/>
          <p:nvPr/>
        </p:nvSpPr>
        <p:spPr>
          <a:xfrm>
            <a:off x="3929151" y="3511031"/>
            <a:ext cx="654366" cy="17790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1" name="object 571"/>
          <p:cNvSpPr/>
          <p:nvPr/>
        </p:nvSpPr>
        <p:spPr>
          <a:xfrm>
            <a:off x="4765321" y="2462409"/>
            <a:ext cx="547903" cy="176722"/>
          </a:xfrm>
          <a:custGeom>
            <a:avLst/>
            <a:gdLst/>
            <a:ahLst/>
            <a:cxnLst/>
            <a:rect l="l" t="t" r="r" b="b"/>
            <a:pathLst>
              <a:path w="1039495" h="335279">
                <a:moveTo>
                  <a:pt x="0" y="335068"/>
                </a:moveTo>
                <a:lnTo>
                  <a:pt x="1039204" y="335068"/>
                </a:lnTo>
                <a:lnTo>
                  <a:pt x="1039204" y="0"/>
                </a:lnTo>
                <a:lnTo>
                  <a:pt x="0" y="335068"/>
                </a:lnTo>
                <a:close/>
              </a:path>
              <a:path w="1039495" h="335279">
                <a:moveTo>
                  <a:pt x="0" y="0"/>
                </a:moveTo>
                <a:lnTo>
                  <a:pt x="0" y="335068"/>
                </a:lnTo>
                <a:lnTo>
                  <a:pt x="103920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2" name="object 572"/>
          <p:cNvSpPr/>
          <p:nvPr/>
        </p:nvSpPr>
        <p:spPr>
          <a:xfrm>
            <a:off x="4765321" y="2462409"/>
            <a:ext cx="547903" cy="176722"/>
          </a:xfrm>
          <a:custGeom>
            <a:avLst/>
            <a:gdLst/>
            <a:ahLst/>
            <a:cxnLst/>
            <a:rect l="l" t="t" r="r" b="b"/>
            <a:pathLst>
              <a:path w="1039495" h="335279">
                <a:moveTo>
                  <a:pt x="0" y="0"/>
                </a:moveTo>
                <a:lnTo>
                  <a:pt x="0" y="335068"/>
                </a:lnTo>
                <a:lnTo>
                  <a:pt x="1039204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3" name="object 573"/>
          <p:cNvSpPr/>
          <p:nvPr/>
        </p:nvSpPr>
        <p:spPr>
          <a:xfrm>
            <a:off x="4765321" y="2462409"/>
            <a:ext cx="547903" cy="176722"/>
          </a:xfrm>
          <a:custGeom>
            <a:avLst/>
            <a:gdLst/>
            <a:ahLst/>
            <a:cxnLst/>
            <a:rect l="l" t="t" r="r" b="b"/>
            <a:pathLst>
              <a:path w="1039495" h="335279">
                <a:moveTo>
                  <a:pt x="0" y="335068"/>
                </a:moveTo>
                <a:lnTo>
                  <a:pt x="1039204" y="0"/>
                </a:lnTo>
                <a:lnTo>
                  <a:pt x="1039204" y="335068"/>
                </a:lnTo>
                <a:lnTo>
                  <a:pt x="0" y="33506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4" name="object 574"/>
          <p:cNvSpPr/>
          <p:nvPr/>
        </p:nvSpPr>
        <p:spPr>
          <a:xfrm>
            <a:off x="6321697" y="299717"/>
            <a:ext cx="658689" cy="189105"/>
          </a:xfrm>
          <a:custGeom>
            <a:avLst/>
            <a:gdLst/>
            <a:ahLst/>
            <a:cxnLst/>
            <a:rect l="l" t="t" r="r" b="b"/>
            <a:pathLst>
              <a:path w="1249679" h="358775">
                <a:moveTo>
                  <a:pt x="0" y="358720"/>
                </a:moveTo>
                <a:lnTo>
                  <a:pt x="1249607" y="358720"/>
                </a:lnTo>
                <a:lnTo>
                  <a:pt x="1249607" y="0"/>
                </a:lnTo>
                <a:lnTo>
                  <a:pt x="0" y="358720"/>
                </a:lnTo>
                <a:close/>
              </a:path>
              <a:path w="1249679" h="358775">
                <a:moveTo>
                  <a:pt x="0" y="0"/>
                </a:moveTo>
                <a:lnTo>
                  <a:pt x="0" y="358720"/>
                </a:lnTo>
                <a:lnTo>
                  <a:pt x="124960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5" name="object 575"/>
          <p:cNvSpPr/>
          <p:nvPr/>
        </p:nvSpPr>
        <p:spPr>
          <a:xfrm>
            <a:off x="6321697" y="299717"/>
            <a:ext cx="658689" cy="189105"/>
          </a:xfrm>
          <a:custGeom>
            <a:avLst/>
            <a:gdLst/>
            <a:ahLst/>
            <a:cxnLst/>
            <a:rect l="l" t="t" r="r" b="b"/>
            <a:pathLst>
              <a:path w="1249679" h="358775">
                <a:moveTo>
                  <a:pt x="0" y="0"/>
                </a:moveTo>
                <a:lnTo>
                  <a:pt x="0" y="358720"/>
                </a:lnTo>
                <a:lnTo>
                  <a:pt x="124960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6" name="object 576"/>
          <p:cNvSpPr/>
          <p:nvPr/>
        </p:nvSpPr>
        <p:spPr>
          <a:xfrm>
            <a:off x="6321697" y="299717"/>
            <a:ext cx="658689" cy="189105"/>
          </a:xfrm>
          <a:custGeom>
            <a:avLst/>
            <a:gdLst/>
            <a:ahLst/>
            <a:cxnLst/>
            <a:rect l="l" t="t" r="r" b="b"/>
            <a:pathLst>
              <a:path w="1249679" h="358775">
                <a:moveTo>
                  <a:pt x="0" y="358720"/>
                </a:moveTo>
                <a:lnTo>
                  <a:pt x="1249607" y="0"/>
                </a:lnTo>
                <a:lnTo>
                  <a:pt x="1249607" y="358720"/>
                </a:lnTo>
                <a:lnTo>
                  <a:pt x="0" y="35872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7" name="object 577"/>
          <p:cNvSpPr txBox="1"/>
          <p:nvPr/>
        </p:nvSpPr>
        <p:spPr>
          <a:xfrm>
            <a:off x="6319548" y="274510"/>
            <a:ext cx="657016" cy="198462"/>
          </a:xfrm>
          <a:prstGeom prst="rect">
            <a:avLst/>
          </a:prstGeom>
        </p:spPr>
        <p:txBody>
          <a:bodyPr vert="horz" wrap="square" lIns="0" tIns="18743" rIns="0" bIns="0" rtlCol="0">
            <a:spAutoFit/>
          </a:bodyPr>
          <a:lstStyle/>
          <a:p>
            <a:pPr marL="120830" marR="2678" indent="-114470">
              <a:lnSpc>
                <a:spcPts val="738"/>
              </a:lnSpc>
              <a:spcBef>
                <a:spcPts val="148"/>
              </a:spcBef>
            </a:pPr>
            <a:r>
              <a:rPr sz="685" b="1" dirty="0">
                <a:latin typeface="Arial"/>
                <a:cs typeface="Arial"/>
              </a:rPr>
              <a:t>PHASE 1</a:t>
            </a:r>
            <a:r>
              <a:rPr sz="685" b="1" spc="-50" dirty="0">
                <a:latin typeface="Arial"/>
                <a:cs typeface="Arial"/>
              </a:rPr>
              <a:t> </a:t>
            </a:r>
            <a:r>
              <a:rPr sz="685" b="1" spc="-3" dirty="0">
                <a:latin typeface="Arial"/>
                <a:cs typeface="Arial"/>
              </a:rPr>
              <a:t>AREA  </a:t>
            </a:r>
            <a:r>
              <a:rPr sz="685" b="1" dirty="0">
                <a:latin typeface="Arial"/>
                <a:cs typeface="Arial"/>
              </a:rPr>
              <a:t>(CLOSED)</a:t>
            </a:r>
            <a:endParaRPr sz="685" dirty="0">
              <a:latin typeface="Arial"/>
              <a:cs typeface="Arial"/>
            </a:endParaRPr>
          </a:p>
        </p:txBody>
      </p:sp>
      <p:sp>
        <p:nvSpPr>
          <p:cNvPr id="578" name="object 578"/>
          <p:cNvSpPr/>
          <p:nvPr/>
        </p:nvSpPr>
        <p:spPr>
          <a:xfrm>
            <a:off x="2264992" y="1359897"/>
            <a:ext cx="658689" cy="189105"/>
          </a:xfrm>
          <a:custGeom>
            <a:avLst/>
            <a:gdLst/>
            <a:ahLst/>
            <a:cxnLst/>
            <a:rect l="l" t="t" r="r" b="b"/>
            <a:pathLst>
              <a:path w="1249679" h="358775">
                <a:moveTo>
                  <a:pt x="0" y="358720"/>
                </a:moveTo>
                <a:lnTo>
                  <a:pt x="1249607" y="358720"/>
                </a:lnTo>
                <a:lnTo>
                  <a:pt x="1249607" y="0"/>
                </a:lnTo>
                <a:lnTo>
                  <a:pt x="0" y="358720"/>
                </a:lnTo>
                <a:close/>
              </a:path>
              <a:path w="1249679" h="358775">
                <a:moveTo>
                  <a:pt x="0" y="0"/>
                </a:moveTo>
                <a:lnTo>
                  <a:pt x="0" y="358720"/>
                </a:lnTo>
                <a:lnTo>
                  <a:pt x="124960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9" name="object 579"/>
          <p:cNvSpPr/>
          <p:nvPr/>
        </p:nvSpPr>
        <p:spPr>
          <a:xfrm>
            <a:off x="2264992" y="1359897"/>
            <a:ext cx="658689" cy="189105"/>
          </a:xfrm>
          <a:custGeom>
            <a:avLst/>
            <a:gdLst/>
            <a:ahLst/>
            <a:cxnLst/>
            <a:rect l="l" t="t" r="r" b="b"/>
            <a:pathLst>
              <a:path w="1249679" h="358775">
                <a:moveTo>
                  <a:pt x="0" y="0"/>
                </a:moveTo>
                <a:lnTo>
                  <a:pt x="0" y="358720"/>
                </a:lnTo>
                <a:lnTo>
                  <a:pt x="124960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80" name="object 580"/>
          <p:cNvSpPr/>
          <p:nvPr/>
        </p:nvSpPr>
        <p:spPr>
          <a:xfrm>
            <a:off x="2264992" y="1359897"/>
            <a:ext cx="658689" cy="189105"/>
          </a:xfrm>
          <a:custGeom>
            <a:avLst/>
            <a:gdLst/>
            <a:ahLst/>
            <a:cxnLst/>
            <a:rect l="l" t="t" r="r" b="b"/>
            <a:pathLst>
              <a:path w="1249679" h="358775">
                <a:moveTo>
                  <a:pt x="0" y="358720"/>
                </a:moveTo>
                <a:lnTo>
                  <a:pt x="1249607" y="0"/>
                </a:lnTo>
                <a:lnTo>
                  <a:pt x="1249607" y="358720"/>
                </a:lnTo>
                <a:lnTo>
                  <a:pt x="0" y="35872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81" name="object 581"/>
          <p:cNvSpPr txBox="1"/>
          <p:nvPr/>
        </p:nvSpPr>
        <p:spPr>
          <a:xfrm>
            <a:off x="2262843" y="1334689"/>
            <a:ext cx="657016" cy="198462"/>
          </a:xfrm>
          <a:prstGeom prst="rect">
            <a:avLst/>
          </a:prstGeom>
        </p:spPr>
        <p:txBody>
          <a:bodyPr vert="horz" wrap="square" lIns="0" tIns="18743" rIns="0" bIns="0" rtlCol="0">
            <a:spAutoFit/>
          </a:bodyPr>
          <a:lstStyle/>
          <a:p>
            <a:pPr marL="120830" marR="2678" indent="-114470">
              <a:lnSpc>
                <a:spcPts val="738"/>
              </a:lnSpc>
              <a:spcBef>
                <a:spcPts val="148"/>
              </a:spcBef>
            </a:pPr>
            <a:r>
              <a:rPr sz="685" b="1" dirty="0">
                <a:latin typeface="Arial"/>
                <a:cs typeface="Arial"/>
              </a:rPr>
              <a:t>PHASE 2</a:t>
            </a:r>
            <a:r>
              <a:rPr sz="685" b="1" spc="-50" dirty="0">
                <a:latin typeface="Arial"/>
                <a:cs typeface="Arial"/>
              </a:rPr>
              <a:t> </a:t>
            </a:r>
            <a:r>
              <a:rPr sz="685" b="1" spc="-3" dirty="0">
                <a:latin typeface="Arial"/>
                <a:cs typeface="Arial"/>
              </a:rPr>
              <a:t>AREA  </a:t>
            </a:r>
            <a:r>
              <a:rPr sz="685" b="1" dirty="0">
                <a:latin typeface="Arial"/>
                <a:cs typeface="Arial"/>
              </a:rPr>
              <a:t>(CLOSED)</a:t>
            </a:r>
            <a:endParaRPr sz="685" dirty="0">
              <a:latin typeface="Arial"/>
              <a:cs typeface="Arial"/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2042151" y="2181652"/>
            <a:ext cx="659024" cy="189105"/>
          </a:xfrm>
          <a:custGeom>
            <a:avLst/>
            <a:gdLst/>
            <a:ahLst/>
            <a:cxnLst/>
            <a:rect l="l" t="t" r="r" b="b"/>
            <a:pathLst>
              <a:path w="1250314" h="358775">
                <a:moveTo>
                  <a:pt x="0" y="358720"/>
                </a:moveTo>
                <a:lnTo>
                  <a:pt x="1249854" y="358720"/>
                </a:lnTo>
                <a:lnTo>
                  <a:pt x="1249854" y="0"/>
                </a:lnTo>
                <a:lnTo>
                  <a:pt x="0" y="358720"/>
                </a:lnTo>
                <a:close/>
              </a:path>
              <a:path w="1250314" h="358775">
                <a:moveTo>
                  <a:pt x="0" y="0"/>
                </a:moveTo>
                <a:lnTo>
                  <a:pt x="0" y="358720"/>
                </a:lnTo>
                <a:lnTo>
                  <a:pt x="124985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83" name="object 583"/>
          <p:cNvSpPr/>
          <p:nvPr/>
        </p:nvSpPr>
        <p:spPr>
          <a:xfrm>
            <a:off x="2042151" y="2181652"/>
            <a:ext cx="659024" cy="189105"/>
          </a:xfrm>
          <a:custGeom>
            <a:avLst/>
            <a:gdLst/>
            <a:ahLst/>
            <a:cxnLst/>
            <a:rect l="l" t="t" r="r" b="b"/>
            <a:pathLst>
              <a:path w="1250314" h="358775">
                <a:moveTo>
                  <a:pt x="0" y="0"/>
                </a:moveTo>
                <a:lnTo>
                  <a:pt x="0" y="358720"/>
                </a:lnTo>
                <a:lnTo>
                  <a:pt x="1249854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84" name="object 584"/>
          <p:cNvSpPr/>
          <p:nvPr/>
        </p:nvSpPr>
        <p:spPr>
          <a:xfrm>
            <a:off x="2042151" y="2181652"/>
            <a:ext cx="659024" cy="189105"/>
          </a:xfrm>
          <a:custGeom>
            <a:avLst/>
            <a:gdLst/>
            <a:ahLst/>
            <a:cxnLst/>
            <a:rect l="l" t="t" r="r" b="b"/>
            <a:pathLst>
              <a:path w="1250314" h="358775">
                <a:moveTo>
                  <a:pt x="0" y="358720"/>
                </a:moveTo>
                <a:lnTo>
                  <a:pt x="1249854" y="0"/>
                </a:lnTo>
                <a:lnTo>
                  <a:pt x="1249854" y="358720"/>
                </a:lnTo>
                <a:lnTo>
                  <a:pt x="0" y="35872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85" name="object 585"/>
          <p:cNvSpPr txBox="1"/>
          <p:nvPr/>
        </p:nvSpPr>
        <p:spPr>
          <a:xfrm>
            <a:off x="2144021" y="2156445"/>
            <a:ext cx="449167" cy="198462"/>
          </a:xfrm>
          <a:prstGeom prst="rect">
            <a:avLst/>
          </a:prstGeom>
        </p:spPr>
        <p:txBody>
          <a:bodyPr vert="horz" wrap="square" lIns="0" tIns="18743" rIns="0" bIns="0" rtlCol="0">
            <a:spAutoFit/>
          </a:bodyPr>
          <a:lstStyle/>
          <a:p>
            <a:pPr marL="104094" marR="2678" indent="-97735">
              <a:lnSpc>
                <a:spcPts val="738"/>
              </a:lnSpc>
              <a:spcBef>
                <a:spcPts val="148"/>
              </a:spcBef>
            </a:pPr>
            <a:r>
              <a:rPr sz="685" b="1" dirty="0">
                <a:latin typeface="Arial"/>
                <a:cs typeface="Arial"/>
              </a:rPr>
              <a:t>PHASE</a:t>
            </a:r>
            <a:r>
              <a:rPr sz="685" b="1" spc="-50" dirty="0">
                <a:latin typeface="Arial"/>
                <a:cs typeface="Arial"/>
              </a:rPr>
              <a:t> </a:t>
            </a:r>
            <a:r>
              <a:rPr sz="685" b="1" spc="-3" dirty="0">
                <a:latin typeface="Arial"/>
                <a:cs typeface="Arial"/>
              </a:rPr>
              <a:t>5A  AREA</a:t>
            </a:r>
            <a:endParaRPr sz="685" dirty="0">
              <a:latin typeface="Arial"/>
              <a:cs typeface="Arial"/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1904110" y="3537913"/>
            <a:ext cx="658689" cy="189105"/>
          </a:xfrm>
          <a:custGeom>
            <a:avLst/>
            <a:gdLst/>
            <a:ahLst/>
            <a:cxnLst/>
            <a:rect l="l" t="t" r="r" b="b"/>
            <a:pathLst>
              <a:path w="1249679" h="358775">
                <a:moveTo>
                  <a:pt x="0" y="358720"/>
                </a:moveTo>
                <a:lnTo>
                  <a:pt x="1249607" y="358720"/>
                </a:lnTo>
                <a:lnTo>
                  <a:pt x="1249607" y="0"/>
                </a:lnTo>
                <a:lnTo>
                  <a:pt x="0" y="358720"/>
                </a:lnTo>
                <a:close/>
              </a:path>
              <a:path w="1249679" h="358775">
                <a:moveTo>
                  <a:pt x="0" y="0"/>
                </a:moveTo>
                <a:lnTo>
                  <a:pt x="0" y="358720"/>
                </a:lnTo>
                <a:lnTo>
                  <a:pt x="124960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87" name="object 587"/>
          <p:cNvSpPr/>
          <p:nvPr/>
        </p:nvSpPr>
        <p:spPr>
          <a:xfrm>
            <a:off x="1904110" y="3537913"/>
            <a:ext cx="658689" cy="189105"/>
          </a:xfrm>
          <a:custGeom>
            <a:avLst/>
            <a:gdLst/>
            <a:ahLst/>
            <a:cxnLst/>
            <a:rect l="l" t="t" r="r" b="b"/>
            <a:pathLst>
              <a:path w="1249679" h="358775">
                <a:moveTo>
                  <a:pt x="0" y="0"/>
                </a:moveTo>
                <a:lnTo>
                  <a:pt x="0" y="358720"/>
                </a:lnTo>
                <a:lnTo>
                  <a:pt x="124960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88" name="object 588"/>
          <p:cNvSpPr/>
          <p:nvPr/>
        </p:nvSpPr>
        <p:spPr>
          <a:xfrm>
            <a:off x="1904110" y="3537913"/>
            <a:ext cx="658689" cy="189105"/>
          </a:xfrm>
          <a:custGeom>
            <a:avLst/>
            <a:gdLst/>
            <a:ahLst/>
            <a:cxnLst/>
            <a:rect l="l" t="t" r="r" b="b"/>
            <a:pathLst>
              <a:path w="1249679" h="358775">
                <a:moveTo>
                  <a:pt x="0" y="358720"/>
                </a:moveTo>
                <a:lnTo>
                  <a:pt x="1249607" y="0"/>
                </a:lnTo>
                <a:lnTo>
                  <a:pt x="1249607" y="358720"/>
                </a:lnTo>
                <a:lnTo>
                  <a:pt x="0" y="35872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89" name="object 589"/>
          <p:cNvSpPr txBox="1"/>
          <p:nvPr/>
        </p:nvSpPr>
        <p:spPr>
          <a:xfrm>
            <a:off x="2007928" y="3512706"/>
            <a:ext cx="449167" cy="198462"/>
          </a:xfrm>
          <a:prstGeom prst="rect">
            <a:avLst/>
          </a:prstGeom>
        </p:spPr>
        <p:txBody>
          <a:bodyPr vert="horz" wrap="square" lIns="0" tIns="18743" rIns="0" bIns="0" rtlCol="0">
            <a:spAutoFit/>
          </a:bodyPr>
          <a:lstStyle/>
          <a:p>
            <a:pPr marL="102086" marR="2678" indent="-95727">
              <a:lnSpc>
                <a:spcPts val="738"/>
              </a:lnSpc>
              <a:spcBef>
                <a:spcPts val="148"/>
              </a:spcBef>
            </a:pPr>
            <a:r>
              <a:rPr sz="685" b="1" dirty="0">
                <a:latin typeface="Arial"/>
                <a:cs typeface="Arial"/>
              </a:rPr>
              <a:t>PHASE</a:t>
            </a:r>
            <a:r>
              <a:rPr sz="685" b="1" spc="-50" dirty="0">
                <a:latin typeface="Arial"/>
                <a:cs typeface="Arial"/>
              </a:rPr>
              <a:t> </a:t>
            </a:r>
            <a:r>
              <a:rPr sz="685" b="1" spc="-3" dirty="0">
                <a:latin typeface="Arial"/>
                <a:cs typeface="Arial"/>
              </a:rPr>
              <a:t>5B  AREA</a:t>
            </a:r>
            <a:endParaRPr sz="685" dirty="0">
              <a:latin typeface="Arial"/>
              <a:cs typeface="Arial"/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3920970" y="4934820"/>
            <a:ext cx="658689" cy="189105"/>
          </a:xfrm>
          <a:custGeom>
            <a:avLst/>
            <a:gdLst/>
            <a:ahLst/>
            <a:cxnLst/>
            <a:rect l="l" t="t" r="r" b="b"/>
            <a:pathLst>
              <a:path w="1249679" h="358775">
                <a:moveTo>
                  <a:pt x="0" y="358720"/>
                </a:moveTo>
                <a:lnTo>
                  <a:pt x="1249607" y="358720"/>
                </a:lnTo>
                <a:lnTo>
                  <a:pt x="1249607" y="0"/>
                </a:lnTo>
                <a:lnTo>
                  <a:pt x="0" y="358720"/>
                </a:lnTo>
                <a:close/>
              </a:path>
              <a:path w="1249679" h="358775">
                <a:moveTo>
                  <a:pt x="0" y="0"/>
                </a:moveTo>
                <a:lnTo>
                  <a:pt x="0" y="358720"/>
                </a:lnTo>
                <a:lnTo>
                  <a:pt x="124960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91" name="object 591"/>
          <p:cNvSpPr/>
          <p:nvPr/>
        </p:nvSpPr>
        <p:spPr>
          <a:xfrm>
            <a:off x="3920970" y="4934820"/>
            <a:ext cx="658689" cy="189105"/>
          </a:xfrm>
          <a:custGeom>
            <a:avLst/>
            <a:gdLst/>
            <a:ahLst/>
            <a:cxnLst/>
            <a:rect l="l" t="t" r="r" b="b"/>
            <a:pathLst>
              <a:path w="1249679" h="358775">
                <a:moveTo>
                  <a:pt x="0" y="0"/>
                </a:moveTo>
                <a:lnTo>
                  <a:pt x="0" y="358720"/>
                </a:lnTo>
                <a:lnTo>
                  <a:pt x="124960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92" name="object 592"/>
          <p:cNvSpPr/>
          <p:nvPr/>
        </p:nvSpPr>
        <p:spPr>
          <a:xfrm>
            <a:off x="3920970" y="4934820"/>
            <a:ext cx="658689" cy="189105"/>
          </a:xfrm>
          <a:custGeom>
            <a:avLst/>
            <a:gdLst/>
            <a:ahLst/>
            <a:cxnLst/>
            <a:rect l="l" t="t" r="r" b="b"/>
            <a:pathLst>
              <a:path w="1249679" h="358775">
                <a:moveTo>
                  <a:pt x="0" y="358720"/>
                </a:moveTo>
                <a:lnTo>
                  <a:pt x="1249607" y="0"/>
                </a:lnTo>
                <a:lnTo>
                  <a:pt x="1249607" y="358720"/>
                </a:lnTo>
                <a:lnTo>
                  <a:pt x="0" y="35872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93" name="object 593"/>
          <p:cNvSpPr txBox="1"/>
          <p:nvPr/>
        </p:nvSpPr>
        <p:spPr>
          <a:xfrm>
            <a:off x="4027255" y="4909613"/>
            <a:ext cx="444146" cy="198462"/>
          </a:xfrm>
          <a:prstGeom prst="rect">
            <a:avLst/>
          </a:prstGeom>
        </p:spPr>
        <p:txBody>
          <a:bodyPr vert="horz" wrap="square" lIns="0" tIns="18743" rIns="0" bIns="0" rtlCol="0">
            <a:spAutoFit/>
          </a:bodyPr>
          <a:lstStyle/>
          <a:p>
            <a:pPr marL="99743" marR="2678" indent="-93384">
              <a:lnSpc>
                <a:spcPts val="738"/>
              </a:lnSpc>
              <a:spcBef>
                <a:spcPts val="148"/>
              </a:spcBef>
            </a:pPr>
            <a:r>
              <a:rPr sz="685" b="1" dirty="0">
                <a:latin typeface="Arial"/>
                <a:cs typeface="Arial"/>
              </a:rPr>
              <a:t>PHASE</a:t>
            </a:r>
            <a:r>
              <a:rPr sz="685" b="1" spc="-50" dirty="0">
                <a:latin typeface="Arial"/>
                <a:cs typeface="Arial"/>
              </a:rPr>
              <a:t> </a:t>
            </a:r>
            <a:r>
              <a:rPr sz="685" b="1" spc="-3" dirty="0">
                <a:latin typeface="Arial"/>
                <a:cs typeface="Arial"/>
              </a:rPr>
              <a:t>5E  AREA</a:t>
            </a:r>
            <a:endParaRPr sz="685" dirty="0">
              <a:latin typeface="Arial"/>
              <a:cs typeface="Arial"/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4066413" y="3030029"/>
            <a:ext cx="732412" cy="16609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95" name="object 595"/>
          <p:cNvSpPr/>
          <p:nvPr/>
        </p:nvSpPr>
        <p:spPr>
          <a:xfrm>
            <a:off x="5824202" y="4848203"/>
            <a:ext cx="296879" cy="142917"/>
          </a:xfrm>
          <a:custGeom>
            <a:avLst/>
            <a:gdLst/>
            <a:ahLst/>
            <a:cxnLst/>
            <a:rect l="l" t="t" r="r" b="b"/>
            <a:pathLst>
              <a:path w="563245" h="271145">
                <a:moveTo>
                  <a:pt x="0" y="271011"/>
                </a:moveTo>
                <a:lnTo>
                  <a:pt x="562717" y="271011"/>
                </a:lnTo>
                <a:lnTo>
                  <a:pt x="562717" y="0"/>
                </a:lnTo>
                <a:lnTo>
                  <a:pt x="0" y="271011"/>
                </a:lnTo>
                <a:close/>
              </a:path>
              <a:path w="563245" h="271145">
                <a:moveTo>
                  <a:pt x="0" y="0"/>
                </a:moveTo>
                <a:lnTo>
                  <a:pt x="0" y="271011"/>
                </a:lnTo>
                <a:lnTo>
                  <a:pt x="56271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96" name="object 596"/>
          <p:cNvSpPr/>
          <p:nvPr/>
        </p:nvSpPr>
        <p:spPr>
          <a:xfrm>
            <a:off x="5824202" y="4848203"/>
            <a:ext cx="296879" cy="142917"/>
          </a:xfrm>
          <a:custGeom>
            <a:avLst/>
            <a:gdLst/>
            <a:ahLst/>
            <a:cxnLst/>
            <a:rect l="l" t="t" r="r" b="b"/>
            <a:pathLst>
              <a:path w="563245" h="271145">
                <a:moveTo>
                  <a:pt x="0" y="0"/>
                </a:moveTo>
                <a:lnTo>
                  <a:pt x="0" y="271011"/>
                </a:lnTo>
                <a:lnTo>
                  <a:pt x="56271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97" name="object 597"/>
          <p:cNvSpPr/>
          <p:nvPr/>
        </p:nvSpPr>
        <p:spPr>
          <a:xfrm>
            <a:off x="5824202" y="4848203"/>
            <a:ext cx="296879" cy="142917"/>
          </a:xfrm>
          <a:custGeom>
            <a:avLst/>
            <a:gdLst/>
            <a:ahLst/>
            <a:cxnLst/>
            <a:rect l="l" t="t" r="r" b="b"/>
            <a:pathLst>
              <a:path w="563245" h="271145">
                <a:moveTo>
                  <a:pt x="0" y="271011"/>
                </a:moveTo>
                <a:lnTo>
                  <a:pt x="562717" y="0"/>
                </a:lnTo>
                <a:lnTo>
                  <a:pt x="562717" y="271011"/>
                </a:lnTo>
                <a:lnTo>
                  <a:pt x="0" y="27101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98" name="object 598"/>
          <p:cNvSpPr/>
          <p:nvPr/>
        </p:nvSpPr>
        <p:spPr>
          <a:xfrm>
            <a:off x="6120024" y="4919626"/>
            <a:ext cx="100901" cy="1016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99" name="object 599"/>
          <p:cNvSpPr/>
          <p:nvPr/>
        </p:nvSpPr>
        <p:spPr>
          <a:xfrm>
            <a:off x="6269493" y="4282532"/>
            <a:ext cx="500376" cy="144925"/>
          </a:xfrm>
          <a:custGeom>
            <a:avLst/>
            <a:gdLst/>
            <a:ahLst/>
            <a:cxnLst/>
            <a:rect l="l" t="t" r="r" b="b"/>
            <a:pathLst>
              <a:path w="949325" h="274954">
                <a:moveTo>
                  <a:pt x="0" y="274706"/>
                </a:moveTo>
                <a:lnTo>
                  <a:pt x="948785" y="274706"/>
                </a:lnTo>
                <a:lnTo>
                  <a:pt x="948785" y="0"/>
                </a:lnTo>
                <a:lnTo>
                  <a:pt x="0" y="274706"/>
                </a:lnTo>
                <a:close/>
              </a:path>
              <a:path w="949325" h="274954">
                <a:moveTo>
                  <a:pt x="0" y="0"/>
                </a:moveTo>
                <a:lnTo>
                  <a:pt x="0" y="274706"/>
                </a:lnTo>
                <a:lnTo>
                  <a:pt x="94878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0" name="object 600"/>
          <p:cNvSpPr/>
          <p:nvPr/>
        </p:nvSpPr>
        <p:spPr>
          <a:xfrm>
            <a:off x="6269493" y="4282532"/>
            <a:ext cx="500376" cy="144925"/>
          </a:xfrm>
          <a:custGeom>
            <a:avLst/>
            <a:gdLst/>
            <a:ahLst/>
            <a:cxnLst/>
            <a:rect l="l" t="t" r="r" b="b"/>
            <a:pathLst>
              <a:path w="949325" h="274954">
                <a:moveTo>
                  <a:pt x="0" y="0"/>
                </a:moveTo>
                <a:lnTo>
                  <a:pt x="0" y="274706"/>
                </a:lnTo>
                <a:lnTo>
                  <a:pt x="94878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1" name="object 601"/>
          <p:cNvSpPr/>
          <p:nvPr/>
        </p:nvSpPr>
        <p:spPr>
          <a:xfrm>
            <a:off x="6269493" y="4282532"/>
            <a:ext cx="500376" cy="144925"/>
          </a:xfrm>
          <a:custGeom>
            <a:avLst/>
            <a:gdLst/>
            <a:ahLst/>
            <a:cxnLst/>
            <a:rect l="l" t="t" r="r" b="b"/>
            <a:pathLst>
              <a:path w="949325" h="274954">
                <a:moveTo>
                  <a:pt x="0" y="274706"/>
                </a:moveTo>
                <a:lnTo>
                  <a:pt x="948785" y="0"/>
                </a:lnTo>
                <a:lnTo>
                  <a:pt x="948785" y="274706"/>
                </a:lnTo>
                <a:lnTo>
                  <a:pt x="0" y="27470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2" name="object 602"/>
          <p:cNvSpPr/>
          <p:nvPr/>
        </p:nvSpPr>
        <p:spPr>
          <a:xfrm>
            <a:off x="6884510" y="4516409"/>
            <a:ext cx="26107" cy="36817"/>
          </a:xfrm>
          <a:custGeom>
            <a:avLst/>
            <a:gdLst/>
            <a:ahLst/>
            <a:cxnLst/>
            <a:rect l="l" t="t" r="r" b="b"/>
            <a:pathLst>
              <a:path w="49529" h="69850">
                <a:moveTo>
                  <a:pt x="0" y="13057"/>
                </a:moveTo>
                <a:lnTo>
                  <a:pt x="49521" y="69231"/>
                </a:lnTo>
                <a:lnTo>
                  <a:pt x="20941" y="0"/>
                </a:lnTo>
                <a:lnTo>
                  <a:pt x="0" y="13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3" name="object 603"/>
          <p:cNvSpPr/>
          <p:nvPr/>
        </p:nvSpPr>
        <p:spPr>
          <a:xfrm>
            <a:off x="6884510" y="4516409"/>
            <a:ext cx="26107" cy="36817"/>
          </a:xfrm>
          <a:custGeom>
            <a:avLst/>
            <a:gdLst/>
            <a:ahLst/>
            <a:cxnLst/>
            <a:rect l="l" t="t" r="r" b="b"/>
            <a:pathLst>
              <a:path w="49529" h="69850">
                <a:moveTo>
                  <a:pt x="20941" y="0"/>
                </a:moveTo>
                <a:lnTo>
                  <a:pt x="49521" y="69231"/>
                </a:lnTo>
                <a:lnTo>
                  <a:pt x="0" y="13057"/>
                </a:lnTo>
                <a:lnTo>
                  <a:pt x="20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4" name="object 604"/>
          <p:cNvSpPr/>
          <p:nvPr/>
        </p:nvSpPr>
        <p:spPr>
          <a:xfrm>
            <a:off x="6768805" y="4354863"/>
            <a:ext cx="121161" cy="165342"/>
          </a:xfrm>
          <a:custGeom>
            <a:avLst/>
            <a:gdLst/>
            <a:ahLst/>
            <a:cxnLst/>
            <a:rect l="l" t="t" r="r" b="b"/>
            <a:pathLst>
              <a:path w="229870" h="313690">
                <a:moveTo>
                  <a:pt x="229866" y="313141"/>
                </a:moveTo>
                <a:lnTo>
                  <a:pt x="3547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5" name="object 605"/>
          <p:cNvSpPr/>
          <p:nvPr/>
        </p:nvSpPr>
        <p:spPr>
          <a:xfrm>
            <a:off x="5645254" y="2049195"/>
            <a:ext cx="868881" cy="155635"/>
          </a:xfrm>
          <a:custGeom>
            <a:avLst/>
            <a:gdLst/>
            <a:ahLst/>
            <a:cxnLst/>
            <a:rect l="l" t="t" r="r" b="b"/>
            <a:pathLst>
              <a:path w="1648459" h="295275">
                <a:moveTo>
                  <a:pt x="0" y="295155"/>
                </a:moveTo>
                <a:lnTo>
                  <a:pt x="1648240" y="295155"/>
                </a:lnTo>
                <a:lnTo>
                  <a:pt x="1648240" y="0"/>
                </a:lnTo>
                <a:lnTo>
                  <a:pt x="0" y="295155"/>
                </a:lnTo>
                <a:close/>
              </a:path>
              <a:path w="1648459" h="295275">
                <a:moveTo>
                  <a:pt x="0" y="0"/>
                </a:moveTo>
                <a:lnTo>
                  <a:pt x="0" y="295155"/>
                </a:lnTo>
                <a:lnTo>
                  <a:pt x="16482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6" name="object 606"/>
          <p:cNvSpPr/>
          <p:nvPr/>
        </p:nvSpPr>
        <p:spPr>
          <a:xfrm>
            <a:off x="5645254" y="2049195"/>
            <a:ext cx="868881" cy="155635"/>
          </a:xfrm>
          <a:custGeom>
            <a:avLst/>
            <a:gdLst/>
            <a:ahLst/>
            <a:cxnLst/>
            <a:rect l="l" t="t" r="r" b="b"/>
            <a:pathLst>
              <a:path w="1648459" h="295275">
                <a:moveTo>
                  <a:pt x="0" y="0"/>
                </a:moveTo>
                <a:lnTo>
                  <a:pt x="0" y="295155"/>
                </a:lnTo>
                <a:lnTo>
                  <a:pt x="1648240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7" name="object 607"/>
          <p:cNvSpPr/>
          <p:nvPr/>
        </p:nvSpPr>
        <p:spPr>
          <a:xfrm>
            <a:off x="5645254" y="2049195"/>
            <a:ext cx="868881" cy="155635"/>
          </a:xfrm>
          <a:custGeom>
            <a:avLst/>
            <a:gdLst/>
            <a:ahLst/>
            <a:cxnLst/>
            <a:rect l="l" t="t" r="r" b="b"/>
            <a:pathLst>
              <a:path w="1648459" h="295275">
                <a:moveTo>
                  <a:pt x="0" y="295155"/>
                </a:moveTo>
                <a:lnTo>
                  <a:pt x="1648240" y="0"/>
                </a:lnTo>
                <a:lnTo>
                  <a:pt x="1648240" y="295155"/>
                </a:lnTo>
                <a:lnTo>
                  <a:pt x="0" y="29515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8" name="object 608"/>
          <p:cNvSpPr txBox="1"/>
          <p:nvPr/>
        </p:nvSpPr>
        <p:spPr>
          <a:xfrm>
            <a:off x="5685441" y="2047163"/>
            <a:ext cx="818006" cy="134324"/>
          </a:xfrm>
          <a:prstGeom prst="rect">
            <a:avLst/>
          </a:prstGeom>
        </p:spPr>
        <p:txBody>
          <a:bodyPr vert="horz" wrap="square" lIns="0" tIns="6025" rIns="0" bIns="0" rtlCol="0">
            <a:spAutoFit/>
          </a:bodyPr>
          <a:lstStyle/>
          <a:p>
            <a:pPr marL="6694" marR="2678" indent="186098">
              <a:lnSpc>
                <a:spcPct val="102000"/>
              </a:lnSpc>
              <a:spcBef>
                <a:spcPts val="47"/>
              </a:spcBef>
            </a:pPr>
            <a:r>
              <a:rPr sz="422" spc="3" dirty="0">
                <a:latin typeface="Arial"/>
                <a:cs typeface="Arial"/>
              </a:rPr>
              <a:t>NEW </a:t>
            </a:r>
            <a:r>
              <a:rPr sz="422" dirty="0">
                <a:latin typeface="Arial"/>
                <a:cs typeface="Arial"/>
              </a:rPr>
              <a:t>CONTACT </a:t>
            </a:r>
            <a:r>
              <a:rPr sz="422" spc="3" dirty="0">
                <a:latin typeface="Arial"/>
                <a:cs typeface="Arial"/>
              </a:rPr>
              <a:t>WATER  </a:t>
            </a:r>
            <a:r>
              <a:rPr sz="422" dirty="0">
                <a:latin typeface="Arial"/>
                <a:cs typeface="Arial"/>
              </a:rPr>
              <a:t>CHANNEL </a:t>
            </a:r>
            <a:r>
              <a:rPr sz="422" spc="3" dirty="0">
                <a:latin typeface="Arial"/>
                <a:cs typeface="Arial"/>
              </a:rPr>
              <a:t>(SEE SHEET</a:t>
            </a:r>
            <a:r>
              <a:rPr sz="422" spc="-11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CG101)</a:t>
            </a:r>
          </a:p>
        </p:txBody>
      </p:sp>
      <p:sp>
        <p:nvSpPr>
          <p:cNvPr id="609" name="object 609"/>
          <p:cNvSpPr/>
          <p:nvPr/>
        </p:nvSpPr>
        <p:spPr>
          <a:xfrm>
            <a:off x="6513240" y="2006470"/>
            <a:ext cx="150768" cy="12051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10" name="object 610"/>
          <p:cNvSpPr txBox="1"/>
          <p:nvPr/>
        </p:nvSpPr>
        <p:spPr>
          <a:xfrm>
            <a:off x="7175716" y="1919899"/>
            <a:ext cx="276462" cy="137342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 marR="2678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EX. FIRE  </a:t>
            </a:r>
            <a:r>
              <a:rPr sz="422" dirty="0">
                <a:latin typeface="Arial"/>
                <a:cs typeface="Arial"/>
              </a:rPr>
              <a:t>HYDRANT</a:t>
            </a:r>
          </a:p>
        </p:txBody>
      </p:sp>
      <p:sp>
        <p:nvSpPr>
          <p:cNvPr id="611" name="object 611"/>
          <p:cNvSpPr/>
          <p:nvPr/>
        </p:nvSpPr>
        <p:spPr>
          <a:xfrm>
            <a:off x="5824202" y="4848203"/>
            <a:ext cx="296879" cy="142917"/>
          </a:xfrm>
          <a:custGeom>
            <a:avLst/>
            <a:gdLst/>
            <a:ahLst/>
            <a:cxnLst/>
            <a:rect l="l" t="t" r="r" b="b"/>
            <a:pathLst>
              <a:path w="563245" h="271145">
                <a:moveTo>
                  <a:pt x="0" y="271011"/>
                </a:moveTo>
                <a:lnTo>
                  <a:pt x="562717" y="271011"/>
                </a:lnTo>
                <a:lnTo>
                  <a:pt x="562717" y="0"/>
                </a:lnTo>
                <a:lnTo>
                  <a:pt x="0" y="271011"/>
                </a:lnTo>
                <a:close/>
              </a:path>
              <a:path w="563245" h="271145">
                <a:moveTo>
                  <a:pt x="0" y="0"/>
                </a:moveTo>
                <a:lnTo>
                  <a:pt x="0" y="271011"/>
                </a:lnTo>
                <a:lnTo>
                  <a:pt x="56271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12" name="object 612"/>
          <p:cNvSpPr/>
          <p:nvPr/>
        </p:nvSpPr>
        <p:spPr>
          <a:xfrm>
            <a:off x="5824202" y="4848203"/>
            <a:ext cx="296879" cy="142917"/>
          </a:xfrm>
          <a:custGeom>
            <a:avLst/>
            <a:gdLst/>
            <a:ahLst/>
            <a:cxnLst/>
            <a:rect l="l" t="t" r="r" b="b"/>
            <a:pathLst>
              <a:path w="563245" h="271145">
                <a:moveTo>
                  <a:pt x="0" y="0"/>
                </a:moveTo>
                <a:lnTo>
                  <a:pt x="0" y="271011"/>
                </a:lnTo>
                <a:lnTo>
                  <a:pt x="56271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13" name="object 613"/>
          <p:cNvSpPr/>
          <p:nvPr/>
        </p:nvSpPr>
        <p:spPr>
          <a:xfrm>
            <a:off x="5824202" y="4848203"/>
            <a:ext cx="296879" cy="142917"/>
          </a:xfrm>
          <a:custGeom>
            <a:avLst/>
            <a:gdLst/>
            <a:ahLst/>
            <a:cxnLst/>
            <a:rect l="l" t="t" r="r" b="b"/>
            <a:pathLst>
              <a:path w="563245" h="271145">
                <a:moveTo>
                  <a:pt x="0" y="271011"/>
                </a:moveTo>
                <a:lnTo>
                  <a:pt x="562717" y="0"/>
                </a:lnTo>
                <a:lnTo>
                  <a:pt x="562717" y="271011"/>
                </a:lnTo>
                <a:lnTo>
                  <a:pt x="0" y="27101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14" name="object 614"/>
          <p:cNvSpPr txBox="1"/>
          <p:nvPr/>
        </p:nvSpPr>
        <p:spPr>
          <a:xfrm>
            <a:off x="5832702" y="4845521"/>
            <a:ext cx="278470" cy="137342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 marR="2678" indent="140578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FIRE  </a:t>
            </a:r>
            <a:r>
              <a:rPr sz="422" dirty="0">
                <a:latin typeface="Arial"/>
                <a:cs typeface="Arial"/>
              </a:rPr>
              <a:t>HYDRANT</a:t>
            </a:r>
          </a:p>
        </p:txBody>
      </p:sp>
      <p:sp>
        <p:nvSpPr>
          <p:cNvPr id="615" name="object 615"/>
          <p:cNvSpPr/>
          <p:nvPr/>
        </p:nvSpPr>
        <p:spPr>
          <a:xfrm>
            <a:off x="6120024" y="4919626"/>
            <a:ext cx="100901" cy="1016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16" name="object 616"/>
          <p:cNvSpPr/>
          <p:nvPr/>
        </p:nvSpPr>
        <p:spPr>
          <a:xfrm>
            <a:off x="6269493" y="4282532"/>
            <a:ext cx="500376" cy="144925"/>
          </a:xfrm>
          <a:custGeom>
            <a:avLst/>
            <a:gdLst/>
            <a:ahLst/>
            <a:cxnLst/>
            <a:rect l="l" t="t" r="r" b="b"/>
            <a:pathLst>
              <a:path w="949325" h="274954">
                <a:moveTo>
                  <a:pt x="0" y="274706"/>
                </a:moveTo>
                <a:lnTo>
                  <a:pt x="948785" y="274706"/>
                </a:lnTo>
                <a:lnTo>
                  <a:pt x="948785" y="0"/>
                </a:lnTo>
                <a:lnTo>
                  <a:pt x="0" y="274706"/>
                </a:lnTo>
                <a:close/>
              </a:path>
              <a:path w="949325" h="274954">
                <a:moveTo>
                  <a:pt x="0" y="0"/>
                </a:moveTo>
                <a:lnTo>
                  <a:pt x="0" y="274706"/>
                </a:lnTo>
                <a:lnTo>
                  <a:pt x="94878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17" name="object 617"/>
          <p:cNvSpPr/>
          <p:nvPr/>
        </p:nvSpPr>
        <p:spPr>
          <a:xfrm>
            <a:off x="6269493" y="4282532"/>
            <a:ext cx="500376" cy="144925"/>
          </a:xfrm>
          <a:custGeom>
            <a:avLst/>
            <a:gdLst/>
            <a:ahLst/>
            <a:cxnLst/>
            <a:rect l="l" t="t" r="r" b="b"/>
            <a:pathLst>
              <a:path w="949325" h="274954">
                <a:moveTo>
                  <a:pt x="0" y="0"/>
                </a:moveTo>
                <a:lnTo>
                  <a:pt x="0" y="274706"/>
                </a:lnTo>
                <a:lnTo>
                  <a:pt x="94878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18" name="object 618"/>
          <p:cNvSpPr/>
          <p:nvPr/>
        </p:nvSpPr>
        <p:spPr>
          <a:xfrm>
            <a:off x="6269493" y="4282532"/>
            <a:ext cx="500376" cy="144925"/>
          </a:xfrm>
          <a:custGeom>
            <a:avLst/>
            <a:gdLst/>
            <a:ahLst/>
            <a:cxnLst/>
            <a:rect l="l" t="t" r="r" b="b"/>
            <a:pathLst>
              <a:path w="949325" h="274954">
                <a:moveTo>
                  <a:pt x="0" y="274706"/>
                </a:moveTo>
                <a:lnTo>
                  <a:pt x="948785" y="0"/>
                </a:lnTo>
                <a:lnTo>
                  <a:pt x="948785" y="274706"/>
                </a:lnTo>
                <a:lnTo>
                  <a:pt x="0" y="27470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19" name="object 619"/>
          <p:cNvSpPr txBox="1"/>
          <p:nvPr/>
        </p:nvSpPr>
        <p:spPr>
          <a:xfrm>
            <a:off x="6282278" y="4280500"/>
            <a:ext cx="479290" cy="137342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R="2678" algn="r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ADMINISTRATION</a:t>
            </a:r>
            <a:endParaRPr sz="422" dirty="0">
              <a:latin typeface="Arial"/>
              <a:cs typeface="Arial"/>
            </a:endParaRPr>
          </a:p>
          <a:p>
            <a:pPr marR="3682" algn="r">
              <a:spcBef>
                <a:spcPts val="11"/>
              </a:spcBef>
            </a:pPr>
            <a:r>
              <a:rPr sz="422" spc="3" dirty="0">
                <a:latin typeface="Arial"/>
                <a:cs typeface="Arial"/>
              </a:rPr>
              <a:t>BUILDING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620" name="object 620"/>
          <p:cNvSpPr/>
          <p:nvPr/>
        </p:nvSpPr>
        <p:spPr>
          <a:xfrm>
            <a:off x="6884510" y="4516409"/>
            <a:ext cx="26107" cy="36817"/>
          </a:xfrm>
          <a:custGeom>
            <a:avLst/>
            <a:gdLst/>
            <a:ahLst/>
            <a:cxnLst/>
            <a:rect l="l" t="t" r="r" b="b"/>
            <a:pathLst>
              <a:path w="49529" h="69850">
                <a:moveTo>
                  <a:pt x="0" y="13057"/>
                </a:moveTo>
                <a:lnTo>
                  <a:pt x="49521" y="69231"/>
                </a:lnTo>
                <a:lnTo>
                  <a:pt x="20941" y="0"/>
                </a:lnTo>
                <a:lnTo>
                  <a:pt x="0" y="130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21" name="object 621"/>
          <p:cNvSpPr/>
          <p:nvPr/>
        </p:nvSpPr>
        <p:spPr>
          <a:xfrm>
            <a:off x="6884510" y="4516409"/>
            <a:ext cx="26107" cy="36817"/>
          </a:xfrm>
          <a:custGeom>
            <a:avLst/>
            <a:gdLst/>
            <a:ahLst/>
            <a:cxnLst/>
            <a:rect l="l" t="t" r="r" b="b"/>
            <a:pathLst>
              <a:path w="49529" h="69850">
                <a:moveTo>
                  <a:pt x="20941" y="0"/>
                </a:moveTo>
                <a:lnTo>
                  <a:pt x="49521" y="69231"/>
                </a:lnTo>
                <a:lnTo>
                  <a:pt x="0" y="13057"/>
                </a:lnTo>
                <a:lnTo>
                  <a:pt x="2094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22" name="object 622"/>
          <p:cNvSpPr/>
          <p:nvPr/>
        </p:nvSpPr>
        <p:spPr>
          <a:xfrm>
            <a:off x="6768805" y="4354863"/>
            <a:ext cx="121161" cy="165342"/>
          </a:xfrm>
          <a:custGeom>
            <a:avLst/>
            <a:gdLst/>
            <a:ahLst/>
            <a:cxnLst/>
            <a:rect l="l" t="t" r="r" b="b"/>
            <a:pathLst>
              <a:path w="229870" h="313690">
                <a:moveTo>
                  <a:pt x="229866" y="313141"/>
                </a:moveTo>
                <a:lnTo>
                  <a:pt x="3547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23" name="object 623"/>
          <p:cNvSpPr/>
          <p:nvPr/>
        </p:nvSpPr>
        <p:spPr>
          <a:xfrm>
            <a:off x="8031177" y="3184173"/>
            <a:ext cx="296879" cy="142917"/>
          </a:xfrm>
          <a:custGeom>
            <a:avLst/>
            <a:gdLst/>
            <a:ahLst/>
            <a:cxnLst/>
            <a:rect l="l" t="t" r="r" b="b"/>
            <a:pathLst>
              <a:path w="563244" h="271145">
                <a:moveTo>
                  <a:pt x="0" y="271011"/>
                </a:moveTo>
                <a:lnTo>
                  <a:pt x="562717" y="271011"/>
                </a:lnTo>
                <a:lnTo>
                  <a:pt x="562717" y="0"/>
                </a:lnTo>
                <a:lnTo>
                  <a:pt x="0" y="271011"/>
                </a:lnTo>
                <a:close/>
              </a:path>
              <a:path w="563244" h="271145">
                <a:moveTo>
                  <a:pt x="0" y="0"/>
                </a:moveTo>
                <a:lnTo>
                  <a:pt x="0" y="271011"/>
                </a:lnTo>
                <a:lnTo>
                  <a:pt x="56271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24" name="object 624"/>
          <p:cNvSpPr/>
          <p:nvPr/>
        </p:nvSpPr>
        <p:spPr>
          <a:xfrm>
            <a:off x="8031177" y="3184173"/>
            <a:ext cx="296879" cy="142917"/>
          </a:xfrm>
          <a:custGeom>
            <a:avLst/>
            <a:gdLst/>
            <a:ahLst/>
            <a:cxnLst/>
            <a:rect l="l" t="t" r="r" b="b"/>
            <a:pathLst>
              <a:path w="563244" h="271145">
                <a:moveTo>
                  <a:pt x="0" y="0"/>
                </a:moveTo>
                <a:lnTo>
                  <a:pt x="0" y="271011"/>
                </a:lnTo>
                <a:lnTo>
                  <a:pt x="56271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25" name="object 625"/>
          <p:cNvSpPr/>
          <p:nvPr/>
        </p:nvSpPr>
        <p:spPr>
          <a:xfrm>
            <a:off x="8031177" y="3184173"/>
            <a:ext cx="296879" cy="142917"/>
          </a:xfrm>
          <a:custGeom>
            <a:avLst/>
            <a:gdLst/>
            <a:ahLst/>
            <a:cxnLst/>
            <a:rect l="l" t="t" r="r" b="b"/>
            <a:pathLst>
              <a:path w="563244" h="271145">
                <a:moveTo>
                  <a:pt x="0" y="271011"/>
                </a:moveTo>
                <a:lnTo>
                  <a:pt x="562717" y="0"/>
                </a:lnTo>
                <a:lnTo>
                  <a:pt x="562717" y="271011"/>
                </a:lnTo>
                <a:lnTo>
                  <a:pt x="0" y="271011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26" name="object 626"/>
          <p:cNvSpPr txBox="1"/>
          <p:nvPr/>
        </p:nvSpPr>
        <p:spPr>
          <a:xfrm>
            <a:off x="8039677" y="3181492"/>
            <a:ext cx="276462" cy="137342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 marR="2678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EX. FIRE  </a:t>
            </a:r>
            <a:r>
              <a:rPr sz="422" dirty="0">
                <a:latin typeface="Arial"/>
                <a:cs typeface="Arial"/>
              </a:rPr>
              <a:t>HYDRANT</a:t>
            </a:r>
          </a:p>
        </p:txBody>
      </p:sp>
      <p:sp>
        <p:nvSpPr>
          <p:cNvPr id="627" name="object 627"/>
          <p:cNvSpPr/>
          <p:nvPr/>
        </p:nvSpPr>
        <p:spPr>
          <a:xfrm>
            <a:off x="7951703" y="3255596"/>
            <a:ext cx="80253" cy="10233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28" name="object 628"/>
          <p:cNvSpPr txBox="1"/>
          <p:nvPr/>
        </p:nvSpPr>
        <p:spPr>
          <a:xfrm>
            <a:off x="7379727" y="2145207"/>
            <a:ext cx="518785" cy="137342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10041" marR="2678" indent="-3682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EX. </a:t>
            </a:r>
            <a:r>
              <a:rPr sz="422" dirty="0">
                <a:latin typeface="Arial"/>
                <a:cs typeface="Arial"/>
              </a:rPr>
              <a:t>12,000</a:t>
            </a:r>
            <a:r>
              <a:rPr sz="422" spc="-32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GALLON  WATER</a:t>
            </a:r>
            <a:r>
              <a:rPr sz="422" spc="-5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TANK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629" name="object 629"/>
          <p:cNvSpPr txBox="1"/>
          <p:nvPr/>
        </p:nvSpPr>
        <p:spPr>
          <a:xfrm>
            <a:off x="5714269" y="3146300"/>
            <a:ext cx="755752" cy="24076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R="3012" algn="r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EX.</a:t>
            </a:r>
            <a:r>
              <a:rPr sz="422" spc="-29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MAINTENANCE</a:t>
            </a:r>
            <a:endParaRPr sz="422" dirty="0">
              <a:latin typeface="Arial"/>
              <a:cs typeface="Arial"/>
            </a:endParaRPr>
          </a:p>
          <a:p>
            <a:pPr marR="2678" algn="r">
              <a:spcBef>
                <a:spcPts val="11"/>
              </a:spcBef>
            </a:pPr>
            <a:r>
              <a:rPr sz="422" spc="3" dirty="0">
                <a:latin typeface="Arial"/>
                <a:cs typeface="Arial"/>
              </a:rPr>
              <a:t>BUILDING</a:t>
            </a:r>
            <a:endParaRPr sz="422" dirty="0">
              <a:latin typeface="Arial"/>
              <a:cs typeface="Arial"/>
            </a:endParaRPr>
          </a:p>
          <a:p>
            <a:pPr marL="6694">
              <a:spcBef>
                <a:spcPts val="300"/>
              </a:spcBef>
            </a:pPr>
            <a:r>
              <a:rPr sz="422" spc="3" dirty="0">
                <a:latin typeface="Arial"/>
                <a:cs typeface="Arial"/>
              </a:rPr>
              <a:t>EX.</a:t>
            </a:r>
            <a:r>
              <a:rPr sz="422" spc="-3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SCALE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6831268" y="1922581"/>
            <a:ext cx="1130433" cy="122653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31" name="object 631"/>
          <p:cNvSpPr txBox="1"/>
          <p:nvPr/>
        </p:nvSpPr>
        <p:spPr>
          <a:xfrm>
            <a:off x="7007547" y="3002285"/>
            <a:ext cx="488662" cy="134324"/>
          </a:xfrm>
          <a:prstGeom prst="rect">
            <a:avLst/>
          </a:prstGeom>
        </p:spPr>
        <p:txBody>
          <a:bodyPr vert="horz" wrap="square" lIns="0" tIns="6025" rIns="0" bIns="0" rtlCol="0">
            <a:spAutoFit/>
          </a:bodyPr>
          <a:lstStyle/>
          <a:p>
            <a:pPr marL="6694" marR="2678" indent="-335">
              <a:lnSpc>
                <a:spcPct val="102000"/>
              </a:lnSpc>
              <a:spcBef>
                <a:spcPts val="47"/>
              </a:spcBef>
            </a:pPr>
            <a:r>
              <a:rPr sz="422" spc="3" dirty="0">
                <a:latin typeface="Arial"/>
                <a:cs typeface="Arial"/>
              </a:rPr>
              <a:t>EX. </a:t>
            </a:r>
            <a:r>
              <a:rPr sz="422" dirty="0">
                <a:latin typeface="Arial"/>
                <a:cs typeface="Arial"/>
              </a:rPr>
              <a:t>1,000</a:t>
            </a:r>
            <a:r>
              <a:rPr sz="422" spc="-32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GALLON  PROPANE</a:t>
            </a:r>
            <a:r>
              <a:rPr sz="422" spc="-8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TANK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5439945" y="3538042"/>
            <a:ext cx="476278" cy="79659"/>
          </a:xfrm>
          <a:custGeom>
            <a:avLst/>
            <a:gdLst/>
            <a:ahLst/>
            <a:cxnLst/>
            <a:rect l="l" t="t" r="r" b="b"/>
            <a:pathLst>
              <a:path w="903604" h="151129">
                <a:moveTo>
                  <a:pt x="0" y="150534"/>
                </a:moveTo>
                <a:lnTo>
                  <a:pt x="903452" y="150534"/>
                </a:lnTo>
                <a:lnTo>
                  <a:pt x="903452" y="0"/>
                </a:lnTo>
                <a:lnTo>
                  <a:pt x="0" y="150534"/>
                </a:lnTo>
                <a:close/>
              </a:path>
              <a:path w="903604" h="151129">
                <a:moveTo>
                  <a:pt x="0" y="0"/>
                </a:moveTo>
                <a:lnTo>
                  <a:pt x="0" y="150534"/>
                </a:lnTo>
                <a:lnTo>
                  <a:pt x="90345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33" name="object 633"/>
          <p:cNvSpPr/>
          <p:nvPr/>
        </p:nvSpPr>
        <p:spPr>
          <a:xfrm>
            <a:off x="5439945" y="3538042"/>
            <a:ext cx="476278" cy="79659"/>
          </a:xfrm>
          <a:custGeom>
            <a:avLst/>
            <a:gdLst/>
            <a:ahLst/>
            <a:cxnLst/>
            <a:rect l="l" t="t" r="r" b="b"/>
            <a:pathLst>
              <a:path w="903604" h="151129">
                <a:moveTo>
                  <a:pt x="0" y="0"/>
                </a:moveTo>
                <a:lnTo>
                  <a:pt x="0" y="150534"/>
                </a:lnTo>
                <a:lnTo>
                  <a:pt x="903452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34" name="object 634"/>
          <p:cNvSpPr/>
          <p:nvPr/>
        </p:nvSpPr>
        <p:spPr>
          <a:xfrm>
            <a:off x="5439945" y="3538042"/>
            <a:ext cx="476278" cy="79659"/>
          </a:xfrm>
          <a:custGeom>
            <a:avLst/>
            <a:gdLst/>
            <a:ahLst/>
            <a:cxnLst/>
            <a:rect l="l" t="t" r="r" b="b"/>
            <a:pathLst>
              <a:path w="903604" h="151129">
                <a:moveTo>
                  <a:pt x="0" y="150534"/>
                </a:moveTo>
                <a:lnTo>
                  <a:pt x="903452" y="0"/>
                </a:lnTo>
                <a:lnTo>
                  <a:pt x="903452" y="150534"/>
                </a:lnTo>
                <a:lnTo>
                  <a:pt x="0" y="15053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35" name="object 635"/>
          <p:cNvSpPr txBox="1"/>
          <p:nvPr/>
        </p:nvSpPr>
        <p:spPr>
          <a:xfrm>
            <a:off x="5448316" y="3536141"/>
            <a:ext cx="458204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EX.</a:t>
            </a:r>
            <a:r>
              <a:rPr sz="422" spc="-21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GATEHOUSE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5915364" y="3577780"/>
            <a:ext cx="161026" cy="6038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37" name="object 637"/>
          <p:cNvSpPr txBox="1"/>
          <p:nvPr/>
        </p:nvSpPr>
        <p:spPr>
          <a:xfrm>
            <a:off x="4811351" y="352227"/>
            <a:ext cx="370513" cy="134324"/>
          </a:xfrm>
          <a:prstGeom prst="rect">
            <a:avLst/>
          </a:prstGeom>
        </p:spPr>
        <p:txBody>
          <a:bodyPr vert="horz" wrap="square" lIns="0" tIns="6025" rIns="0" bIns="0" rtlCol="0">
            <a:spAutoFit/>
          </a:bodyPr>
          <a:lstStyle/>
          <a:p>
            <a:pPr marL="6694" marR="2678" indent="-335">
              <a:lnSpc>
                <a:spcPct val="102000"/>
              </a:lnSpc>
              <a:spcBef>
                <a:spcPts val="47"/>
              </a:spcBef>
            </a:pPr>
            <a:r>
              <a:rPr sz="422" spc="3" dirty="0">
                <a:latin typeface="Arial"/>
                <a:cs typeface="Arial"/>
              </a:rPr>
              <a:t>EX.</a:t>
            </a:r>
            <a:r>
              <a:rPr sz="422" spc="-32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LANDFILL  LIMITS</a:t>
            </a:r>
          </a:p>
        </p:txBody>
      </p:sp>
      <p:sp>
        <p:nvSpPr>
          <p:cNvPr id="638" name="object 638"/>
          <p:cNvSpPr/>
          <p:nvPr/>
        </p:nvSpPr>
        <p:spPr>
          <a:xfrm>
            <a:off x="5633178" y="3148332"/>
            <a:ext cx="936293" cy="25348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39" name="object 639"/>
          <p:cNvSpPr txBox="1"/>
          <p:nvPr/>
        </p:nvSpPr>
        <p:spPr>
          <a:xfrm>
            <a:off x="6966381" y="2639715"/>
            <a:ext cx="422057" cy="134324"/>
          </a:xfrm>
          <a:prstGeom prst="rect">
            <a:avLst/>
          </a:prstGeom>
        </p:spPr>
        <p:txBody>
          <a:bodyPr vert="horz" wrap="square" lIns="0" tIns="6025" rIns="0" bIns="0" rtlCol="0">
            <a:spAutoFit/>
          </a:bodyPr>
          <a:lstStyle/>
          <a:p>
            <a:pPr marL="6694" marR="2678">
              <a:lnSpc>
                <a:spcPct val="102000"/>
              </a:lnSpc>
              <a:spcBef>
                <a:spcPts val="47"/>
              </a:spcBef>
            </a:pPr>
            <a:r>
              <a:rPr sz="422" spc="3" dirty="0">
                <a:latin typeface="Arial"/>
                <a:cs typeface="Arial"/>
              </a:rPr>
              <a:t>EX.</a:t>
            </a:r>
            <a:r>
              <a:rPr sz="422" spc="-32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OVERHEAD  FILL</a:t>
            </a:r>
            <a:r>
              <a:rPr sz="422" spc="-5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PORT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3122849" y="2167627"/>
            <a:ext cx="316291" cy="143921"/>
          </a:xfrm>
          <a:custGeom>
            <a:avLst/>
            <a:gdLst/>
            <a:ahLst/>
            <a:cxnLst/>
            <a:rect l="l" t="t" r="r" b="b"/>
            <a:pathLst>
              <a:path w="600075" h="273050">
                <a:moveTo>
                  <a:pt x="0" y="272489"/>
                </a:moveTo>
                <a:lnTo>
                  <a:pt x="599673" y="272489"/>
                </a:lnTo>
                <a:lnTo>
                  <a:pt x="599673" y="0"/>
                </a:lnTo>
                <a:lnTo>
                  <a:pt x="0" y="272489"/>
                </a:lnTo>
                <a:close/>
              </a:path>
              <a:path w="600075" h="273050">
                <a:moveTo>
                  <a:pt x="0" y="0"/>
                </a:moveTo>
                <a:lnTo>
                  <a:pt x="0" y="272489"/>
                </a:lnTo>
                <a:lnTo>
                  <a:pt x="59967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41" name="object 641"/>
          <p:cNvSpPr/>
          <p:nvPr/>
        </p:nvSpPr>
        <p:spPr>
          <a:xfrm>
            <a:off x="3122849" y="2167627"/>
            <a:ext cx="316291" cy="143921"/>
          </a:xfrm>
          <a:custGeom>
            <a:avLst/>
            <a:gdLst/>
            <a:ahLst/>
            <a:cxnLst/>
            <a:rect l="l" t="t" r="r" b="b"/>
            <a:pathLst>
              <a:path w="600075" h="273050">
                <a:moveTo>
                  <a:pt x="0" y="0"/>
                </a:moveTo>
                <a:lnTo>
                  <a:pt x="0" y="272489"/>
                </a:lnTo>
                <a:lnTo>
                  <a:pt x="599673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42" name="object 642"/>
          <p:cNvSpPr/>
          <p:nvPr/>
        </p:nvSpPr>
        <p:spPr>
          <a:xfrm>
            <a:off x="3122849" y="2167627"/>
            <a:ext cx="316291" cy="143921"/>
          </a:xfrm>
          <a:custGeom>
            <a:avLst/>
            <a:gdLst/>
            <a:ahLst/>
            <a:cxnLst/>
            <a:rect l="l" t="t" r="r" b="b"/>
            <a:pathLst>
              <a:path w="600075" h="273050">
                <a:moveTo>
                  <a:pt x="0" y="272489"/>
                </a:moveTo>
                <a:lnTo>
                  <a:pt x="599673" y="0"/>
                </a:lnTo>
                <a:lnTo>
                  <a:pt x="599673" y="272489"/>
                </a:lnTo>
                <a:lnTo>
                  <a:pt x="0" y="27248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43" name="object 643"/>
          <p:cNvSpPr txBox="1"/>
          <p:nvPr/>
        </p:nvSpPr>
        <p:spPr>
          <a:xfrm>
            <a:off x="3131219" y="2165725"/>
            <a:ext cx="299556" cy="137342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R="4017" algn="r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EX.</a:t>
            </a:r>
            <a:r>
              <a:rPr sz="422" spc="-42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SLOPE</a:t>
            </a:r>
            <a:endParaRPr sz="422" dirty="0">
              <a:latin typeface="Arial"/>
              <a:cs typeface="Arial"/>
            </a:endParaRPr>
          </a:p>
          <a:p>
            <a:pPr marR="2678" algn="r">
              <a:spcBef>
                <a:spcPts val="5"/>
              </a:spcBef>
            </a:pPr>
            <a:r>
              <a:rPr sz="422" dirty="0">
                <a:latin typeface="Arial"/>
                <a:cs typeface="Arial"/>
              </a:rPr>
              <a:t>DRAIN</a:t>
            </a:r>
          </a:p>
        </p:txBody>
      </p:sp>
      <p:sp>
        <p:nvSpPr>
          <p:cNvPr id="644" name="object 644"/>
          <p:cNvSpPr/>
          <p:nvPr/>
        </p:nvSpPr>
        <p:spPr>
          <a:xfrm>
            <a:off x="3438149" y="2099710"/>
            <a:ext cx="112069" cy="13973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45" name="object 645"/>
          <p:cNvSpPr/>
          <p:nvPr/>
        </p:nvSpPr>
        <p:spPr>
          <a:xfrm>
            <a:off x="5758882" y="607876"/>
            <a:ext cx="357125" cy="155635"/>
          </a:xfrm>
          <a:custGeom>
            <a:avLst/>
            <a:gdLst/>
            <a:ahLst/>
            <a:cxnLst/>
            <a:rect l="l" t="t" r="r" b="b"/>
            <a:pathLst>
              <a:path w="677545" h="295275">
                <a:moveTo>
                  <a:pt x="0" y="295155"/>
                </a:moveTo>
                <a:lnTo>
                  <a:pt x="677035" y="295155"/>
                </a:lnTo>
                <a:lnTo>
                  <a:pt x="677035" y="0"/>
                </a:lnTo>
                <a:lnTo>
                  <a:pt x="0" y="295155"/>
                </a:lnTo>
                <a:close/>
              </a:path>
              <a:path w="677545" h="295275">
                <a:moveTo>
                  <a:pt x="0" y="0"/>
                </a:moveTo>
                <a:lnTo>
                  <a:pt x="0" y="295155"/>
                </a:lnTo>
                <a:lnTo>
                  <a:pt x="67703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46" name="object 646"/>
          <p:cNvSpPr/>
          <p:nvPr/>
        </p:nvSpPr>
        <p:spPr>
          <a:xfrm>
            <a:off x="5758882" y="607876"/>
            <a:ext cx="357125" cy="155635"/>
          </a:xfrm>
          <a:custGeom>
            <a:avLst/>
            <a:gdLst/>
            <a:ahLst/>
            <a:cxnLst/>
            <a:rect l="l" t="t" r="r" b="b"/>
            <a:pathLst>
              <a:path w="677545" h="295275">
                <a:moveTo>
                  <a:pt x="0" y="0"/>
                </a:moveTo>
                <a:lnTo>
                  <a:pt x="0" y="295155"/>
                </a:lnTo>
                <a:lnTo>
                  <a:pt x="67703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47" name="object 647"/>
          <p:cNvSpPr/>
          <p:nvPr/>
        </p:nvSpPr>
        <p:spPr>
          <a:xfrm>
            <a:off x="5758882" y="607876"/>
            <a:ext cx="357125" cy="155635"/>
          </a:xfrm>
          <a:custGeom>
            <a:avLst/>
            <a:gdLst/>
            <a:ahLst/>
            <a:cxnLst/>
            <a:rect l="l" t="t" r="r" b="b"/>
            <a:pathLst>
              <a:path w="677545" h="295275">
                <a:moveTo>
                  <a:pt x="0" y="295155"/>
                </a:moveTo>
                <a:lnTo>
                  <a:pt x="677035" y="0"/>
                </a:lnTo>
                <a:lnTo>
                  <a:pt x="677035" y="295155"/>
                </a:lnTo>
                <a:lnTo>
                  <a:pt x="0" y="29515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48" name="object 648"/>
          <p:cNvSpPr txBox="1"/>
          <p:nvPr/>
        </p:nvSpPr>
        <p:spPr>
          <a:xfrm>
            <a:off x="5771018" y="605844"/>
            <a:ext cx="335035" cy="134324"/>
          </a:xfrm>
          <a:prstGeom prst="rect">
            <a:avLst/>
          </a:prstGeom>
        </p:spPr>
        <p:txBody>
          <a:bodyPr vert="horz" wrap="square" lIns="0" tIns="6025" rIns="0" bIns="0" rtlCol="0">
            <a:spAutoFit/>
          </a:bodyPr>
          <a:lstStyle/>
          <a:p>
            <a:pPr marL="6694" marR="2678" indent="103425">
              <a:lnSpc>
                <a:spcPct val="102000"/>
              </a:lnSpc>
              <a:spcBef>
                <a:spcPts val="47"/>
              </a:spcBef>
            </a:pPr>
            <a:r>
              <a:rPr sz="422" spc="3" dirty="0">
                <a:latin typeface="Arial"/>
                <a:cs typeface="Arial"/>
              </a:rPr>
              <a:t>EX.</a:t>
            </a:r>
            <a:r>
              <a:rPr sz="422" spc="-40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GAS  WELL</a:t>
            </a:r>
            <a:r>
              <a:rPr sz="422" spc="-37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(TYP.)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649" name="object 649"/>
          <p:cNvSpPr/>
          <p:nvPr/>
        </p:nvSpPr>
        <p:spPr>
          <a:xfrm>
            <a:off x="6231184" y="510870"/>
            <a:ext cx="28115" cy="35478"/>
          </a:xfrm>
          <a:custGeom>
            <a:avLst/>
            <a:gdLst/>
            <a:ahLst/>
            <a:cxnLst/>
            <a:rect l="l" t="t" r="r" b="b"/>
            <a:pathLst>
              <a:path w="53340" h="67309">
                <a:moveTo>
                  <a:pt x="0" y="52723"/>
                </a:moveTo>
                <a:lnTo>
                  <a:pt x="19956" y="67260"/>
                </a:lnTo>
                <a:lnTo>
                  <a:pt x="52970" y="0"/>
                </a:lnTo>
                <a:lnTo>
                  <a:pt x="0" y="52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0" name="object 650"/>
          <p:cNvSpPr/>
          <p:nvPr/>
        </p:nvSpPr>
        <p:spPr>
          <a:xfrm>
            <a:off x="6231184" y="510870"/>
            <a:ext cx="28115" cy="35478"/>
          </a:xfrm>
          <a:custGeom>
            <a:avLst/>
            <a:gdLst/>
            <a:ahLst/>
            <a:cxnLst/>
            <a:rect l="l" t="t" r="r" b="b"/>
            <a:pathLst>
              <a:path w="53340" h="67309">
                <a:moveTo>
                  <a:pt x="0" y="52723"/>
                </a:moveTo>
                <a:lnTo>
                  <a:pt x="52970" y="0"/>
                </a:lnTo>
                <a:lnTo>
                  <a:pt x="19956" y="67260"/>
                </a:lnTo>
                <a:lnTo>
                  <a:pt x="0" y="527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1" name="object 651"/>
          <p:cNvSpPr/>
          <p:nvPr/>
        </p:nvSpPr>
        <p:spPr>
          <a:xfrm>
            <a:off x="6114959" y="542555"/>
            <a:ext cx="121496" cy="143252"/>
          </a:xfrm>
          <a:custGeom>
            <a:avLst/>
            <a:gdLst/>
            <a:ahLst/>
            <a:cxnLst/>
            <a:rect l="l" t="t" r="r" b="b"/>
            <a:pathLst>
              <a:path w="230504" h="271780">
                <a:moveTo>
                  <a:pt x="230359" y="0"/>
                </a:moveTo>
                <a:lnTo>
                  <a:pt x="35477" y="271503"/>
                </a:lnTo>
                <a:lnTo>
                  <a:pt x="0" y="2715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2" name="object 652"/>
          <p:cNvSpPr/>
          <p:nvPr/>
        </p:nvSpPr>
        <p:spPr>
          <a:xfrm>
            <a:off x="4349249" y="915904"/>
            <a:ext cx="567316" cy="155970"/>
          </a:xfrm>
          <a:custGeom>
            <a:avLst/>
            <a:gdLst/>
            <a:ahLst/>
            <a:cxnLst/>
            <a:rect l="l" t="t" r="r" b="b"/>
            <a:pathLst>
              <a:path w="1076325" h="295910">
                <a:moveTo>
                  <a:pt x="0" y="295402"/>
                </a:moveTo>
                <a:lnTo>
                  <a:pt x="1075914" y="295402"/>
                </a:lnTo>
                <a:lnTo>
                  <a:pt x="1075914" y="0"/>
                </a:lnTo>
                <a:lnTo>
                  <a:pt x="0" y="295402"/>
                </a:lnTo>
                <a:close/>
              </a:path>
              <a:path w="1076325" h="295910">
                <a:moveTo>
                  <a:pt x="0" y="0"/>
                </a:moveTo>
                <a:lnTo>
                  <a:pt x="0" y="295402"/>
                </a:lnTo>
                <a:lnTo>
                  <a:pt x="1075914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3" name="object 653"/>
          <p:cNvSpPr/>
          <p:nvPr/>
        </p:nvSpPr>
        <p:spPr>
          <a:xfrm>
            <a:off x="4349249" y="915904"/>
            <a:ext cx="567316" cy="155970"/>
          </a:xfrm>
          <a:custGeom>
            <a:avLst/>
            <a:gdLst/>
            <a:ahLst/>
            <a:cxnLst/>
            <a:rect l="l" t="t" r="r" b="b"/>
            <a:pathLst>
              <a:path w="1076325" h="295910">
                <a:moveTo>
                  <a:pt x="0" y="0"/>
                </a:moveTo>
                <a:lnTo>
                  <a:pt x="0" y="295402"/>
                </a:lnTo>
                <a:lnTo>
                  <a:pt x="1075914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4" name="object 654"/>
          <p:cNvSpPr/>
          <p:nvPr/>
        </p:nvSpPr>
        <p:spPr>
          <a:xfrm>
            <a:off x="4349249" y="915904"/>
            <a:ext cx="567316" cy="155970"/>
          </a:xfrm>
          <a:custGeom>
            <a:avLst/>
            <a:gdLst/>
            <a:ahLst/>
            <a:cxnLst/>
            <a:rect l="l" t="t" r="r" b="b"/>
            <a:pathLst>
              <a:path w="1076325" h="295910">
                <a:moveTo>
                  <a:pt x="0" y="295402"/>
                </a:moveTo>
                <a:lnTo>
                  <a:pt x="1075914" y="0"/>
                </a:lnTo>
                <a:lnTo>
                  <a:pt x="1075914" y="295402"/>
                </a:lnTo>
                <a:lnTo>
                  <a:pt x="0" y="29540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5" name="object 655"/>
          <p:cNvSpPr txBox="1"/>
          <p:nvPr/>
        </p:nvSpPr>
        <p:spPr>
          <a:xfrm>
            <a:off x="4361385" y="913872"/>
            <a:ext cx="542883" cy="134324"/>
          </a:xfrm>
          <a:prstGeom prst="rect">
            <a:avLst/>
          </a:prstGeom>
        </p:spPr>
        <p:txBody>
          <a:bodyPr vert="horz" wrap="square" lIns="0" tIns="6025" rIns="0" bIns="0" rtlCol="0">
            <a:spAutoFit/>
          </a:bodyPr>
          <a:lstStyle/>
          <a:p>
            <a:pPr marL="22425" marR="2678" indent="-16066">
              <a:lnSpc>
                <a:spcPct val="102299"/>
              </a:lnSpc>
              <a:spcBef>
                <a:spcPts val="47"/>
              </a:spcBef>
            </a:pPr>
            <a:r>
              <a:rPr sz="422" spc="3" dirty="0">
                <a:latin typeface="Arial"/>
                <a:cs typeface="Arial"/>
              </a:rPr>
              <a:t>WASTE TO</a:t>
            </a:r>
            <a:r>
              <a:rPr sz="422" spc="-26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ENERGY  FACILITY (0.6</a:t>
            </a:r>
            <a:r>
              <a:rPr sz="422" spc="-16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AC)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656" name="object 656"/>
          <p:cNvSpPr/>
          <p:nvPr/>
        </p:nvSpPr>
        <p:spPr>
          <a:xfrm>
            <a:off x="4162640" y="1182897"/>
            <a:ext cx="28784" cy="35143"/>
          </a:xfrm>
          <a:custGeom>
            <a:avLst/>
            <a:gdLst/>
            <a:ahLst/>
            <a:cxnLst/>
            <a:rect l="l" t="t" r="r" b="b"/>
            <a:pathLst>
              <a:path w="54610" h="66675">
                <a:moveTo>
                  <a:pt x="0" y="66274"/>
                </a:moveTo>
                <a:lnTo>
                  <a:pt x="54202" y="14782"/>
                </a:lnTo>
                <a:lnTo>
                  <a:pt x="34492" y="0"/>
                </a:lnTo>
                <a:lnTo>
                  <a:pt x="0" y="662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7" name="object 657"/>
          <p:cNvSpPr/>
          <p:nvPr/>
        </p:nvSpPr>
        <p:spPr>
          <a:xfrm>
            <a:off x="4162640" y="1182897"/>
            <a:ext cx="28784" cy="35143"/>
          </a:xfrm>
          <a:custGeom>
            <a:avLst/>
            <a:gdLst/>
            <a:ahLst/>
            <a:cxnLst/>
            <a:rect l="l" t="t" r="r" b="b"/>
            <a:pathLst>
              <a:path w="54610" h="66675">
                <a:moveTo>
                  <a:pt x="54202" y="14782"/>
                </a:moveTo>
                <a:lnTo>
                  <a:pt x="0" y="66274"/>
                </a:lnTo>
                <a:lnTo>
                  <a:pt x="34492" y="0"/>
                </a:lnTo>
                <a:lnTo>
                  <a:pt x="54202" y="1478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8" name="object 658"/>
          <p:cNvSpPr/>
          <p:nvPr/>
        </p:nvSpPr>
        <p:spPr>
          <a:xfrm>
            <a:off x="4186015" y="993690"/>
            <a:ext cx="164338" cy="193122"/>
          </a:xfrm>
          <a:custGeom>
            <a:avLst/>
            <a:gdLst/>
            <a:ahLst/>
            <a:cxnLst/>
            <a:rect l="l" t="t" r="r" b="b"/>
            <a:pathLst>
              <a:path w="311784" h="366394">
                <a:moveTo>
                  <a:pt x="0" y="366357"/>
                </a:moveTo>
                <a:lnTo>
                  <a:pt x="275692" y="0"/>
                </a:lnTo>
                <a:lnTo>
                  <a:pt x="31117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9" name="object 659"/>
          <p:cNvSpPr txBox="1"/>
          <p:nvPr/>
        </p:nvSpPr>
        <p:spPr>
          <a:xfrm>
            <a:off x="2573859" y="872446"/>
            <a:ext cx="467241" cy="137342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R="2678" algn="r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LANDFILL</a:t>
            </a:r>
            <a:r>
              <a:rPr sz="422" spc="-29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PHASE</a:t>
            </a:r>
            <a:endParaRPr sz="422" dirty="0">
              <a:latin typeface="Arial"/>
              <a:cs typeface="Arial"/>
            </a:endParaRPr>
          </a:p>
          <a:p>
            <a:pPr marR="5021" algn="r">
              <a:spcBef>
                <a:spcPts val="11"/>
              </a:spcBef>
            </a:pPr>
            <a:r>
              <a:rPr sz="422" spc="3" dirty="0">
                <a:latin typeface="Arial"/>
                <a:cs typeface="Arial"/>
              </a:rPr>
              <a:t>BOUNDARY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660" name="object 660"/>
          <p:cNvSpPr/>
          <p:nvPr/>
        </p:nvSpPr>
        <p:spPr>
          <a:xfrm>
            <a:off x="4728831" y="354907"/>
            <a:ext cx="463601" cy="31244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61" name="object 661"/>
          <p:cNvSpPr txBox="1"/>
          <p:nvPr/>
        </p:nvSpPr>
        <p:spPr>
          <a:xfrm>
            <a:off x="6158651" y="1206707"/>
            <a:ext cx="745377" cy="134324"/>
          </a:xfrm>
          <a:prstGeom prst="rect">
            <a:avLst/>
          </a:prstGeom>
        </p:spPr>
        <p:txBody>
          <a:bodyPr vert="horz" wrap="square" lIns="0" tIns="6025" rIns="0" bIns="0" rtlCol="0">
            <a:spAutoFit/>
          </a:bodyPr>
          <a:lstStyle/>
          <a:p>
            <a:pPr marL="7364" marR="2678" indent="-1004">
              <a:lnSpc>
                <a:spcPct val="102000"/>
              </a:lnSpc>
              <a:spcBef>
                <a:spcPts val="47"/>
              </a:spcBef>
            </a:pPr>
            <a:r>
              <a:rPr sz="422" dirty="0">
                <a:latin typeface="Arial"/>
                <a:cs typeface="Arial"/>
              </a:rPr>
              <a:t>LIGHT </a:t>
            </a:r>
            <a:r>
              <a:rPr sz="422" spc="3" dirty="0">
                <a:latin typeface="Arial"/>
                <a:cs typeface="Arial"/>
              </a:rPr>
              <a:t>PAVEMENT SECTION  (SEE SHEET</a:t>
            </a:r>
            <a:r>
              <a:rPr sz="422" spc="-8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CS102)</a:t>
            </a:r>
          </a:p>
        </p:txBody>
      </p:sp>
      <p:sp>
        <p:nvSpPr>
          <p:cNvPr id="662" name="object 662"/>
          <p:cNvSpPr/>
          <p:nvPr/>
        </p:nvSpPr>
        <p:spPr>
          <a:xfrm>
            <a:off x="2779239" y="2969644"/>
            <a:ext cx="806292" cy="155970"/>
          </a:xfrm>
          <a:custGeom>
            <a:avLst/>
            <a:gdLst/>
            <a:ahLst/>
            <a:cxnLst/>
            <a:rect l="l" t="t" r="r" b="b"/>
            <a:pathLst>
              <a:path w="1529714" h="295910">
                <a:moveTo>
                  <a:pt x="0" y="295402"/>
                </a:moveTo>
                <a:lnTo>
                  <a:pt x="1529242" y="295402"/>
                </a:lnTo>
                <a:lnTo>
                  <a:pt x="1529242" y="0"/>
                </a:lnTo>
                <a:lnTo>
                  <a:pt x="0" y="295402"/>
                </a:lnTo>
                <a:close/>
              </a:path>
              <a:path w="1529714" h="295910">
                <a:moveTo>
                  <a:pt x="0" y="0"/>
                </a:moveTo>
                <a:lnTo>
                  <a:pt x="0" y="295402"/>
                </a:lnTo>
                <a:lnTo>
                  <a:pt x="15292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63" name="object 663"/>
          <p:cNvSpPr/>
          <p:nvPr/>
        </p:nvSpPr>
        <p:spPr>
          <a:xfrm>
            <a:off x="2779239" y="2969644"/>
            <a:ext cx="806292" cy="155970"/>
          </a:xfrm>
          <a:custGeom>
            <a:avLst/>
            <a:gdLst/>
            <a:ahLst/>
            <a:cxnLst/>
            <a:rect l="l" t="t" r="r" b="b"/>
            <a:pathLst>
              <a:path w="1529714" h="295910">
                <a:moveTo>
                  <a:pt x="0" y="0"/>
                </a:moveTo>
                <a:lnTo>
                  <a:pt x="0" y="295402"/>
                </a:lnTo>
                <a:lnTo>
                  <a:pt x="1529242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64" name="object 664"/>
          <p:cNvSpPr/>
          <p:nvPr/>
        </p:nvSpPr>
        <p:spPr>
          <a:xfrm>
            <a:off x="2779239" y="2969644"/>
            <a:ext cx="806292" cy="155970"/>
          </a:xfrm>
          <a:custGeom>
            <a:avLst/>
            <a:gdLst/>
            <a:ahLst/>
            <a:cxnLst/>
            <a:rect l="l" t="t" r="r" b="b"/>
            <a:pathLst>
              <a:path w="1529714" h="295910">
                <a:moveTo>
                  <a:pt x="0" y="295402"/>
                </a:moveTo>
                <a:lnTo>
                  <a:pt x="1529242" y="0"/>
                </a:lnTo>
                <a:lnTo>
                  <a:pt x="1529242" y="295402"/>
                </a:lnTo>
                <a:lnTo>
                  <a:pt x="0" y="29540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65" name="object 665"/>
          <p:cNvSpPr txBox="1"/>
          <p:nvPr/>
        </p:nvSpPr>
        <p:spPr>
          <a:xfrm>
            <a:off x="2807477" y="2967742"/>
            <a:ext cx="769475" cy="137342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R="2678" algn="r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HEAVY </a:t>
            </a:r>
            <a:r>
              <a:rPr sz="422" spc="3" dirty="0">
                <a:latin typeface="Arial"/>
                <a:cs typeface="Arial"/>
              </a:rPr>
              <a:t>PAVEMENT</a:t>
            </a:r>
            <a:r>
              <a:rPr sz="422" spc="-13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SECTION</a:t>
            </a:r>
            <a:endParaRPr sz="422" dirty="0">
              <a:latin typeface="Arial"/>
              <a:cs typeface="Arial"/>
            </a:endParaRPr>
          </a:p>
          <a:p>
            <a:pPr marR="5021" algn="r">
              <a:spcBef>
                <a:spcPts val="11"/>
              </a:spcBef>
            </a:pPr>
            <a:r>
              <a:rPr sz="422" spc="3" dirty="0">
                <a:latin typeface="Arial"/>
                <a:cs typeface="Arial"/>
              </a:rPr>
              <a:t>(SEE SHEET</a:t>
            </a:r>
            <a:r>
              <a:rPr sz="422" spc="-32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CS102)</a:t>
            </a:r>
          </a:p>
        </p:txBody>
      </p:sp>
      <p:sp>
        <p:nvSpPr>
          <p:cNvPr id="666" name="object 666"/>
          <p:cNvSpPr/>
          <p:nvPr/>
        </p:nvSpPr>
        <p:spPr>
          <a:xfrm>
            <a:off x="3735381" y="2921056"/>
            <a:ext cx="4016" cy="19413"/>
          </a:xfrm>
          <a:custGeom>
            <a:avLst/>
            <a:gdLst/>
            <a:ahLst/>
            <a:cxnLst/>
            <a:rect l="l" t="t" r="r" b="b"/>
            <a:pathLst>
              <a:path w="7620" h="36829">
                <a:moveTo>
                  <a:pt x="7435" y="0"/>
                </a:moveTo>
                <a:lnTo>
                  <a:pt x="2403" y="8346"/>
                </a:lnTo>
                <a:lnTo>
                  <a:pt x="0" y="17594"/>
                </a:lnTo>
                <a:lnTo>
                  <a:pt x="291" y="27145"/>
                </a:lnTo>
                <a:lnTo>
                  <a:pt x="3345" y="364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67" name="object 667"/>
          <p:cNvSpPr/>
          <p:nvPr/>
        </p:nvSpPr>
        <p:spPr>
          <a:xfrm>
            <a:off x="3735136" y="2940478"/>
            <a:ext cx="4016" cy="19413"/>
          </a:xfrm>
          <a:custGeom>
            <a:avLst/>
            <a:gdLst/>
            <a:ahLst/>
            <a:cxnLst/>
            <a:rect l="l" t="t" r="r" b="b"/>
            <a:pathLst>
              <a:path w="7620" h="36829">
                <a:moveTo>
                  <a:pt x="0" y="36401"/>
                </a:moveTo>
                <a:lnTo>
                  <a:pt x="5031" y="28054"/>
                </a:lnTo>
                <a:lnTo>
                  <a:pt x="7435" y="18806"/>
                </a:lnTo>
                <a:lnTo>
                  <a:pt x="7144" y="9255"/>
                </a:lnTo>
                <a:lnTo>
                  <a:pt x="408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68" name="object 668"/>
          <p:cNvSpPr/>
          <p:nvPr/>
        </p:nvSpPr>
        <p:spPr>
          <a:xfrm>
            <a:off x="3584502" y="2940425"/>
            <a:ext cx="152958" cy="107439"/>
          </a:xfrm>
          <a:custGeom>
            <a:avLst/>
            <a:gdLst/>
            <a:ahLst/>
            <a:cxnLst/>
            <a:rect l="l" t="t" r="r" b="b"/>
            <a:pathLst>
              <a:path w="290195" h="203835">
                <a:moveTo>
                  <a:pt x="289981" y="0"/>
                </a:moveTo>
                <a:lnTo>
                  <a:pt x="35477" y="203258"/>
                </a:lnTo>
                <a:lnTo>
                  <a:pt x="0" y="2032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69" name="object 669"/>
          <p:cNvSpPr/>
          <p:nvPr/>
        </p:nvSpPr>
        <p:spPr>
          <a:xfrm>
            <a:off x="3373219" y="249201"/>
            <a:ext cx="885951" cy="155970"/>
          </a:xfrm>
          <a:custGeom>
            <a:avLst/>
            <a:gdLst/>
            <a:ahLst/>
            <a:cxnLst/>
            <a:rect l="l" t="t" r="r" b="b"/>
            <a:pathLst>
              <a:path w="1680845" h="295909">
                <a:moveTo>
                  <a:pt x="0" y="295402"/>
                </a:moveTo>
                <a:lnTo>
                  <a:pt x="1680761" y="295402"/>
                </a:lnTo>
                <a:lnTo>
                  <a:pt x="1680761" y="0"/>
                </a:lnTo>
                <a:lnTo>
                  <a:pt x="0" y="295402"/>
                </a:lnTo>
                <a:close/>
              </a:path>
              <a:path w="1680845" h="295909">
                <a:moveTo>
                  <a:pt x="0" y="0"/>
                </a:moveTo>
                <a:lnTo>
                  <a:pt x="0" y="295402"/>
                </a:lnTo>
                <a:lnTo>
                  <a:pt x="168076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70" name="object 670"/>
          <p:cNvSpPr/>
          <p:nvPr/>
        </p:nvSpPr>
        <p:spPr>
          <a:xfrm>
            <a:off x="3373219" y="249201"/>
            <a:ext cx="885951" cy="155970"/>
          </a:xfrm>
          <a:custGeom>
            <a:avLst/>
            <a:gdLst/>
            <a:ahLst/>
            <a:cxnLst/>
            <a:rect l="l" t="t" r="r" b="b"/>
            <a:pathLst>
              <a:path w="1680845" h="295909">
                <a:moveTo>
                  <a:pt x="0" y="0"/>
                </a:moveTo>
                <a:lnTo>
                  <a:pt x="0" y="295402"/>
                </a:lnTo>
                <a:lnTo>
                  <a:pt x="1680761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71" name="object 671"/>
          <p:cNvSpPr/>
          <p:nvPr/>
        </p:nvSpPr>
        <p:spPr>
          <a:xfrm>
            <a:off x="3373219" y="249201"/>
            <a:ext cx="885951" cy="155970"/>
          </a:xfrm>
          <a:custGeom>
            <a:avLst/>
            <a:gdLst/>
            <a:ahLst/>
            <a:cxnLst/>
            <a:rect l="l" t="t" r="r" b="b"/>
            <a:pathLst>
              <a:path w="1680845" h="295909">
                <a:moveTo>
                  <a:pt x="0" y="295402"/>
                </a:moveTo>
                <a:lnTo>
                  <a:pt x="1680761" y="0"/>
                </a:lnTo>
                <a:lnTo>
                  <a:pt x="1680761" y="295402"/>
                </a:lnTo>
                <a:lnTo>
                  <a:pt x="0" y="29540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72" name="object 672"/>
          <p:cNvSpPr txBox="1"/>
          <p:nvPr/>
        </p:nvSpPr>
        <p:spPr>
          <a:xfrm>
            <a:off x="3424443" y="247299"/>
            <a:ext cx="824031" cy="137342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R="2678" algn="r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NEW STORMWATER</a:t>
            </a:r>
            <a:r>
              <a:rPr sz="422" spc="-16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CHANNEL</a:t>
            </a:r>
          </a:p>
          <a:p>
            <a:pPr marR="2678" algn="r">
              <a:spcBef>
                <a:spcPts val="11"/>
              </a:spcBef>
            </a:pPr>
            <a:r>
              <a:rPr sz="422" spc="3" dirty="0">
                <a:latin typeface="Arial"/>
                <a:cs typeface="Arial"/>
              </a:rPr>
              <a:t>(SEE SHEET</a:t>
            </a:r>
            <a:r>
              <a:rPr sz="422" spc="-34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CI101)</a:t>
            </a:r>
          </a:p>
        </p:txBody>
      </p:sp>
      <p:sp>
        <p:nvSpPr>
          <p:cNvPr id="673" name="object 673"/>
          <p:cNvSpPr/>
          <p:nvPr/>
        </p:nvSpPr>
        <p:spPr>
          <a:xfrm>
            <a:off x="4408595" y="558399"/>
            <a:ext cx="25437" cy="37152"/>
          </a:xfrm>
          <a:custGeom>
            <a:avLst/>
            <a:gdLst/>
            <a:ahLst/>
            <a:cxnLst/>
            <a:rect l="l" t="t" r="r" b="b"/>
            <a:pathLst>
              <a:path w="48259" h="70484">
                <a:moveTo>
                  <a:pt x="0" y="12565"/>
                </a:moveTo>
                <a:lnTo>
                  <a:pt x="47796" y="70216"/>
                </a:lnTo>
                <a:lnTo>
                  <a:pt x="21188" y="0"/>
                </a:lnTo>
                <a:lnTo>
                  <a:pt x="0" y="125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74" name="object 674"/>
          <p:cNvSpPr/>
          <p:nvPr/>
        </p:nvSpPr>
        <p:spPr>
          <a:xfrm>
            <a:off x="4408595" y="558399"/>
            <a:ext cx="25437" cy="37152"/>
          </a:xfrm>
          <a:custGeom>
            <a:avLst/>
            <a:gdLst/>
            <a:ahLst/>
            <a:cxnLst/>
            <a:rect l="l" t="t" r="r" b="b"/>
            <a:pathLst>
              <a:path w="48259" h="70484">
                <a:moveTo>
                  <a:pt x="21188" y="0"/>
                </a:moveTo>
                <a:lnTo>
                  <a:pt x="47796" y="70216"/>
                </a:lnTo>
                <a:lnTo>
                  <a:pt x="0" y="12565"/>
                </a:lnTo>
                <a:lnTo>
                  <a:pt x="2118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75" name="object 675"/>
          <p:cNvSpPr/>
          <p:nvPr/>
        </p:nvSpPr>
        <p:spPr>
          <a:xfrm>
            <a:off x="4258347" y="327117"/>
            <a:ext cx="155970" cy="234959"/>
          </a:xfrm>
          <a:custGeom>
            <a:avLst/>
            <a:gdLst/>
            <a:ahLst/>
            <a:cxnLst/>
            <a:rect l="l" t="t" r="r" b="b"/>
            <a:pathLst>
              <a:path w="295909" h="445769">
                <a:moveTo>
                  <a:pt x="295648" y="445197"/>
                </a:moveTo>
                <a:lnTo>
                  <a:pt x="3547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76" name="object 676"/>
          <p:cNvSpPr txBox="1"/>
          <p:nvPr/>
        </p:nvSpPr>
        <p:spPr>
          <a:xfrm>
            <a:off x="6952617" y="1525644"/>
            <a:ext cx="823696" cy="134324"/>
          </a:xfrm>
          <a:prstGeom prst="rect">
            <a:avLst/>
          </a:prstGeom>
        </p:spPr>
        <p:txBody>
          <a:bodyPr vert="horz" wrap="square" lIns="0" tIns="6025" rIns="0" bIns="0" rtlCol="0">
            <a:spAutoFit/>
          </a:bodyPr>
          <a:lstStyle/>
          <a:p>
            <a:pPr marL="7364" marR="2678" indent="-1004">
              <a:lnSpc>
                <a:spcPct val="102000"/>
              </a:lnSpc>
              <a:spcBef>
                <a:spcPts val="47"/>
              </a:spcBef>
            </a:pPr>
            <a:r>
              <a:rPr sz="422" spc="3" dirty="0">
                <a:latin typeface="Arial"/>
                <a:cs typeface="Arial"/>
              </a:rPr>
              <a:t>NEW STORMWATER </a:t>
            </a:r>
            <a:r>
              <a:rPr sz="422" dirty="0">
                <a:latin typeface="Arial"/>
                <a:cs typeface="Arial"/>
              </a:rPr>
              <a:t>CHANNEL  </a:t>
            </a:r>
            <a:r>
              <a:rPr sz="422" spc="3" dirty="0">
                <a:latin typeface="Arial"/>
                <a:cs typeface="Arial"/>
              </a:rPr>
              <a:t>(SEE SHEET</a:t>
            </a:r>
            <a:r>
              <a:rPr sz="422" spc="-5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CI101)</a:t>
            </a:r>
          </a:p>
        </p:txBody>
      </p:sp>
      <p:sp>
        <p:nvSpPr>
          <p:cNvPr id="677" name="object 677"/>
          <p:cNvSpPr txBox="1"/>
          <p:nvPr/>
        </p:nvSpPr>
        <p:spPr>
          <a:xfrm>
            <a:off x="2990580" y="4017532"/>
            <a:ext cx="515438" cy="134324"/>
          </a:xfrm>
          <a:prstGeom prst="rect">
            <a:avLst/>
          </a:prstGeom>
        </p:spPr>
        <p:txBody>
          <a:bodyPr vert="horz" wrap="square" lIns="0" tIns="6025" rIns="0" bIns="0" rtlCol="0">
            <a:spAutoFit/>
          </a:bodyPr>
          <a:lstStyle/>
          <a:p>
            <a:pPr marL="6694" marR="2678" indent="104764">
              <a:lnSpc>
                <a:spcPct val="102299"/>
              </a:lnSpc>
              <a:spcBef>
                <a:spcPts val="47"/>
              </a:spcBef>
            </a:pPr>
            <a:r>
              <a:rPr sz="422" spc="3" dirty="0">
                <a:latin typeface="Arial"/>
                <a:cs typeface="Arial"/>
              </a:rPr>
              <a:t>NEW</a:t>
            </a:r>
            <a:r>
              <a:rPr sz="422" spc="-29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CULVERT  </a:t>
            </a:r>
            <a:r>
              <a:rPr sz="422" spc="3" dirty="0">
                <a:latin typeface="Arial"/>
                <a:cs typeface="Arial"/>
              </a:rPr>
              <a:t>(SEE SHEET</a:t>
            </a:r>
            <a:r>
              <a:rPr sz="422" spc="-32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CI101)</a:t>
            </a:r>
          </a:p>
        </p:txBody>
      </p:sp>
      <p:sp>
        <p:nvSpPr>
          <p:cNvPr id="678" name="object 678"/>
          <p:cNvSpPr txBox="1"/>
          <p:nvPr/>
        </p:nvSpPr>
        <p:spPr>
          <a:xfrm>
            <a:off x="4215422" y="4024415"/>
            <a:ext cx="515772" cy="134324"/>
          </a:xfrm>
          <a:prstGeom prst="rect">
            <a:avLst/>
          </a:prstGeom>
        </p:spPr>
        <p:txBody>
          <a:bodyPr vert="horz" wrap="square" lIns="0" tIns="6025" rIns="0" bIns="0" rtlCol="0">
            <a:spAutoFit/>
          </a:bodyPr>
          <a:lstStyle/>
          <a:p>
            <a:pPr marL="6694" marR="2678" indent="104764">
              <a:lnSpc>
                <a:spcPct val="102000"/>
              </a:lnSpc>
              <a:spcBef>
                <a:spcPts val="47"/>
              </a:spcBef>
            </a:pPr>
            <a:r>
              <a:rPr sz="422" spc="3" dirty="0">
                <a:latin typeface="Arial"/>
                <a:cs typeface="Arial"/>
              </a:rPr>
              <a:t>NEW</a:t>
            </a:r>
            <a:r>
              <a:rPr sz="422" spc="-29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CULVERT  </a:t>
            </a:r>
            <a:r>
              <a:rPr sz="422" spc="3" dirty="0">
                <a:latin typeface="Arial"/>
                <a:cs typeface="Arial"/>
              </a:rPr>
              <a:t>(SEE SHEET</a:t>
            </a:r>
            <a:r>
              <a:rPr sz="422" spc="-32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CI101)</a:t>
            </a:r>
          </a:p>
        </p:txBody>
      </p:sp>
      <p:sp>
        <p:nvSpPr>
          <p:cNvPr id="679" name="object 679"/>
          <p:cNvSpPr/>
          <p:nvPr/>
        </p:nvSpPr>
        <p:spPr>
          <a:xfrm>
            <a:off x="2564969" y="473340"/>
            <a:ext cx="717738" cy="54593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80" name="object 680"/>
          <p:cNvSpPr/>
          <p:nvPr/>
        </p:nvSpPr>
        <p:spPr>
          <a:xfrm>
            <a:off x="2954419" y="1548453"/>
            <a:ext cx="550247" cy="155970"/>
          </a:xfrm>
          <a:custGeom>
            <a:avLst/>
            <a:gdLst/>
            <a:ahLst/>
            <a:cxnLst/>
            <a:rect l="l" t="t" r="r" b="b"/>
            <a:pathLst>
              <a:path w="1043939" h="295910">
                <a:moveTo>
                  <a:pt x="0" y="295402"/>
                </a:moveTo>
                <a:lnTo>
                  <a:pt x="1043639" y="295402"/>
                </a:lnTo>
                <a:lnTo>
                  <a:pt x="1043639" y="0"/>
                </a:lnTo>
                <a:lnTo>
                  <a:pt x="0" y="295402"/>
                </a:lnTo>
                <a:close/>
              </a:path>
              <a:path w="1043939" h="295910">
                <a:moveTo>
                  <a:pt x="0" y="0"/>
                </a:moveTo>
                <a:lnTo>
                  <a:pt x="0" y="295402"/>
                </a:lnTo>
                <a:lnTo>
                  <a:pt x="10436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81" name="object 681"/>
          <p:cNvSpPr/>
          <p:nvPr/>
        </p:nvSpPr>
        <p:spPr>
          <a:xfrm>
            <a:off x="2954419" y="1548453"/>
            <a:ext cx="550247" cy="155970"/>
          </a:xfrm>
          <a:custGeom>
            <a:avLst/>
            <a:gdLst/>
            <a:ahLst/>
            <a:cxnLst/>
            <a:rect l="l" t="t" r="r" b="b"/>
            <a:pathLst>
              <a:path w="1043939" h="295910">
                <a:moveTo>
                  <a:pt x="0" y="0"/>
                </a:moveTo>
                <a:lnTo>
                  <a:pt x="0" y="295402"/>
                </a:lnTo>
                <a:lnTo>
                  <a:pt x="104363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82" name="object 682"/>
          <p:cNvSpPr/>
          <p:nvPr/>
        </p:nvSpPr>
        <p:spPr>
          <a:xfrm>
            <a:off x="2954419" y="1548453"/>
            <a:ext cx="550247" cy="155970"/>
          </a:xfrm>
          <a:custGeom>
            <a:avLst/>
            <a:gdLst/>
            <a:ahLst/>
            <a:cxnLst/>
            <a:rect l="l" t="t" r="r" b="b"/>
            <a:pathLst>
              <a:path w="1043939" h="295910">
                <a:moveTo>
                  <a:pt x="0" y="295402"/>
                </a:moveTo>
                <a:lnTo>
                  <a:pt x="1043639" y="0"/>
                </a:lnTo>
                <a:lnTo>
                  <a:pt x="1043639" y="295402"/>
                </a:lnTo>
                <a:lnTo>
                  <a:pt x="0" y="29540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83" name="object 683"/>
          <p:cNvSpPr/>
          <p:nvPr/>
        </p:nvSpPr>
        <p:spPr>
          <a:xfrm>
            <a:off x="3656574" y="1674418"/>
            <a:ext cx="38825" cy="20417"/>
          </a:xfrm>
          <a:custGeom>
            <a:avLst/>
            <a:gdLst/>
            <a:ahLst/>
            <a:cxnLst/>
            <a:rect l="l" t="t" r="r" b="b"/>
            <a:pathLst>
              <a:path w="73660" h="38735">
                <a:moveTo>
                  <a:pt x="0" y="22912"/>
                </a:moveTo>
                <a:lnTo>
                  <a:pt x="73419" y="38680"/>
                </a:lnTo>
                <a:lnTo>
                  <a:pt x="9115" y="0"/>
                </a:lnTo>
                <a:lnTo>
                  <a:pt x="0" y="229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84" name="object 684"/>
          <p:cNvSpPr/>
          <p:nvPr/>
        </p:nvSpPr>
        <p:spPr>
          <a:xfrm>
            <a:off x="3656574" y="1674418"/>
            <a:ext cx="38825" cy="20417"/>
          </a:xfrm>
          <a:custGeom>
            <a:avLst/>
            <a:gdLst/>
            <a:ahLst/>
            <a:cxnLst/>
            <a:rect l="l" t="t" r="r" b="b"/>
            <a:pathLst>
              <a:path w="73660" h="38735">
                <a:moveTo>
                  <a:pt x="9115" y="0"/>
                </a:moveTo>
                <a:lnTo>
                  <a:pt x="73419" y="38680"/>
                </a:lnTo>
                <a:lnTo>
                  <a:pt x="0" y="22912"/>
                </a:lnTo>
                <a:lnTo>
                  <a:pt x="911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85" name="object 685"/>
          <p:cNvSpPr/>
          <p:nvPr/>
        </p:nvSpPr>
        <p:spPr>
          <a:xfrm>
            <a:off x="3503729" y="1626370"/>
            <a:ext cx="155635" cy="54221"/>
          </a:xfrm>
          <a:custGeom>
            <a:avLst/>
            <a:gdLst/>
            <a:ahLst/>
            <a:cxnLst/>
            <a:rect l="l" t="t" r="r" b="b"/>
            <a:pathLst>
              <a:path w="295275" h="102869">
                <a:moveTo>
                  <a:pt x="294663" y="102491"/>
                </a:moveTo>
                <a:lnTo>
                  <a:pt x="3547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86" name="object 686"/>
          <p:cNvSpPr txBox="1"/>
          <p:nvPr/>
        </p:nvSpPr>
        <p:spPr>
          <a:xfrm>
            <a:off x="4526437" y="1315920"/>
            <a:ext cx="824031" cy="137342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R="2678" algn="r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NEW STORMWATER</a:t>
            </a:r>
            <a:r>
              <a:rPr sz="422" spc="-16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CHANNEL</a:t>
            </a:r>
          </a:p>
          <a:p>
            <a:pPr marR="2678" algn="r">
              <a:spcBef>
                <a:spcPts val="11"/>
              </a:spcBef>
            </a:pPr>
            <a:r>
              <a:rPr sz="422" spc="3" dirty="0">
                <a:latin typeface="Arial"/>
                <a:cs typeface="Arial"/>
              </a:rPr>
              <a:t>(SEE SHEET</a:t>
            </a:r>
            <a:r>
              <a:rPr sz="422" spc="-32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CI101)</a:t>
            </a:r>
          </a:p>
        </p:txBody>
      </p:sp>
      <p:sp>
        <p:nvSpPr>
          <p:cNvPr id="687" name="object 687"/>
          <p:cNvSpPr/>
          <p:nvPr/>
        </p:nvSpPr>
        <p:spPr>
          <a:xfrm>
            <a:off x="3094539" y="1208739"/>
            <a:ext cx="4735224" cy="90291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88" name="object 688"/>
          <p:cNvSpPr txBox="1"/>
          <p:nvPr/>
        </p:nvSpPr>
        <p:spPr>
          <a:xfrm>
            <a:off x="5138469" y="1678360"/>
            <a:ext cx="298552" cy="134324"/>
          </a:xfrm>
          <a:prstGeom prst="rect">
            <a:avLst/>
          </a:prstGeom>
        </p:spPr>
        <p:txBody>
          <a:bodyPr vert="horz" wrap="square" lIns="0" tIns="6025" rIns="0" bIns="0" rtlCol="0">
            <a:spAutoFit/>
          </a:bodyPr>
          <a:lstStyle/>
          <a:p>
            <a:pPr marL="10041" marR="2678" indent="-3682">
              <a:lnSpc>
                <a:spcPct val="102000"/>
              </a:lnSpc>
              <a:spcBef>
                <a:spcPts val="47"/>
              </a:spcBef>
            </a:pPr>
            <a:r>
              <a:rPr sz="422" spc="3" dirty="0">
                <a:latin typeface="Arial"/>
                <a:cs typeface="Arial"/>
              </a:rPr>
              <a:t>EDGE OF  WORKPAD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689" name="object 689"/>
          <p:cNvSpPr/>
          <p:nvPr/>
        </p:nvSpPr>
        <p:spPr>
          <a:xfrm>
            <a:off x="2816898" y="3610375"/>
            <a:ext cx="991223" cy="56489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90" name="object 690"/>
          <p:cNvSpPr txBox="1"/>
          <p:nvPr/>
        </p:nvSpPr>
        <p:spPr>
          <a:xfrm>
            <a:off x="3984141" y="1738485"/>
            <a:ext cx="819345" cy="134324"/>
          </a:xfrm>
          <a:prstGeom prst="rect">
            <a:avLst/>
          </a:prstGeom>
        </p:spPr>
        <p:txBody>
          <a:bodyPr vert="horz" wrap="square" lIns="0" tIns="6025" rIns="0" bIns="0" rtlCol="0">
            <a:spAutoFit/>
          </a:bodyPr>
          <a:lstStyle/>
          <a:p>
            <a:pPr marL="8033" marR="2678" indent="-1674">
              <a:lnSpc>
                <a:spcPct val="102000"/>
              </a:lnSpc>
              <a:spcBef>
                <a:spcPts val="47"/>
              </a:spcBef>
            </a:pPr>
            <a:r>
              <a:rPr sz="422" spc="3" dirty="0">
                <a:latin typeface="Arial"/>
                <a:cs typeface="Arial"/>
              </a:rPr>
              <a:t>NEW </a:t>
            </a:r>
            <a:r>
              <a:rPr sz="422" dirty="0">
                <a:latin typeface="Arial"/>
                <a:cs typeface="Arial"/>
              </a:rPr>
              <a:t>CONTACT </a:t>
            </a:r>
            <a:r>
              <a:rPr sz="422" spc="3" dirty="0">
                <a:latin typeface="Arial"/>
                <a:cs typeface="Arial"/>
              </a:rPr>
              <a:t>WATER  </a:t>
            </a:r>
            <a:r>
              <a:rPr sz="422" dirty="0">
                <a:latin typeface="Arial"/>
                <a:cs typeface="Arial"/>
              </a:rPr>
              <a:t>CHANNEL </a:t>
            </a:r>
            <a:r>
              <a:rPr sz="422" spc="3" dirty="0">
                <a:latin typeface="Arial"/>
                <a:cs typeface="Arial"/>
              </a:rPr>
              <a:t>(SEE SHEET</a:t>
            </a:r>
            <a:r>
              <a:rPr sz="422" spc="-11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CG101)</a:t>
            </a:r>
          </a:p>
        </p:txBody>
      </p:sp>
      <p:sp>
        <p:nvSpPr>
          <p:cNvPr id="691" name="object 691"/>
          <p:cNvSpPr/>
          <p:nvPr/>
        </p:nvSpPr>
        <p:spPr>
          <a:xfrm>
            <a:off x="7460181" y="4964687"/>
            <a:ext cx="135219" cy="52213"/>
          </a:xfrm>
          <a:custGeom>
            <a:avLst/>
            <a:gdLst/>
            <a:ahLst/>
            <a:cxnLst/>
            <a:rect l="l" t="t" r="r" b="b"/>
            <a:pathLst>
              <a:path w="256540" h="99059">
                <a:moveTo>
                  <a:pt x="0" y="98549"/>
                </a:moveTo>
                <a:lnTo>
                  <a:pt x="256475" y="98549"/>
                </a:lnTo>
                <a:lnTo>
                  <a:pt x="256475" y="0"/>
                </a:lnTo>
                <a:lnTo>
                  <a:pt x="0" y="98549"/>
                </a:lnTo>
                <a:close/>
              </a:path>
              <a:path w="256540" h="99059">
                <a:moveTo>
                  <a:pt x="0" y="0"/>
                </a:moveTo>
                <a:lnTo>
                  <a:pt x="0" y="98549"/>
                </a:lnTo>
                <a:lnTo>
                  <a:pt x="2564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92" name="object 692"/>
          <p:cNvSpPr/>
          <p:nvPr/>
        </p:nvSpPr>
        <p:spPr>
          <a:xfrm>
            <a:off x="7460181" y="4964687"/>
            <a:ext cx="135219" cy="52213"/>
          </a:xfrm>
          <a:custGeom>
            <a:avLst/>
            <a:gdLst/>
            <a:ahLst/>
            <a:cxnLst/>
            <a:rect l="l" t="t" r="r" b="b"/>
            <a:pathLst>
              <a:path w="256540" h="99059">
                <a:moveTo>
                  <a:pt x="0" y="0"/>
                </a:moveTo>
                <a:lnTo>
                  <a:pt x="0" y="98549"/>
                </a:lnTo>
                <a:lnTo>
                  <a:pt x="25647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93" name="object 693"/>
          <p:cNvSpPr/>
          <p:nvPr/>
        </p:nvSpPr>
        <p:spPr>
          <a:xfrm>
            <a:off x="7460181" y="4964687"/>
            <a:ext cx="135219" cy="52213"/>
          </a:xfrm>
          <a:custGeom>
            <a:avLst/>
            <a:gdLst/>
            <a:ahLst/>
            <a:cxnLst/>
            <a:rect l="l" t="t" r="r" b="b"/>
            <a:pathLst>
              <a:path w="256540" h="99059">
                <a:moveTo>
                  <a:pt x="0" y="98549"/>
                </a:moveTo>
                <a:lnTo>
                  <a:pt x="256475" y="0"/>
                </a:lnTo>
                <a:lnTo>
                  <a:pt x="256475" y="98549"/>
                </a:lnTo>
                <a:lnTo>
                  <a:pt x="0" y="9854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94" name="object 694"/>
          <p:cNvSpPr txBox="1"/>
          <p:nvPr/>
        </p:nvSpPr>
        <p:spPr>
          <a:xfrm>
            <a:off x="7455046" y="4949020"/>
            <a:ext cx="143586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HG-5</a:t>
            </a:r>
          </a:p>
        </p:txBody>
      </p:sp>
      <p:sp>
        <p:nvSpPr>
          <p:cNvPr id="695" name="object 695"/>
          <p:cNvSpPr/>
          <p:nvPr/>
        </p:nvSpPr>
        <p:spPr>
          <a:xfrm>
            <a:off x="8086109" y="4602117"/>
            <a:ext cx="137562" cy="50874"/>
          </a:xfrm>
          <a:custGeom>
            <a:avLst/>
            <a:gdLst/>
            <a:ahLst/>
            <a:cxnLst/>
            <a:rect l="l" t="t" r="r" b="b"/>
            <a:pathLst>
              <a:path w="260984" h="96520">
                <a:moveTo>
                  <a:pt x="0" y="96332"/>
                </a:moveTo>
                <a:lnTo>
                  <a:pt x="260909" y="96332"/>
                </a:lnTo>
                <a:lnTo>
                  <a:pt x="260909" y="0"/>
                </a:lnTo>
                <a:lnTo>
                  <a:pt x="0" y="96332"/>
                </a:lnTo>
                <a:close/>
              </a:path>
              <a:path w="260984" h="96520">
                <a:moveTo>
                  <a:pt x="0" y="0"/>
                </a:moveTo>
                <a:lnTo>
                  <a:pt x="0" y="96332"/>
                </a:lnTo>
                <a:lnTo>
                  <a:pt x="26090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96" name="object 696"/>
          <p:cNvSpPr txBox="1"/>
          <p:nvPr/>
        </p:nvSpPr>
        <p:spPr>
          <a:xfrm>
            <a:off x="8085128" y="4585931"/>
            <a:ext cx="149611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VW-1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697" name="object 697"/>
          <p:cNvSpPr/>
          <p:nvPr/>
        </p:nvSpPr>
        <p:spPr>
          <a:xfrm>
            <a:off x="5610582" y="3885289"/>
            <a:ext cx="221571" cy="52213"/>
          </a:xfrm>
          <a:custGeom>
            <a:avLst/>
            <a:gdLst/>
            <a:ahLst/>
            <a:cxnLst/>
            <a:rect l="l" t="t" r="r" b="b"/>
            <a:pathLst>
              <a:path w="420370" h="99059">
                <a:moveTo>
                  <a:pt x="0" y="98795"/>
                </a:moveTo>
                <a:lnTo>
                  <a:pt x="420313" y="98795"/>
                </a:lnTo>
                <a:lnTo>
                  <a:pt x="420313" y="0"/>
                </a:lnTo>
                <a:lnTo>
                  <a:pt x="0" y="98795"/>
                </a:lnTo>
                <a:close/>
              </a:path>
              <a:path w="420370" h="99059">
                <a:moveTo>
                  <a:pt x="0" y="0"/>
                </a:moveTo>
                <a:lnTo>
                  <a:pt x="0" y="98795"/>
                </a:lnTo>
                <a:lnTo>
                  <a:pt x="42031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98" name="object 698"/>
          <p:cNvSpPr/>
          <p:nvPr/>
        </p:nvSpPr>
        <p:spPr>
          <a:xfrm>
            <a:off x="5610582" y="3885289"/>
            <a:ext cx="221571" cy="52213"/>
          </a:xfrm>
          <a:custGeom>
            <a:avLst/>
            <a:gdLst/>
            <a:ahLst/>
            <a:cxnLst/>
            <a:rect l="l" t="t" r="r" b="b"/>
            <a:pathLst>
              <a:path w="420370" h="99059">
                <a:moveTo>
                  <a:pt x="0" y="0"/>
                </a:moveTo>
                <a:lnTo>
                  <a:pt x="0" y="98795"/>
                </a:lnTo>
                <a:lnTo>
                  <a:pt x="420313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99" name="object 699"/>
          <p:cNvSpPr/>
          <p:nvPr/>
        </p:nvSpPr>
        <p:spPr>
          <a:xfrm>
            <a:off x="5610582" y="3885289"/>
            <a:ext cx="221571" cy="52213"/>
          </a:xfrm>
          <a:custGeom>
            <a:avLst/>
            <a:gdLst/>
            <a:ahLst/>
            <a:cxnLst/>
            <a:rect l="l" t="t" r="r" b="b"/>
            <a:pathLst>
              <a:path w="420370" h="99059">
                <a:moveTo>
                  <a:pt x="0" y="98795"/>
                </a:moveTo>
                <a:lnTo>
                  <a:pt x="420313" y="0"/>
                </a:lnTo>
                <a:lnTo>
                  <a:pt x="420313" y="98795"/>
                </a:lnTo>
                <a:lnTo>
                  <a:pt x="0" y="9879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00" name="object 700"/>
          <p:cNvSpPr txBox="1"/>
          <p:nvPr/>
        </p:nvSpPr>
        <p:spPr>
          <a:xfrm>
            <a:off x="5607005" y="3869751"/>
            <a:ext cx="228265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CP-2005</a:t>
            </a:r>
          </a:p>
        </p:txBody>
      </p:sp>
      <p:sp>
        <p:nvSpPr>
          <p:cNvPr id="701" name="object 701"/>
          <p:cNvSpPr/>
          <p:nvPr/>
        </p:nvSpPr>
        <p:spPr>
          <a:xfrm>
            <a:off x="7249288" y="3643619"/>
            <a:ext cx="191114" cy="52213"/>
          </a:xfrm>
          <a:custGeom>
            <a:avLst/>
            <a:gdLst/>
            <a:ahLst/>
            <a:cxnLst/>
            <a:rect l="l" t="t" r="r" b="b"/>
            <a:pathLst>
              <a:path w="362584" h="99059">
                <a:moveTo>
                  <a:pt x="0" y="98549"/>
                </a:moveTo>
                <a:lnTo>
                  <a:pt x="362415" y="98549"/>
                </a:lnTo>
                <a:lnTo>
                  <a:pt x="362415" y="0"/>
                </a:lnTo>
                <a:lnTo>
                  <a:pt x="0" y="98549"/>
                </a:lnTo>
                <a:close/>
              </a:path>
              <a:path w="362584" h="99059">
                <a:moveTo>
                  <a:pt x="0" y="0"/>
                </a:moveTo>
                <a:lnTo>
                  <a:pt x="0" y="98549"/>
                </a:lnTo>
                <a:lnTo>
                  <a:pt x="362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02" name="object 702"/>
          <p:cNvSpPr/>
          <p:nvPr/>
        </p:nvSpPr>
        <p:spPr>
          <a:xfrm>
            <a:off x="7249288" y="3643619"/>
            <a:ext cx="191114" cy="52213"/>
          </a:xfrm>
          <a:custGeom>
            <a:avLst/>
            <a:gdLst/>
            <a:ahLst/>
            <a:cxnLst/>
            <a:rect l="l" t="t" r="r" b="b"/>
            <a:pathLst>
              <a:path w="362584" h="99059">
                <a:moveTo>
                  <a:pt x="0" y="0"/>
                </a:moveTo>
                <a:lnTo>
                  <a:pt x="0" y="98549"/>
                </a:lnTo>
                <a:lnTo>
                  <a:pt x="36241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03" name="object 703"/>
          <p:cNvSpPr/>
          <p:nvPr/>
        </p:nvSpPr>
        <p:spPr>
          <a:xfrm>
            <a:off x="7249288" y="3643619"/>
            <a:ext cx="191114" cy="52213"/>
          </a:xfrm>
          <a:custGeom>
            <a:avLst/>
            <a:gdLst/>
            <a:ahLst/>
            <a:cxnLst/>
            <a:rect l="l" t="t" r="r" b="b"/>
            <a:pathLst>
              <a:path w="362584" h="99059">
                <a:moveTo>
                  <a:pt x="0" y="98549"/>
                </a:moveTo>
                <a:lnTo>
                  <a:pt x="362415" y="0"/>
                </a:lnTo>
                <a:lnTo>
                  <a:pt x="362415" y="98549"/>
                </a:lnTo>
                <a:lnTo>
                  <a:pt x="0" y="9854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04" name="object 704"/>
          <p:cNvSpPr txBox="1"/>
          <p:nvPr/>
        </p:nvSpPr>
        <p:spPr>
          <a:xfrm>
            <a:off x="7245712" y="3627952"/>
            <a:ext cx="198142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CP-003</a:t>
            </a:r>
          </a:p>
        </p:txBody>
      </p:sp>
      <p:sp>
        <p:nvSpPr>
          <p:cNvPr id="705" name="object 705"/>
          <p:cNvSpPr/>
          <p:nvPr/>
        </p:nvSpPr>
        <p:spPr>
          <a:xfrm>
            <a:off x="6798284" y="976549"/>
            <a:ext cx="220902" cy="52213"/>
          </a:xfrm>
          <a:custGeom>
            <a:avLst/>
            <a:gdLst/>
            <a:ahLst/>
            <a:cxnLst/>
            <a:rect l="l" t="t" r="r" b="b"/>
            <a:pathLst>
              <a:path w="419100" h="99060">
                <a:moveTo>
                  <a:pt x="0" y="98549"/>
                </a:moveTo>
                <a:lnTo>
                  <a:pt x="419081" y="98549"/>
                </a:lnTo>
                <a:lnTo>
                  <a:pt x="419081" y="0"/>
                </a:lnTo>
                <a:lnTo>
                  <a:pt x="0" y="98549"/>
                </a:lnTo>
                <a:close/>
              </a:path>
              <a:path w="419100" h="99060">
                <a:moveTo>
                  <a:pt x="0" y="0"/>
                </a:moveTo>
                <a:lnTo>
                  <a:pt x="0" y="98549"/>
                </a:lnTo>
                <a:lnTo>
                  <a:pt x="4190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06" name="object 706"/>
          <p:cNvSpPr/>
          <p:nvPr/>
        </p:nvSpPr>
        <p:spPr>
          <a:xfrm>
            <a:off x="6798284" y="976548"/>
            <a:ext cx="220902" cy="52213"/>
          </a:xfrm>
          <a:custGeom>
            <a:avLst/>
            <a:gdLst/>
            <a:ahLst/>
            <a:cxnLst/>
            <a:rect l="l" t="t" r="r" b="b"/>
            <a:pathLst>
              <a:path w="419100" h="99060">
                <a:moveTo>
                  <a:pt x="0" y="0"/>
                </a:moveTo>
                <a:lnTo>
                  <a:pt x="0" y="98549"/>
                </a:lnTo>
                <a:lnTo>
                  <a:pt x="419081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07" name="object 707"/>
          <p:cNvSpPr/>
          <p:nvPr/>
        </p:nvSpPr>
        <p:spPr>
          <a:xfrm>
            <a:off x="6798284" y="976548"/>
            <a:ext cx="220902" cy="52213"/>
          </a:xfrm>
          <a:custGeom>
            <a:avLst/>
            <a:gdLst/>
            <a:ahLst/>
            <a:cxnLst/>
            <a:rect l="l" t="t" r="r" b="b"/>
            <a:pathLst>
              <a:path w="419100" h="99060">
                <a:moveTo>
                  <a:pt x="0" y="98549"/>
                </a:moveTo>
                <a:lnTo>
                  <a:pt x="419081" y="0"/>
                </a:lnTo>
                <a:lnTo>
                  <a:pt x="419081" y="98549"/>
                </a:lnTo>
                <a:lnTo>
                  <a:pt x="0" y="9854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08" name="object 708"/>
          <p:cNvSpPr txBox="1"/>
          <p:nvPr/>
        </p:nvSpPr>
        <p:spPr>
          <a:xfrm>
            <a:off x="6794707" y="960882"/>
            <a:ext cx="228265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CP-3002</a:t>
            </a:r>
          </a:p>
        </p:txBody>
      </p:sp>
      <p:sp>
        <p:nvSpPr>
          <p:cNvPr id="709" name="object 709"/>
          <p:cNvSpPr/>
          <p:nvPr/>
        </p:nvSpPr>
        <p:spPr>
          <a:xfrm>
            <a:off x="3402828" y="800848"/>
            <a:ext cx="221571" cy="52213"/>
          </a:xfrm>
          <a:custGeom>
            <a:avLst/>
            <a:gdLst/>
            <a:ahLst/>
            <a:cxnLst/>
            <a:rect l="l" t="t" r="r" b="b"/>
            <a:pathLst>
              <a:path w="420370" h="99059">
                <a:moveTo>
                  <a:pt x="0" y="98549"/>
                </a:moveTo>
                <a:lnTo>
                  <a:pt x="420067" y="98549"/>
                </a:lnTo>
                <a:lnTo>
                  <a:pt x="420067" y="0"/>
                </a:lnTo>
                <a:lnTo>
                  <a:pt x="0" y="98549"/>
                </a:lnTo>
                <a:close/>
              </a:path>
              <a:path w="420370" h="99059">
                <a:moveTo>
                  <a:pt x="0" y="0"/>
                </a:moveTo>
                <a:lnTo>
                  <a:pt x="0" y="98549"/>
                </a:lnTo>
                <a:lnTo>
                  <a:pt x="4200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10" name="object 710"/>
          <p:cNvSpPr/>
          <p:nvPr/>
        </p:nvSpPr>
        <p:spPr>
          <a:xfrm>
            <a:off x="3402828" y="800848"/>
            <a:ext cx="221571" cy="52213"/>
          </a:xfrm>
          <a:custGeom>
            <a:avLst/>
            <a:gdLst/>
            <a:ahLst/>
            <a:cxnLst/>
            <a:rect l="l" t="t" r="r" b="b"/>
            <a:pathLst>
              <a:path w="420370" h="99059">
                <a:moveTo>
                  <a:pt x="0" y="0"/>
                </a:moveTo>
                <a:lnTo>
                  <a:pt x="0" y="98549"/>
                </a:lnTo>
                <a:lnTo>
                  <a:pt x="420067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11" name="object 711"/>
          <p:cNvSpPr/>
          <p:nvPr/>
        </p:nvSpPr>
        <p:spPr>
          <a:xfrm>
            <a:off x="3402828" y="800848"/>
            <a:ext cx="221571" cy="52213"/>
          </a:xfrm>
          <a:custGeom>
            <a:avLst/>
            <a:gdLst/>
            <a:ahLst/>
            <a:cxnLst/>
            <a:rect l="l" t="t" r="r" b="b"/>
            <a:pathLst>
              <a:path w="420370" h="99059">
                <a:moveTo>
                  <a:pt x="0" y="98549"/>
                </a:moveTo>
                <a:lnTo>
                  <a:pt x="420067" y="0"/>
                </a:lnTo>
                <a:lnTo>
                  <a:pt x="420067" y="98549"/>
                </a:lnTo>
                <a:lnTo>
                  <a:pt x="0" y="9854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12" name="object 712"/>
          <p:cNvSpPr txBox="1"/>
          <p:nvPr/>
        </p:nvSpPr>
        <p:spPr>
          <a:xfrm>
            <a:off x="3399250" y="785181"/>
            <a:ext cx="228265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CP-3008</a:t>
            </a:r>
          </a:p>
        </p:txBody>
      </p:sp>
      <p:sp>
        <p:nvSpPr>
          <p:cNvPr id="713" name="object 713"/>
          <p:cNvSpPr/>
          <p:nvPr/>
        </p:nvSpPr>
        <p:spPr>
          <a:xfrm>
            <a:off x="5879523" y="3733353"/>
            <a:ext cx="145929" cy="50874"/>
          </a:xfrm>
          <a:custGeom>
            <a:avLst/>
            <a:gdLst/>
            <a:ahLst/>
            <a:cxnLst/>
            <a:rect l="l" t="t" r="r" b="b"/>
            <a:pathLst>
              <a:path w="276859" h="96520">
                <a:moveTo>
                  <a:pt x="0" y="96332"/>
                </a:moveTo>
                <a:lnTo>
                  <a:pt x="276431" y="96332"/>
                </a:lnTo>
                <a:lnTo>
                  <a:pt x="276431" y="0"/>
                </a:lnTo>
                <a:lnTo>
                  <a:pt x="0" y="96332"/>
                </a:lnTo>
                <a:close/>
              </a:path>
              <a:path w="276859" h="96520">
                <a:moveTo>
                  <a:pt x="0" y="0"/>
                </a:moveTo>
                <a:lnTo>
                  <a:pt x="0" y="96332"/>
                </a:lnTo>
                <a:lnTo>
                  <a:pt x="27643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14" name="object 714"/>
          <p:cNvSpPr/>
          <p:nvPr/>
        </p:nvSpPr>
        <p:spPr>
          <a:xfrm>
            <a:off x="5879523" y="3733353"/>
            <a:ext cx="145929" cy="50874"/>
          </a:xfrm>
          <a:custGeom>
            <a:avLst/>
            <a:gdLst/>
            <a:ahLst/>
            <a:cxnLst/>
            <a:rect l="l" t="t" r="r" b="b"/>
            <a:pathLst>
              <a:path w="276859" h="96520">
                <a:moveTo>
                  <a:pt x="0" y="0"/>
                </a:moveTo>
                <a:lnTo>
                  <a:pt x="0" y="96332"/>
                </a:lnTo>
                <a:lnTo>
                  <a:pt x="276431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15" name="object 715"/>
          <p:cNvSpPr/>
          <p:nvPr/>
        </p:nvSpPr>
        <p:spPr>
          <a:xfrm>
            <a:off x="5879523" y="3733353"/>
            <a:ext cx="145929" cy="50874"/>
          </a:xfrm>
          <a:custGeom>
            <a:avLst/>
            <a:gdLst/>
            <a:ahLst/>
            <a:cxnLst/>
            <a:rect l="l" t="t" r="r" b="b"/>
            <a:pathLst>
              <a:path w="276859" h="96520">
                <a:moveTo>
                  <a:pt x="0" y="96332"/>
                </a:moveTo>
                <a:lnTo>
                  <a:pt x="276431" y="0"/>
                </a:lnTo>
                <a:lnTo>
                  <a:pt x="276431" y="96332"/>
                </a:lnTo>
                <a:lnTo>
                  <a:pt x="0" y="9633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16" name="object 716"/>
          <p:cNvSpPr txBox="1"/>
          <p:nvPr/>
        </p:nvSpPr>
        <p:spPr>
          <a:xfrm>
            <a:off x="5874387" y="3717166"/>
            <a:ext cx="161660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PZ-21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717" name="object 717"/>
          <p:cNvSpPr txBox="1"/>
          <p:nvPr/>
        </p:nvSpPr>
        <p:spPr>
          <a:xfrm>
            <a:off x="8104737" y="5499498"/>
            <a:ext cx="158648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MW-1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718" name="object 718"/>
          <p:cNvSpPr txBox="1"/>
          <p:nvPr/>
        </p:nvSpPr>
        <p:spPr>
          <a:xfrm>
            <a:off x="6930151" y="5246530"/>
            <a:ext cx="131537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LC-2</a:t>
            </a:r>
          </a:p>
        </p:txBody>
      </p:sp>
      <p:sp>
        <p:nvSpPr>
          <p:cNvPr id="719" name="object 719"/>
          <p:cNvSpPr/>
          <p:nvPr/>
        </p:nvSpPr>
        <p:spPr>
          <a:xfrm>
            <a:off x="5991852" y="5779431"/>
            <a:ext cx="180403" cy="50874"/>
          </a:xfrm>
          <a:custGeom>
            <a:avLst/>
            <a:gdLst/>
            <a:ahLst/>
            <a:cxnLst/>
            <a:rect l="l" t="t" r="r" b="b"/>
            <a:pathLst>
              <a:path w="342265" h="96520">
                <a:moveTo>
                  <a:pt x="0" y="96332"/>
                </a:moveTo>
                <a:lnTo>
                  <a:pt x="341720" y="96332"/>
                </a:lnTo>
                <a:lnTo>
                  <a:pt x="341720" y="0"/>
                </a:lnTo>
                <a:lnTo>
                  <a:pt x="0" y="96332"/>
                </a:lnTo>
                <a:close/>
              </a:path>
              <a:path w="342265" h="96520">
                <a:moveTo>
                  <a:pt x="0" y="0"/>
                </a:moveTo>
                <a:lnTo>
                  <a:pt x="0" y="96332"/>
                </a:lnTo>
                <a:lnTo>
                  <a:pt x="3417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20" name="object 720"/>
          <p:cNvSpPr/>
          <p:nvPr/>
        </p:nvSpPr>
        <p:spPr>
          <a:xfrm>
            <a:off x="5991852" y="5779431"/>
            <a:ext cx="180403" cy="50874"/>
          </a:xfrm>
          <a:custGeom>
            <a:avLst/>
            <a:gdLst/>
            <a:ahLst/>
            <a:cxnLst/>
            <a:rect l="l" t="t" r="r" b="b"/>
            <a:pathLst>
              <a:path w="342265" h="96520">
                <a:moveTo>
                  <a:pt x="0" y="0"/>
                </a:moveTo>
                <a:lnTo>
                  <a:pt x="0" y="96332"/>
                </a:lnTo>
                <a:lnTo>
                  <a:pt x="341720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21" name="object 721"/>
          <p:cNvSpPr/>
          <p:nvPr/>
        </p:nvSpPr>
        <p:spPr>
          <a:xfrm>
            <a:off x="5991852" y="5779431"/>
            <a:ext cx="180403" cy="50874"/>
          </a:xfrm>
          <a:custGeom>
            <a:avLst/>
            <a:gdLst/>
            <a:ahLst/>
            <a:cxnLst/>
            <a:rect l="l" t="t" r="r" b="b"/>
            <a:pathLst>
              <a:path w="342265" h="96520">
                <a:moveTo>
                  <a:pt x="0" y="96332"/>
                </a:moveTo>
                <a:lnTo>
                  <a:pt x="341720" y="0"/>
                </a:lnTo>
                <a:lnTo>
                  <a:pt x="341720" y="96332"/>
                </a:lnTo>
                <a:lnTo>
                  <a:pt x="0" y="9633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22" name="object 722"/>
          <p:cNvSpPr txBox="1"/>
          <p:nvPr/>
        </p:nvSpPr>
        <p:spPr>
          <a:xfrm>
            <a:off x="5986846" y="5763244"/>
            <a:ext cx="188771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MW-12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723" name="object 723"/>
          <p:cNvSpPr/>
          <p:nvPr/>
        </p:nvSpPr>
        <p:spPr>
          <a:xfrm>
            <a:off x="5425012" y="5684503"/>
            <a:ext cx="128431" cy="5207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24" name="object 724"/>
          <p:cNvSpPr/>
          <p:nvPr/>
        </p:nvSpPr>
        <p:spPr>
          <a:xfrm>
            <a:off x="5468514" y="750592"/>
            <a:ext cx="192583" cy="23920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25" name="object 725"/>
          <p:cNvSpPr/>
          <p:nvPr/>
        </p:nvSpPr>
        <p:spPr>
          <a:xfrm>
            <a:off x="4051349" y="3677642"/>
            <a:ext cx="863051" cy="57891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26" name="object 726"/>
          <p:cNvSpPr txBox="1"/>
          <p:nvPr/>
        </p:nvSpPr>
        <p:spPr>
          <a:xfrm>
            <a:off x="5419746" y="5668966"/>
            <a:ext cx="137562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HS-2</a:t>
            </a:r>
          </a:p>
        </p:txBody>
      </p:sp>
      <p:sp>
        <p:nvSpPr>
          <p:cNvPr id="727" name="object 727"/>
          <p:cNvSpPr/>
          <p:nvPr/>
        </p:nvSpPr>
        <p:spPr>
          <a:xfrm>
            <a:off x="3416333" y="1458590"/>
            <a:ext cx="180738" cy="51544"/>
          </a:xfrm>
          <a:custGeom>
            <a:avLst/>
            <a:gdLst/>
            <a:ahLst/>
            <a:cxnLst/>
            <a:rect l="l" t="t" r="r" b="b"/>
            <a:pathLst>
              <a:path w="342900" h="97789">
                <a:moveTo>
                  <a:pt x="0" y="97564"/>
                </a:moveTo>
                <a:lnTo>
                  <a:pt x="342705" y="97564"/>
                </a:lnTo>
                <a:lnTo>
                  <a:pt x="342705" y="0"/>
                </a:lnTo>
                <a:lnTo>
                  <a:pt x="0" y="97564"/>
                </a:lnTo>
                <a:close/>
              </a:path>
              <a:path w="342900" h="97789">
                <a:moveTo>
                  <a:pt x="0" y="0"/>
                </a:moveTo>
                <a:lnTo>
                  <a:pt x="0" y="97564"/>
                </a:lnTo>
                <a:lnTo>
                  <a:pt x="34270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28" name="object 728"/>
          <p:cNvSpPr/>
          <p:nvPr/>
        </p:nvSpPr>
        <p:spPr>
          <a:xfrm>
            <a:off x="3416333" y="1458590"/>
            <a:ext cx="180738" cy="51544"/>
          </a:xfrm>
          <a:custGeom>
            <a:avLst/>
            <a:gdLst/>
            <a:ahLst/>
            <a:cxnLst/>
            <a:rect l="l" t="t" r="r" b="b"/>
            <a:pathLst>
              <a:path w="342900" h="97789">
                <a:moveTo>
                  <a:pt x="0" y="0"/>
                </a:moveTo>
                <a:lnTo>
                  <a:pt x="0" y="97564"/>
                </a:lnTo>
                <a:lnTo>
                  <a:pt x="34270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29" name="object 729"/>
          <p:cNvSpPr/>
          <p:nvPr/>
        </p:nvSpPr>
        <p:spPr>
          <a:xfrm>
            <a:off x="3416333" y="1458590"/>
            <a:ext cx="180738" cy="51544"/>
          </a:xfrm>
          <a:custGeom>
            <a:avLst/>
            <a:gdLst/>
            <a:ahLst/>
            <a:cxnLst/>
            <a:rect l="l" t="t" r="r" b="b"/>
            <a:pathLst>
              <a:path w="342900" h="97789">
                <a:moveTo>
                  <a:pt x="0" y="97564"/>
                </a:moveTo>
                <a:lnTo>
                  <a:pt x="342705" y="0"/>
                </a:lnTo>
                <a:lnTo>
                  <a:pt x="342705" y="97564"/>
                </a:lnTo>
                <a:lnTo>
                  <a:pt x="0" y="9756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30" name="object 730"/>
          <p:cNvSpPr txBox="1"/>
          <p:nvPr/>
        </p:nvSpPr>
        <p:spPr>
          <a:xfrm>
            <a:off x="2978244" y="1442404"/>
            <a:ext cx="622207" cy="239101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R="2678" algn="r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MW-28</a:t>
            </a:r>
            <a:endParaRPr sz="422" dirty="0">
              <a:latin typeface="Arial"/>
              <a:cs typeface="Arial"/>
            </a:endParaRPr>
          </a:p>
          <a:p>
            <a:pPr marL="6694" marR="109115" indent="104764">
              <a:lnSpc>
                <a:spcPct val="102000"/>
              </a:lnSpc>
              <a:spcBef>
                <a:spcPts val="306"/>
              </a:spcBef>
            </a:pPr>
            <a:r>
              <a:rPr sz="422" spc="3" dirty="0">
                <a:latin typeface="Arial"/>
                <a:cs typeface="Arial"/>
              </a:rPr>
              <a:t>NEW</a:t>
            </a:r>
            <a:r>
              <a:rPr sz="422" spc="-29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CULVERT  </a:t>
            </a:r>
            <a:r>
              <a:rPr sz="422" spc="3" dirty="0">
                <a:latin typeface="Arial"/>
                <a:cs typeface="Arial"/>
              </a:rPr>
              <a:t>(SEE SHEET</a:t>
            </a:r>
            <a:r>
              <a:rPr sz="422" spc="-32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CI101)</a:t>
            </a:r>
          </a:p>
        </p:txBody>
      </p:sp>
      <p:sp>
        <p:nvSpPr>
          <p:cNvPr id="731" name="object 731"/>
          <p:cNvSpPr/>
          <p:nvPr/>
        </p:nvSpPr>
        <p:spPr>
          <a:xfrm>
            <a:off x="3435942" y="2595387"/>
            <a:ext cx="180738" cy="51878"/>
          </a:xfrm>
          <a:custGeom>
            <a:avLst/>
            <a:gdLst/>
            <a:ahLst/>
            <a:cxnLst/>
            <a:rect l="l" t="t" r="r" b="b"/>
            <a:pathLst>
              <a:path w="342900" h="98425">
                <a:moveTo>
                  <a:pt x="0" y="97810"/>
                </a:moveTo>
                <a:lnTo>
                  <a:pt x="342705" y="97810"/>
                </a:lnTo>
                <a:lnTo>
                  <a:pt x="342705" y="0"/>
                </a:lnTo>
                <a:lnTo>
                  <a:pt x="0" y="97810"/>
                </a:lnTo>
                <a:close/>
              </a:path>
              <a:path w="342900" h="98425">
                <a:moveTo>
                  <a:pt x="0" y="0"/>
                </a:moveTo>
                <a:lnTo>
                  <a:pt x="0" y="97810"/>
                </a:lnTo>
                <a:lnTo>
                  <a:pt x="34270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32" name="object 732"/>
          <p:cNvSpPr/>
          <p:nvPr/>
        </p:nvSpPr>
        <p:spPr>
          <a:xfrm>
            <a:off x="3435942" y="2595387"/>
            <a:ext cx="180738" cy="51878"/>
          </a:xfrm>
          <a:custGeom>
            <a:avLst/>
            <a:gdLst/>
            <a:ahLst/>
            <a:cxnLst/>
            <a:rect l="l" t="t" r="r" b="b"/>
            <a:pathLst>
              <a:path w="342900" h="98425">
                <a:moveTo>
                  <a:pt x="0" y="0"/>
                </a:moveTo>
                <a:lnTo>
                  <a:pt x="0" y="97810"/>
                </a:lnTo>
                <a:lnTo>
                  <a:pt x="34270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33" name="object 733"/>
          <p:cNvSpPr/>
          <p:nvPr/>
        </p:nvSpPr>
        <p:spPr>
          <a:xfrm>
            <a:off x="3435942" y="2595387"/>
            <a:ext cx="180738" cy="51878"/>
          </a:xfrm>
          <a:custGeom>
            <a:avLst/>
            <a:gdLst/>
            <a:ahLst/>
            <a:cxnLst/>
            <a:rect l="l" t="t" r="r" b="b"/>
            <a:pathLst>
              <a:path w="342900" h="98425">
                <a:moveTo>
                  <a:pt x="0" y="97810"/>
                </a:moveTo>
                <a:lnTo>
                  <a:pt x="342705" y="0"/>
                </a:lnTo>
                <a:lnTo>
                  <a:pt x="342705" y="97810"/>
                </a:lnTo>
                <a:lnTo>
                  <a:pt x="0" y="9781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34" name="object 734"/>
          <p:cNvSpPr txBox="1"/>
          <p:nvPr/>
        </p:nvSpPr>
        <p:spPr>
          <a:xfrm>
            <a:off x="3431066" y="2579330"/>
            <a:ext cx="188771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MW-29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735" name="object 735"/>
          <p:cNvSpPr/>
          <p:nvPr/>
        </p:nvSpPr>
        <p:spPr>
          <a:xfrm>
            <a:off x="5729663" y="519311"/>
            <a:ext cx="104148" cy="10051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36" name="object 736"/>
          <p:cNvSpPr/>
          <p:nvPr/>
        </p:nvSpPr>
        <p:spPr>
          <a:xfrm>
            <a:off x="7931574" y="300626"/>
            <a:ext cx="113238" cy="5921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37" name="object 737"/>
          <p:cNvSpPr/>
          <p:nvPr/>
        </p:nvSpPr>
        <p:spPr>
          <a:xfrm>
            <a:off x="7954690" y="453082"/>
            <a:ext cx="111030" cy="5337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38" name="object 738"/>
          <p:cNvSpPr/>
          <p:nvPr/>
        </p:nvSpPr>
        <p:spPr>
          <a:xfrm>
            <a:off x="7959884" y="566710"/>
            <a:ext cx="115965" cy="6856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39" name="object 739"/>
          <p:cNvSpPr/>
          <p:nvPr/>
        </p:nvSpPr>
        <p:spPr>
          <a:xfrm>
            <a:off x="8120780" y="873309"/>
            <a:ext cx="115186" cy="10349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0" name="object 740"/>
          <p:cNvSpPr/>
          <p:nvPr/>
        </p:nvSpPr>
        <p:spPr>
          <a:xfrm>
            <a:off x="8225838" y="1571568"/>
            <a:ext cx="109212" cy="11129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1" name="object 741"/>
          <p:cNvSpPr/>
          <p:nvPr/>
        </p:nvSpPr>
        <p:spPr>
          <a:xfrm>
            <a:off x="3531129" y="414643"/>
            <a:ext cx="117134" cy="7376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2" name="object 742"/>
          <p:cNvSpPr/>
          <p:nvPr/>
        </p:nvSpPr>
        <p:spPr>
          <a:xfrm>
            <a:off x="2142014" y="3870225"/>
            <a:ext cx="619563" cy="32880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3" name="object 743"/>
          <p:cNvSpPr/>
          <p:nvPr/>
        </p:nvSpPr>
        <p:spPr>
          <a:xfrm>
            <a:off x="2725996" y="278940"/>
            <a:ext cx="91032" cy="11830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4" name="object 744"/>
          <p:cNvSpPr/>
          <p:nvPr/>
        </p:nvSpPr>
        <p:spPr>
          <a:xfrm>
            <a:off x="2411214" y="654365"/>
            <a:ext cx="50515" cy="10986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5" name="object 745"/>
          <p:cNvSpPr/>
          <p:nvPr/>
        </p:nvSpPr>
        <p:spPr>
          <a:xfrm>
            <a:off x="6856980" y="3830098"/>
            <a:ext cx="114147" cy="6233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6" name="object 746"/>
          <p:cNvSpPr/>
          <p:nvPr/>
        </p:nvSpPr>
        <p:spPr>
          <a:xfrm>
            <a:off x="4694937" y="2141785"/>
            <a:ext cx="118433" cy="90512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7" name="object 747"/>
          <p:cNvSpPr/>
          <p:nvPr/>
        </p:nvSpPr>
        <p:spPr>
          <a:xfrm>
            <a:off x="4178872" y="3376756"/>
            <a:ext cx="113628" cy="6051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8" name="object 748"/>
          <p:cNvSpPr/>
          <p:nvPr/>
        </p:nvSpPr>
        <p:spPr>
          <a:xfrm>
            <a:off x="2291354" y="650599"/>
            <a:ext cx="51165" cy="11012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9" name="object 749"/>
          <p:cNvSpPr/>
          <p:nvPr/>
        </p:nvSpPr>
        <p:spPr>
          <a:xfrm>
            <a:off x="2139027" y="752929"/>
            <a:ext cx="50386" cy="10986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0" name="object 750"/>
          <p:cNvSpPr/>
          <p:nvPr/>
        </p:nvSpPr>
        <p:spPr>
          <a:xfrm>
            <a:off x="1995013" y="854350"/>
            <a:ext cx="54671" cy="11155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1" name="object 751"/>
          <p:cNvSpPr/>
          <p:nvPr/>
        </p:nvSpPr>
        <p:spPr>
          <a:xfrm>
            <a:off x="1802559" y="907333"/>
            <a:ext cx="67138" cy="115575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2" name="object 752"/>
          <p:cNvSpPr/>
          <p:nvPr/>
        </p:nvSpPr>
        <p:spPr>
          <a:xfrm>
            <a:off x="1556474" y="1685715"/>
            <a:ext cx="106615" cy="9908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3" name="object 753"/>
          <p:cNvSpPr/>
          <p:nvPr/>
        </p:nvSpPr>
        <p:spPr>
          <a:xfrm>
            <a:off x="2013063" y="4082157"/>
            <a:ext cx="82721" cy="11830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4" name="object 754"/>
          <p:cNvSpPr/>
          <p:nvPr/>
        </p:nvSpPr>
        <p:spPr>
          <a:xfrm>
            <a:off x="5174901" y="3565703"/>
            <a:ext cx="112069" cy="5622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5" name="object 755"/>
          <p:cNvSpPr/>
          <p:nvPr/>
        </p:nvSpPr>
        <p:spPr>
          <a:xfrm>
            <a:off x="5071143" y="4433299"/>
            <a:ext cx="54151" cy="111290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6" name="object 756"/>
          <p:cNvSpPr/>
          <p:nvPr/>
        </p:nvSpPr>
        <p:spPr>
          <a:xfrm>
            <a:off x="6560509" y="5994869"/>
            <a:ext cx="74410" cy="11726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7" name="object 757"/>
          <p:cNvSpPr/>
          <p:nvPr/>
        </p:nvSpPr>
        <p:spPr>
          <a:xfrm>
            <a:off x="7098261" y="5875657"/>
            <a:ext cx="109991" cy="4739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8" name="object 758"/>
          <p:cNvSpPr/>
          <p:nvPr/>
        </p:nvSpPr>
        <p:spPr>
          <a:xfrm>
            <a:off x="1348957" y="5540227"/>
            <a:ext cx="115575" cy="10233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9" name="object 759"/>
          <p:cNvSpPr txBox="1"/>
          <p:nvPr/>
        </p:nvSpPr>
        <p:spPr>
          <a:xfrm>
            <a:off x="3102909" y="1859774"/>
            <a:ext cx="388587" cy="137342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R="2678" algn="r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EX.</a:t>
            </a:r>
            <a:r>
              <a:rPr sz="422" spc="-34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GROUTED</a:t>
            </a:r>
            <a:endParaRPr sz="422" dirty="0">
              <a:latin typeface="Arial"/>
              <a:cs typeface="Arial"/>
            </a:endParaRPr>
          </a:p>
          <a:p>
            <a:pPr marR="3012" algn="r">
              <a:spcBef>
                <a:spcPts val="5"/>
              </a:spcBef>
            </a:pPr>
            <a:r>
              <a:rPr sz="422" dirty="0">
                <a:latin typeface="Arial"/>
                <a:cs typeface="Arial"/>
              </a:rPr>
              <a:t>RIPRAP</a:t>
            </a:r>
          </a:p>
        </p:txBody>
      </p:sp>
      <p:sp>
        <p:nvSpPr>
          <p:cNvPr id="760" name="object 760"/>
          <p:cNvSpPr/>
          <p:nvPr/>
        </p:nvSpPr>
        <p:spPr>
          <a:xfrm>
            <a:off x="4277436" y="2509549"/>
            <a:ext cx="118173" cy="8181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61" name="object 761"/>
          <p:cNvSpPr/>
          <p:nvPr/>
        </p:nvSpPr>
        <p:spPr>
          <a:xfrm>
            <a:off x="3889414" y="877075"/>
            <a:ext cx="113108" cy="10700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62" name="object 762"/>
          <p:cNvSpPr/>
          <p:nvPr/>
        </p:nvSpPr>
        <p:spPr>
          <a:xfrm>
            <a:off x="4093944" y="2221779"/>
            <a:ext cx="274119" cy="144256"/>
          </a:xfrm>
          <a:custGeom>
            <a:avLst/>
            <a:gdLst/>
            <a:ahLst/>
            <a:cxnLst/>
            <a:rect l="l" t="t" r="r" b="b"/>
            <a:pathLst>
              <a:path w="520065" h="273685">
                <a:moveTo>
                  <a:pt x="0" y="273474"/>
                </a:moveTo>
                <a:lnTo>
                  <a:pt x="519848" y="273474"/>
                </a:lnTo>
                <a:lnTo>
                  <a:pt x="519848" y="0"/>
                </a:lnTo>
                <a:lnTo>
                  <a:pt x="0" y="273474"/>
                </a:lnTo>
                <a:close/>
              </a:path>
              <a:path w="520065" h="273685">
                <a:moveTo>
                  <a:pt x="0" y="0"/>
                </a:moveTo>
                <a:lnTo>
                  <a:pt x="0" y="273474"/>
                </a:lnTo>
                <a:lnTo>
                  <a:pt x="5198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63" name="object 763"/>
          <p:cNvSpPr/>
          <p:nvPr/>
        </p:nvSpPr>
        <p:spPr>
          <a:xfrm>
            <a:off x="4093944" y="2221779"/>
            <a:ext cx="274119" cy="144256"/>
          </a:xfrm>
          <a:custGeom>
            <a:avLst/>
            <a:gdLst/>
            <a:ahLst/>
            <a:cxnLst/>
            <a:rect l="l" t="t" r="r" b="b"/>
            <a:pathLst>
              <a:path w="520065" h="273685">
                <a:moveTo>
                  <a:pt x="0" y="0"/>
                </a:moveTo>
                <a:lnTo>
                  <a:pt x="0" y="273474"/>
                </a:lnTo>
                <a:lnTo>
                  <a:pt x="519848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64" name="object 764"/>
          <p:cNvSpPr/>
          <p:nvPr/>
        </p:nvSpPr>
        <p:spPr>
          <a:xfrm>
            <a:off x="4093944" y="2221779"/>
            <a:ext cx="274119" cy="144256"/>
          </a:xfrm>
          <a:custGeom>
            <a:avLst/>
            <a:gdLst/>
            <a:ahLst/>
            <a:cxnLst/>
            <a:rect l="l" t="t" r="r" b="b"/>
            <a:pathLst>
              <a:path w="520065" h="273685">
                <a:moveTo>
                  <a:pt x="0" y="273474"/>
                </a:moveTo>
                <a:lnTo>
                  <a:pt x="519848" y="0"/>
                </a:lnTo>
                <a:lnTo>
                  <a:pt x="519848" y="273474"/>
                </a:lnTo>
                <a:lnTo>
                  <a:pt x="0" y="27347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65" name="object 765"/>
          <p:cNvSpPr txBox="1"/>
          <p:nvPr/>
        </p:nvSpPr>
        <p:spPr>
          <a:xfrm>
            <a:off x="4102314" y="2219098"/>
            <a:ext cx="251359" cy="134324"/>
          </a:xfrm>
          <a:prstGeom prst="rect">
            <a:avLst/>
          </a:prstGeom>
        </p:spPr>
        <p:txBody>
          <a:bodyPr vert="horz" wrap="square" lIns="0" tIns="6025" rIns="0" bIns="0" rtlCol="0">
            <a:spAutoFit/>
          </a:bodyPr>
          <a:lstStyle/>
          <a:p>
            <a:pPr marL="8368" marR="2678" indent="-2008">
              <a:lnSpc>
                <a:spcPct val="102000"/>
              </a:lnSpc>
              <a:spcBef>
                <a:spcPts val="47"/>
              </a:spcBef>
            </a:pPr>
            <a:r>
              <a:rPr sz="422" spc="3" dirty="0">
                <a:latin typeface="Arial"/>
                <a:cs typeface="Arial"/>
              </a:rPr>
              <a:t>FILL  STATION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766" name="object 766"/>
          <p:cNvSpPr/>
          <p:nvPr/>
        </p:nvSpPr>
        <p:spPr>
          <a:xfrm>
            <a:off x="3973891" y="2449487"/>
            <a:ext cx="5355" cy="19078"/>
          </a:xfrm>
          <a:custGeom>
            <a:avLst/>
            <a:gdLst/>
            <a:ahLst/>
            <a:cxnLst/>
            <a:rect l="l" t="t" r="r" b="b"/>
            <a:pathLst>
              <a:path w="10160" h="36195">
                <a:moveTo>
                  <a:pt x="7431" y="35868"/>
                </a:moveTo>
                <a:lnTo>
                  <a:pt x="9618" y="26370"/>
                </a:lnTo>
                <a:lnTo>
                  <a:pt x="9027" y="16833"/>
                </a:lnTo>
                <a:lnTo>
                  <a:pt x="5780" y="7846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67" name="object 767"/>
          <p:cNvSpPr/>
          <p:nvPr/>
        </p:nvSpPr>
        <p:spPr>
          <a:xfrm>
            <a:off x="3968556" y="2430456"/>
            <a:ext cx="5355" cy="19078"/>
          </a:xfrm>
          <a:custGeom>
            <a:avLst/>
            <a:gdLst/>
            <a:ahLst/>
            <a:cxnLst/>
            <a:rect l="l" t="t" r="r" b="b"/>
            <a:pathLst>
              <a:path w="10160" h="36195">
                <a:moveTo>
                  <a:pt x="2187" y="0"/>
                </a:moveTo>
                <a:lnTo>
                  <a:pt x="0" y="9497"/>
                </a:lnTo>
                <a:lnTo>
                  <a:pt x="591" y="19034"/>
                </a:lnTo>
                <a:lnTo>
                  <a:pt x="3838" y="28021"/>
                </a:lnTo>
                <a:lnTo>
                  <a:pt x="9618" y="358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68" name="object 768"/>
          <p:cNvSpPr/>
          <p:nvPr/>
        </p:nvSpPr>
        <p:spPr>
          <a:xfrm>
            <a:off x="3973823" y="2293851"/>
            <a:ext cx="121161" cy="155635"/>
          </a:xfrm>
          <a:custGeom>
            <a:avLst/>
            <a:gdLst/>
            <a:ahLst/>
            <a:cxnLst/>
            <a:rect l="l" t="t" r="r" b="b"/>
            <a:pathLst>
              <a:path w="229870" h="295275">
                <a:moveTo>
                  <a:pt x="0" y="295155"/>
                </a:moveTo>
                <a:lnTo>
                  <a:pt x="193896" y="0"/>
                </a:lnTo>
                <a:lnTo>
                  <a:pt x="22937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69" name="object 769"/>
          <p:cNvSpPr/>
          <p:nvPr/>
        </p:nvSpPr>
        <p:spPr>
          <a:xfrm>
            <a:off x="3813316" y="2474616"/>
            <a:ext cx="127652" cy="5194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70" name="object 770"/>
          <p:cNvSpPr txBox="1"/>
          <p:nvPr/>
        </p:nvSpPr>
        <p:spPr>
          <a:xfrm>
            <a:off x="3809999" y="2458950"/>
            <a:ext cx="134549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SB-4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771" name="object 771"/>
          <p:cNvSpPr/>
          <p:nvPr/>
        </p:nvSpPr>
        <p:spPr>
          <a:xfrm>
            <a:off x="5005432" y="2374624"/>
            <a:ext cx="128042" cy="51944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72" name="object 772"/>
          <p:cNvSpPr txBox="1"/>
          <p:nvPr/>
        </p:nvSpPr>
        <p:spPr>
          <a:xfrm>
            <a:off x="4764472" y="2339078"/>
            <a:ext cx="545895" cy="310676"/>
          </a:xfrm>
          <a:prstGeom prst="rect">
            <a:avLst/>
          </a:prstGeom>
        </p:spPr>
        <p:txBody>
          <a:bodyPr vert="horz" wrap="square" lIns="0" tIns="27445" rIns="0" bIns="0" rtlCol="0">
            <a:spAutoFit/>
          </a:bodyPr>
          <a:lstStyle/>
          <a:p>
            <a:pPr marL="63929" algn="ctr">
              <a:spcBef>
                <a:spcPts val="216"/>
              </a:spcBef>
            </a:pPr>
            <a:r>
              <a:rPr sz="422" spc="3" dirty="0">
                <a:latin typeface="Arial"/>
                <a:cs typeface="Arial"/>
              </a:rPr>
              <a:t>SB-5</a:t>
            </a:r>
            <a:endParaRPr sz="422" dirty="0">
              <a:latin typeface="Arial"/>
              <a:cs typeface="Arial"/>
            </a:endParaRPr>
          </a:p>
          <a:p>
            <a:pPr marL="3682" algn="ctr">
              <a:lnSpc>
                <a:spcPts val="482"/>
              </a:lnSpc>
              <a:spcBef>
                <a:spcPts val="163"/>
              </a:spcBef>
            </a:pPr>
            <a:r>
              <a:rPr sz="422" b="1" spc="3" dirty="0">
                <a:latin typeface="Arial"/>
                <a:cs typeface="Arial"/>
              </a:rPr>
              <a:t>WINDROW</a:t>
            </a:r>
            <a:endParaRPr sz="422" dirty="0">
              <a:latin typeface="Arial"/>
              <a:cs typeface="Arial"/>
            </a:endParaRPr>
          </a:p>
          <a:p>
            <a:pPr algn="ctr">
              <a:lnSpc>
                <a:spcPts val="461"/>
              </a:lnSpc>
            </a:pPr>
            <a:r>
              <a:rPr sz="422" b="1" spc="3" dirty="0">
                <a:latin typeface="Arial"/>
                <a:cs typeface="Arial"/>
              </a:rPr>
              <a:t>PROCESSING</a:t>
            </a:r>
            <a:r>
              <a:rPr sz="422" b="1" spc="-18" dirty="0">
                <a:latin typeface="Arial"/>
                <a:cs typeface="Arial"/>
              </a:rPr>
              <a:t> </a:t>
            </a:r>
            <a:r>
              <a:rPr sz="422" b="1" dirty="0">
                <a:latin typeface="Arial"/>
                <a:cs typeface="Arial"/>
              </a:rPr>
              <a:t>AREA</a:t>
            </a:r>
            <a:endParaRPr sz="422" dirty="0">
              <a:latin typeface="Arial"/>
              <a:cs typeface="Arial"/>
            </a:endParaRPr>
          </a:p>
          <a:p>
            <a:pPr marL="190114">
              <a:lnSpc>
                <a:spcPts val="482"/>
              </a:lnSpc>
            </a:pPr>
            <a:r>
              <a:rPr sz="422" b="1" dirty="0">
                <a:latin typeface="Arial"/>
                <a:cs typeface="Arial"/>
              </a:rPr>
              <a:t>8.8</a:t>
            </a:r>
            <a:r>
              <a:rPr sz="422" b="1" spc="-5" dirty="0">
                <a:latin typeface="Arial"/>
                <a:cs typeface="Arial"/>
              </a:rPr>
              <a:t> </a:t>
            </a:r>
            <a:r>
              <a:rPr sz="422" b="1" dirty="0">
                <a:latin typeface="Arial"/>
                <a:cs typeface="Arial"/>
              </a:rPr>
              <a:t>AC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773" name="object 773"/>
          <p:cNvSpPr/>
          <p:nvPr/>
        </p:nvSpPr>
        <p:spPr>
          <a:xfrm>
            <a:off x="6493242" y="2647461"/>
            <a:ext cx="127782" cy="5194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74" name="object 774"/>
          <p:cNvSpPr txBox="1"/>
          <p:nvPr/>
        </p:nvSpPr>
        <p:spPr>
          <a:xfrm>
            <a:off x="6489925" y="2631794"/>
            <a:ext cx="134549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SB-7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775" name="object 775"/>
          <p:cNvSpPr txBox="1"/>
          <p:nvPr/>
        </p:nvSpPr>
        <p:spPr>
          <a:xfrm>
            <a:off x="5941135" y="1295142"/>
            <a:ext cx="134549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SB-6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776" name="object 776"/>
          <p:cNvSpPr/>
          <p:nvPr/>
        </p:nvSpPr>
        <p:spPr>
          <a:xfrm>
            <a:off x="3329846" y="4726134"/>
            <a:ext cx="255305" cy="67176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77" name="object 777"/>
          <p:cNvSpPr/>
          <p:nvPr/>
        </p:nvSpPr>
        <p:spPr>
          <a:xfrm>
            <a:off x="5529939" y="5886565"/>
            <a:ext cx="705547" cy="156640"/>
          </a:xfrm>
          <a:custGeom>
            <a:avLst/>
            <a:gdLst/>
            <a:ahLst/>
            <a:cxnLst/>
            <a:rect l="l" t="t" r="r" b="b"/>
            <a:pathLst>
              <a:path w="1338579" h="297179">
                <a:moveTo>
                  <a:pt x="0" y="296880"/>
                </a:moveTo>
                <a:lnTo>
                  <a:pt x="1338302" y="296880"/>
                </a:lnTo>
                <a:lnTo>
                  <a:pt x="1338302" y="0"/>
                </a:lnTo>
                <a:lnTo>
                  <a:pt x="0" y="296880"/>
                </a:lnTo>
                <a:close/>
              </a:path>
              <a:path w="1338579" h="297179">
                <a:moveTo>
                  <a:pt x="0" y="0"/>
                </a:moveTo>
                <a:lnTo>
                  <a:pt x="0" y="296880"/>
                </a:lnTo>
                <a:lnTo>
                  <a:pt x="133830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78" name="object 778"/>
          <p:cNvSpPr/>
          <p:nvPr/>
        </p:nvSpPr>
        <p:spPr>
          <a:xfrm>
            <a:off x="5529938" y="5886565"/>
            <a:ext cx="705547" cy="156640"/>
          </a:xfrm>
          <a:custGeom>
            <a:avLst/>
            <a:gdLst/>
            <a:ahLst/>
            <a:cxnLst/>
            <a:rect l="l" t="t" r="r" b="b"/>
            <a:pathLst>
              <a:path w="1338579" h="297179">
                <a:moveTo>
                  <a:pt x="0" y="0"/>
                </a:moveTo>
                <a:lnTo>
                  <a:pt x="0" y="296880"/>
                </a:lnTo>
                <a:lnTo>
                  <a:pt x="1338302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79" name="object 779"/>
          <p:cNvSpPr/>
          <p:nvPr/>
        </p:nvSpPr>
        <p:spPr>
          <a:xfrm>
            <a:off x="5529938" y="5886565"/>
            <a:ext cx="705547" cy="156640"/>
          </a:xfrm>
          <a:custGeom>
            <a:avLst/>
            <a:gdLst/>
            <a:ahLst/>
            <a:cxnLst/>
            <a:rect l="l" t="t" r="r" b="b"/>
            <a:pathLst>
              <a:path w="1338579" h="297179">
                <a:moveTo>
                  <a:pt x="0" y="296880"/>
                </a:moveTo>
                <a:lnTo>
                  <a:pt x="1338302" y="0"/>
                </a:lnTo>
                <a:lnTo>
                  <a:pt x="1338302" y="296880"/>
                </a:lnTo>
                <a:lnTo>
                  <a:pt x="0" y="29688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80" name="object 780"/>
          <p:cNvSpPr txBox="1"/>
          <p:nvPr/>
        </p:nvSpPr>
        <p:spPr>
          <a:xfrm>
            <a:off x="5538439" y="5885313"/>
            <a:ext cx="658689" cy="134324"/>
          </a:xfrm>
          <a:prstGeom prst="rect">
            <a:avLst/>
          </a:prstGeom>
        </p:spPr>
        <p:txBody>
          <a:bodyPr vert="horz" wrap="square" lIns="0" tIns="6025" rIns="0" bIns="0" rtlCol="0">
            <a:spAutoFit/>
          </a:bodyPr>
          <a:lstStyle/>
          <a:p>
            <a:pPr marL="7698" marR="2678" indent="-1339">
              <a:lnSpc>
                <a:spcPct val="102000"/>
              </a:lnSpc>
              <a:spcBef>
                <a:spcPts val="47"/>
              </a:spcBef>
            </a:pPr>
            <a:r>
              <a:rPr sz="422" spc="3" dirty="0">
                <a:latin typeface="Arial"/>
                <a:cs typeface="Arial"/>
              </a:rPr>
              <a:t>EX. </a:t>
            </a:r>
            <a:r>
              <a:rPr sz="422" dirty="0">
                <a:latin typeface="Arial"/>
                <a:cs typeface="Arial"/>
              </a:rPr>
              <a:t>48" </a:t>
            </a:r>
            <a:r>
              <a:rPr sz="422" spc="5" dirty="0">
                <a:latin typeface="Arial"/>
                <a:cs typeface="Arial"/>
              </a:rPr>
              <a:t>Ø </a:t>
            </a:r>
            <a:r>
              <a:rPr sz="422" spc="3" dirty="0">
                <a:latin typeface="Arial"/>
                <a:cs typeface="Arial"/>
              </a:rPr>
              <a:t>CMP</a:t>
            </a:r>
            <a:r>
              <a:rPr sz="422" spc="-37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CULVERT  </a:t>
            </a:r>
            <a:r>
              <a:rPr sz="422" spc="3" dirty="0">
                <a:latin typeface="Arial"/>
                <a:cs typeface="Arial"/>
              </a:rPr>
              <a:t>(TO</a:t>
            </a:r>
            <a:r>
              <a:rPr sz="422" spc="-3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REMAIN)</a:t>
            </a:r>
          </a:p>
        </p:txBody>
      </p:sp>
      <p:sp>
        <p:nvSpPr>
          <p:cNvPr id="781" name="object 781"/>
          <p:cNvSpPr/>
          <p:nvPr/>
        </p:nvSpPr>
        <p:spPr>
          <a:xfrm>
            <a:off x="5380469" y="5848516"/>
            <a:ext cx="150248" cy="116225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82" name="object 782"/>
          <p:cNvSpPr/>
          <p:nvPr/>
        </p:nvSpPr>
        <p:spPr>
          <a:xfrm>
            <a:off x="4549364" y="5622300"/>
            <a:ext cx="679106" cy="156640"/>
          </a:xfrm>
          <a:custGeom>
            <a:avLst/>
            <a:gdLst/>
            <a:ahLst/>
            <a:cxnLst/>
            <a:rect l="l" t="t" r="r" b="b"/>
            <a:pathLst>
              <a:path w="1288415" h="297179">
                <a:moveTo>
                  <a:pt x="0" y="296634"/>
                </a:moveTo>
                <a:lnTo>
                  <a:pt x="1288042" y="296634"/>
                </a:lnTo>
                <a:lnTo>
                  <a:pt x="1288042" y="0"/>
                </a:lnTo>
                <a:lnTo>
                  <a:pt x="0" y="296634"/>
                </a:lnTo>
                <a:close/>
              </a:path>
              <a:path w="1288415" h="297179">
                <a:moveTo>
                  <a:pt x="0" y="0"/>
                </a:moveTo>
                <a:lnTo>
                  <a:pt x="0" y="296634"/>
                </a:lnTo>
                <a:lnTo>
                  <a:pt x="128804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83" name="object 783"/>
          <p:cNvSpPr/>
          <p:nvPr/>
        </p:nvSpPr>
        <p:spPr>
          <a:xfrm>
            <a:off x="4549364" y="5622300"/>
            <a:ext cx="679106" cy="156640"/>
          </a:xfrm>
          <a:custGeom>
            <a:avLst/>
            <a:gdLst/>
            <a:ahLst/>
            <a:cxnLst/>
            <a:rect l="l" t="t" r="r" b="b"/>
            <a:pathLst>
              <a:path w="1288415" h="297179">
                <a:moveTo>
                  <a:pt x="0" y="0"/>
                </a:moveTo>
                <a:lnTo>
                  <a:pt x="0" y="296634"/>
                </a:lnTo>
                <a:lnTo>
                  <a:pt x="1288042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84" name="object 784"/>
          <p:cNvSpPr/>
          <p:nvPr/>
        </p:nvSpPr>
        <p:spPr>
          <a:xfrm>
            <a:off x="4549364" y="5622300"/>
            <a:ext cx="679106" cy="156640"/>
          </a:xfrm>
          <a:custGeom>
            <a:avLst/>
            <a:gdLst/>
            <a:ahLst/>
            <a:cxnLst/>
            <a:rect l="l" t="t" r="r" b="b"/>
            <a:pathLst>
              <a:path w="1288415" h="297179">
                <a:moveTo>
                  <a:pt x="0" y="296634"/>
                </a:moveTo>
                <a:lnTo>
                  <a:pt x="1288042" y="0"/>
                </a:lnTo>
                <a:lnTo>
                  <a:pt x="1288042" y="296634"/>
                </a:lnTo>
                <a:lnTo>
                  <a:pt x="0" y="296634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85" name="object 785"/>
          <p:cNvSpPr txBox="1"/>
          <p:nvPr/>
        </p:nvSpPr>
        <p:spPr>
          <a:xfrm>
            <a:off x="4557864" y="5621047"/>
            <a:ext cx="659693" cy="137342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R="3347" algn="r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EX. </a:t>
            </a:r>
            <a:r>
              <a:rPr sz="422" dirty="0">
                <a:latin typeface="Arial"/>
                <a:cs typeface="Arial"/>
              </a:rPr>
              <a:t>42" </a:t>
            </a:r>
            <a:r>
              <a:rPr sz="422" spc="5" dirty="0">
                <a:latin typeface="Arial"/>
                <a:cs typeface="Arial"/>
              </a:rPr>
              <a:t>Ø </a:t>
            </a:r>
            <a:r>
              <a:rPr sz="422" spc="3" dirty="0">
                <a:latin typeface="Arial"/>
                <a:cs typeface="Arial"/>
              </a:rPr>
              <a:t>CMP</a:t>
            </a:r>
            <a:r>
              <a:rPr sz="422" spc="-37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CULVERT</a:t>
            </a:r>
          </a:p>
          <a:p>
            <a:pPr marR="2678" algn="r">
              <a:spcBef>
                <a:spcPts val="11"/>
              </a:spcBef>
            </a:pPr>
            <a:r>
              <a:rPr sz="422" spc="3" dirty="0">
                <a:latin typeface="Arial"/>
                <a:cs typeface="Arial"/>
              </a:rPr>
              <a:t>(TO</a:t>
            </a:r>
            <a:r>
              <a:rPr sz="422" spc="-40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REMAIN)</a:t>
            </a:r>
          </a:p>
        </p:txBody>
      </p:sp>
      <p:sp>
        <p:nvSpPr>
          <p:cNvPr id="786" name="object 786"/>
          <p:cNvSpPr/>
          <p:nvPr/>
        </p:nvSpPr>
        <p:spPr>
          <a:xfrm>
            <a:off x="5227493" y="5700476"/>
            <a:ext cx="157001" cy="11103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87" name="object 787"/>
          <p:cNvSpPr/>
          <p:nvPr/>
        </p:nvSpPr>
        <p:spPr>
          <a:xfrm>
            <a:off x="5028808" y="6206541"/>
            <a:ext cx="69475" cy="116225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88" name="object 788"/>
          <p:cNvSpPr/>
          <p:nvPr/>
        </p:nvSpPr>
        <p:spPr>
          <a:xfrm>
            <a:off x="4915959" y="6142909"/>
            <a:ext cx="73501" cy="117004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89" name="object 789"/>
          <p:cNvSpPr/>
          <p:nvPr/>
        </p:nvSpPr>
        <p:spPr>
          <a:xfrm>
            <a:off x="4816746" y="6084342"/>
            <a:ext cx="60125" cy="113498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0" name="object 790"/>
          <p:cNvSpPr/>
          <p:nvPr/>
        </p:nvSpPr>
        <p:spPr>
          <a:xfrm>
            <a:off x="4690132" y="6014738"/>
            <a:ext cx="76357" cy="117653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1" name="object 791"/>
          <p:cNvSpPr/>
          <p:nvPr/>
        </p:nvSpPr>
        <p:spPr>
          <a:xfrm>
            <a:off x="4574816" y="5948638"/>
            <a:ext cx="74280" cy="117264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2" name="object 792"/>
          <p:cNvSpPr/>
          <p:nvPr/>
        </p:nvSpPr>
        <p:spPr>
          <a:xfrm>
            <a:off x="4407686" y="5872151"/>
            <a:ext cx="115316" cy="102979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3" name="object 793"/>
          <p:cNvSpPr/>
          <p:nvPr/>
        </p:nvSpPr>
        <p:spPr>
          <a:xfrm>
            <a:off x="8712035" y="5457897"/>
            <a:ext cx="115965" cy="69735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4" name="object 794"/>
          <p:cNvSpPr/>
          <p:nvPr/>
        </p:nvSpPr>
        <p:spPr>
          <a:xfrm>
            <a:off x="8590875" y="4586404"/>
            <a:ext cx="111160" cy="10934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5" name="object 795"/>
          <p:cNvSpPr/>
          <p:nvPr/>
        </p:nvSpPr>
        <p:spPr>
          <a:xfrm>
            <a:off x="8504518" y="4042420"/>
            <a:ext cx="117134" cy="62462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6" name="object 796"/>
          <p:cNvSpPr/>
          <p:nvPr/>
        </p:nvSpPr>
        <p:spPr>
          <a:xfrm>
            <a:off x="8454262" y="3607258"/>
            <a:ext cx="91422" cy="44282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7" name="object 797"/>
          <p:cNvSpPr/>
          <p:nvPr/>
        </p:nvSpPr>
        <p:spPr>
          <a:xfrm>
            <a:off x="8401538" y="3317020"/>
            <a:ext cx="113498" cy="60385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8" name="object 798"/>
          <p:cNvSpPr/>
          <p:nvPr/>
        </p:nvSpPr>
        <p:spPr>
          <a:xfrm>
            <a:off x="8360113" y="3047431"/>
            <a:ext cx="115965" cy="57657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9" name="object 799"/>
          <p:cNvSpPr/>
          <p:nvPr/>
        </p:nvSpPr>
        <p:spPr>
          <a:xfrm>
            <a:off x="10021156" y="270758"/>
            <a:ext cx="1188519" cy="4351"/>
          </a:xfrm>
          <a:custGeom>
            <a:avLst/>
            <a:gdLst/>
            <a:ahLst/>
            <a:cxnLst/>
            <a:rect l="l" t="t" r="r" b="b"/>
            <a:pathLst>
              <a:path w="2254884" h="8254">
                <a:moveTo>
                  <a:pt x="0" y="8130"/>
                </a:moveTo>
                <a:lnTo>
                  <a:pt x="2254320" y="8130"/>
                </a:lnTo>
                <a:lnTo>
                  <a:pt x="2254320" y="0"/>
                </a:lnTo>
                <a:lnTo>
                  <a:pt x="0" y="8130"/>
                </a:lnTo>
                <a:close/>
              </a:path>
              <a:path w="2254884" h="8254">
                <a:moveTo>
                  <a:pt x="0" y="0"/>
                </a:moveTo>
                <a:lnTo>
                  <a:pt x="0" y="8130"/>
                </a:lnTo>
                <a:lnTo>
                  <a:pt x="22543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0" name="object 800"/>
          <p:cNvSpPr/>
          <p:nvPr/>
        </p:nvSpPr>
        <p:spPr>
          <a:xfrm>
            <a:off x="10021156" y="270758"/>
            <a:ext cx="1188519" cy="4351"/>
          </a:xfrm>
          <a:custGeom>
            <a:avLst/>
            <a:gdLst/>
            <a:ahLst/>
            <a:cxnLst/>
            <a:rect l="l" t="t" r="r" b="b"/>
            <a:pathLst>
              <a:path w="2254884" h="8254">
                <a:moveTo>
                  <a:pt x="0" y="0"/>
                </a:moveTo>
                <a:lnTo>
                  <a:pt x="0" y="8130"/>
                </a:lnTo>
                <a:lnTo>
                  <a:pt x="2254320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1" name="object 801"/>
          <p:cNvSpPr/>
          <p:nvPr/>
        </p:nvSpPr>
        <p:spPr>
          <a:xfrm>
            <a:off x="10021156" y="270758"/>
            <a:ext cx="1188519" cy="4351"/>
          </a:xfrm>
          <a:custGeom>
            <a:avLst/>
            <a:gdLst/>
            <a:ahLst/>
            <a:cxnLst/>
            <a:rect l="l" t="t" r="r" b="b"/>
            <a:pathLst>
              <a:path w="2254884" h="8254">
                <a:moveTo>
                  <a:pt x="0" y="8130"/>
                </a:moveTo>
                <a:lnTo>
                  <a:pt x="2254320" y="0"/>
                </a:lnTo>
                <a:lnTo>
                  <a:pt x="2254320" y="8130"/>
                </a:lnTo>
                <a:lnTo>
                  <a:pt x="0" y="81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2" name="object 802"/>
          <p:cNvSpPr/>
          <p:nvPr/>
        </p:nvSpPr>
        <p:spPr>
          <a:xfrm>
            <a:off x="9987522" y="155962"/>
            <a:ext cx="9037" cy="6545056"/>
          </a:xfrm>
          <a:custGeom>
            <a:avLst/>
            <a:gdLst/>
            <a:ahLst/>
            <a:cxnLst/>
            <a:rect l="l" t="t" r="r" b="b"/>
            <a:pathLst>
              <a:path w="17144" h="12417425">
                <a:moveTo>
                  <a:pt x="0" y="0"/>
                </a:moveTo>
                <a:lnTo>
                  <a:pt x="0" y="12416992"/>
                </a:lnTo>
                <a:lnTo>
                  <a:pt x="16753" y="12416992"/>
                </a:lnTo>
                <a:lnTo>
                  <a:pt x="0" y="0"/>
                </a:lnTo>
                <a:close/>
              </a:path>
              <a:path w="17144" h="12417425">
                <a:moveTo>
                  <a:pt x="0" y="0"/>
                </a:moveTo>
                <a:lnTo>
                  <a:pt x="16753" y="12416992"/>
                </a:lnTo>
                <a:lnTo>
                  <a:pt x="167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3" name="object 803"/>
          <p:cNvSpPr/>
          <p:nvPr/>
        </p:nvSpPr>
        <p:spPr>
          <a:xfrm>
            <a:off x="9987522" y="155962"/>
            <a:ext cx="9037" cy="6545056"/>
          </a:xfrm>
          <a:custGeom>
            <a:avLst/>
            <a:gdLst/>
            <a:ahLst/>
            <a:cxnLst/>
            <a:rect l="l" t="t" r="r" b="b"/>
            <a:pathLst>
              <a:path w="17144" h="12417425">
                <a:moveTo>
                  <a:pt x="16753" y="0"/>
                </a:moveTo>
                <a:lnTo>
                  <a:pt x="0" y="0"/>
                </a:lnTo>
                <a:lnTo>
                  <a:pt x="16753" y="12416992"/>
                </a:lnTo>
                <a:lnTo>
                  <a:pt x="16753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4" name="object 804"/>
          <p:cNvSpPr/>
          <p:nvPr/>
        </p:nvSpPr>
        <p:spPr>
          <a:xfrm>
            <a:off x="9987522" y="155962"/>
            <a:ext cx="9037" cy="6545056"/>
          </a:xfrm>
          <a:custGeom>
            <a:avLst/>
            <a:gdLst/>
            <a:ahLst/>
            <a:cxnLst/>
            <a:rect l="l" t="t" r="r" b="b"/>
            <a:pathLst>
              <a:path w="17144" h="12417425">
                <a:moveTo>
                  <a:pt x="0" y="0"/>
                </a:moveTo>
                <a:lnTo>
                  <a:pt x="16753" y="12416992"/>
                </a:lnTo>
                <a:lnTo>
                  <a:pt x="0" y="12416992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5" name="object 805"/>
          <p:cNvSpPr/>
          <p:nvPr/>
        </p:nvSpPr>
        <p:spPr>
          <a:xfrm>
            <a:off x="1148583" y="3428440"/>
            <a:ext cx="117145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736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6" name="object 806"/>
          <p:cNvSpPr/>
          <p:nvPr/>
        </p:nvSpPr>
        <p:spPr>
          <a:xfrm>
            <a:off x="1226499" y="3416103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7" name="object 807"/>
          <p:cNvSpPr/>
          <p:nvPr/>
        </p:nvSpPr>
        <p:spPr>
          <a:xfrm>
            <a:off x="1226499" y="3403896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8" name="object 808"/>
          <p:cNvSpPr/>
          <p:nvPr/>
        </p:nvSpPr>
        <p:spPr>
          <a:xfrm>
            <a:off x="1226499" y="3391560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9" name="object 809"/>
          <p:cNvSpPr/>
          <p:nvPr/>
        </p:nvSpPr>
        <p:spPr>
          <a:xfrm>
            <a:off x="1226499" y="33793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0" name="object 810"/>
          <p:cNvSpPr/>
          <p:nvPr/>
        </p:nvSpPr>
        <p:spPr>
          <a:xfrm>
            <a:off x="1207020" y="3367016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68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1" name="object 811"/>
          <p:cNvSpPr/>
          <p:nvPr/>
        </p:nvSpPr>
        <p:spPr>
          <a:xfrm>
            <a:off x="1168062" y="3305592"/>
            <a:ext cx="97398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0" y="0"/>
                </a:moveTo>
                <a:lnTo>
                  <a:pt x="18478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2" name="object 812"/>
          <p:cNvSpPr/>
          <p:nvPr/>
        </p:nvSpPr>
        <p:spPr>
          <a:xfrm>
            <a:off x="1226499" y="3354809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3" name="object 813"/>
          <p:cNvSpPr/>
          <p:nvPr/>
        </p:nvSpPr>
        <p:spPr>
          <a:xfrm>
            <a:off x="1226499" y="3342473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4" name="object 814"/>
          <p:cNvSpPr/>
          <p:nvPr/>
        </p:nvSpPr>
        <p:spPr>
          <a:xfrm>
            <a:off x="1226499" y="3330136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5" name="object 815"/>
          <p:cNvSpPr/>
          <p:nvPr/>
        </p:nvSpPr>
        <p:spPr>
          <a:xfrm>
            <a:off x="1226499" y="3317929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6" name="object 816"/>
          <p:cNvSpPr/>
          <p:nvPr/>
        </p:nvSpPr>
        <p:spPr>
          <a:xfrm>
            <a:off x="1168062" y="3182874"/>
            <a:ext cx="97398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0" y="0"/>
                </a:moveTo>
                <a:lnTo>
                  <a:pt x="18478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7" name="object 817"/>
          <p:cNvSpPr/>
          <p:nvPr/>
        </p:nvSpPr>
        <p:spPr>
          <a:xfrm>
            <a:off x="1226499" y="3195081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8" name="object 818"/>
          <p:cNvSpPr/>
          <p:nvPr/>
        </p:nvSpPr>
        <p:spPr>
          <a:xfrm>
            <a:off x="1226499" y="3207418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9" name="object 819"/>
          <p:cNvSpPr/>
          <p:nvPr/>
        </p:nvSpPr>
        <p:spPr>
          <a:xfrm>
            <a:off x="1226499" y="3219625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0" name="object 820"/>
          <p:cNvSpPr/>
          <p:nvPr/>
        </p:nvSpPr>
        <p:spPr>
          <a:xfrm>
            <a:off x="1226499" y="3231961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1" name="object 821"/>
          <p:cNvSpPr/>
          <p:nvPr/>
        </p:nvSpPr>
        <p:spPr>
          <a:xfrm>
            <a:off x="1207020" y="3244298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68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2" name="object 822"/>
          <p:cNvSpPr/>
          <p:nvPr/>
        </p:nvSpPr>
        <p:spPr>
          <a:xfrm>
            <a:off x="1226499" y="3293385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3" name="object 823"/>
          <p:cNvSpPr/>
          <p:nvPr/>
        </p:nvSpPr>
        <p:spPr>
          <a:xfrm>
            <a:off x="1226499" y="3281049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4" name="object 824"/>
          <p:cNvSpPr/>
          <p:nvPr/>
        </p:nvSpPr>
        <p:spPr>
          <a:xfrm>
            <a:off x="1226499" y="3268842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5" name="object 825"/>
          <p:cNvSpPr/>
          <p:nvPr/>
        </p:nvSpPr>
        <p:spPr>
          <a:xfrm>
            <a:off x="1226499" y="3256505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6" name="object 826"/>
          <p:cNvSpPr/>
          <p:nvPr/>
        </p:nvSpPr>
        <p:spPr>
          <a:xfrm>
            <a:off x="1168062" y="3060027"/>
            <a:ext cx="97398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0" y="0"/>
                </a:moveTo>
                <a:lnTo>
                  <a:pt x="18478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7" name="object 827"/>
          <p:cNvSpPr/>
          <p:nvPr/>
        </p:nvSpPr>
        <p:spPr>
          <a:xfrm>
            <a:off x="1226499" y="3072363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8" name="object 828"/>
          <p:cNvSpPr/>
          <p:nvPr/>
        </p:nvSpPr>
        <p:spPr>
          <a:xfrm>
            <a:off x="1226499" y="3084570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9" name="object 829"/>
          <p:cNvSpPr/>
          <p:nvPr/>
        </p:nvSpPr>
        <p:spPr>
          <a:xfrm>
            <a:off x="1226499" y="3096907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0" name="object 830"/>
          <p:cNvSpPr/>
          <p:nvPr/>
        </p:nvSpPr>
        <p:spPr>
          <a:xfrm>
            <a:off x="1226499" y="3109114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1" name="object 831"/>
          <p:cNvSpPr/>
          <p:nvPr/>
        </p:nvSpPr>
        <p:spPr>
          <a:xfrm>
            <a:off x="1207020" y="3121450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68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2" name="object 832"/>
          <p:cNvSpPr/>
          <p:nvPr/>
        </p:nvSpPr>
        <p:spPr>
          <a:xfrm>
            <a:off x="1226499" y="3170538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3" name="object 833"/>
          <p:cNvSpPr/>
          <p:nvPr/>
        </p:nvSpPr>
        <p:spPr>
          <a:xfrm>
            <a:off x="1226499" y="3158331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4" name="object 834"/>
          <p:cNvSpPr/>
          <p:nvPr/>
        </p:nvSpPr>
        <p:spPr>
          <a:xfrm>
            <a:off x="1226499" y="3145994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5" name="object 835"/>
          <p:cNvSpPr/>
          <p:nvPr/>
        </p:nvSpPr>
        <p:spPr>
          <a:xfrm>
            <a:off x="1226499" y="3133787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6" name="object 836"/>
          <p:cNvSpPr/>
          <p:nvPr/>
        </p:nvSpPr>
        <p:spPr>
          <a:xfrm>
            <a:off x="1168062" y="2937309"/>
            <a:ext cx="97398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0" y="0"/>
                </a:moveTo>
                <a:lnTo>
                  <a:pt x="18478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7" name="object 837"/>
          <p:cNvSpPr/>
          <p:nvPr/>
        </p:nvSpPr>
        <p:spPr>
          <a:xfrm>
            <a:off x="1226499" y="2949516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8" name="object 838"/>
          <p:cNvSpPr/>
          <p:nvPr/>
        </p:nvSpPr>
        <p:spPr>
          <a:xfrm>
            <a:off x="1226499" y="2961852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9" name="object 839"/>
          <p:cNvSpPr/>
          <p:nvPr/>
        </p:nvSpPr>
        <p:spPr>
          <a:xfrm>
            <a:off x="1226499" y="2974059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0" name="object 840"/>
          <p:cNvSpPr/>
          <p:nvPr/>
        </p:nvSpPr>
        <p:spPr>
          <a:xfrm>
            <a:off x="1226499" y="2986396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1" name="object 841"/>
          <p:cNvSpPr/>
          <p:nvPr/>
        </p:nvSpPr>
        <p:spPr>
          <a:xfrm>
            <a:off x="1207020" y="2998603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68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2" name="object 842"/>
          <p:cNvSpPr/>
          <p:nvPr/>
        </p:nvSpPr>
        <p:spPr>
          <a:xfrm>
            <a:off x="1226499" y="3047820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3" name="object 843"/>
          <p:cNvSpPr/>
          <p:nvPr/>
        </p:nvSpPr>
        <p:spPr>
          <a:xfrm>
            <a:off x="1226499" y="3035483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4" name="object 844"/>
          <p:cNvSpPr/>
          <p:nvPr/>
        </p:nvSpPr>
        <p:spPr>
          <a:xfrm>
            <a:off x="1226499" y="30231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5" name="object 845"/>
          <p:cNvSpPr/>
          <p:nvPr/>
        </p:nvSpPr>
        <p:spPr>
          <a:xfrm>
            <a:off x="1226499" y="3010939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6" name="object 846"/>
          <p:cNvSpPr/>
          <p:nvPr/>
        </p:nvSpPr>
        <p:spPr>
          <a:xfrm>
            <a:off x="1168062" y="2814461"/>
            <a:ext cx="97398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0" y="0"/>
                </a:moveTo>
                <a:lnTo>
                  <a:pt x="18478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7" name="object 847"/>
          <p:cNvSpPr/>
          <p:nvPr/>
        </p:nvSpPr>
        <p:spPr>
          <a:xfrm>
            <a:off x="1226499" y="2826797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8" name="object 848"/>
          <p:cNvSpPr/>
          <p:nvPr/>
        </p:nvSpPr>
        <p:spPr>
          <a:xfrm>
            <a:off x="1226499" y="2839004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9" name="object 849"/>
          <p:cNvSpPr/>
          <p:nvPr/>
        </p:nvSpPr>
        <p:spPr>
          <a:xfrm>
            <a:off x="1226499" y="2851341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0" name="object 850"/>
          <p:cNvSpPr/>
          <p:nvPr/>
        </p:nvSpPr>
        <p:spPr>
          <a:xfrm>
            <a:off x="1226499" y="2863548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1" name="object 851"/>
          <p:cNvSpPr/>
          <p:nvPr/>
        </p:nvSpPr>
        <p:spPr>
          <a:xfrm>
            <a:off x="1207020" y="2875885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68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2" name="object 852"/>
          <p:cNvSpPr/>
          <p:nvPr/>
        </p:nvSpPr>
        <p:spPr>
          <a:xfrm>
            <a:off x="1226499" y="2924972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3" name="object 853"/>
          <p:cNvSpPr/>
          <p:nvPr/>
        </p:nvSpPr>
        <p:spPr>
          <a:xfrm>
            <a:off x="1226499" y="2912635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4" name="object 854"/>
          <p:cNvSpPr/>
          <p:nvPr/>
        </p:nvSpPr>
        <p:spPr>
          <a:xfrm>
            <a:off x="1226499" y="2900428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5" name="object 855"/>
          <p:cNvSpPr/>
          <p:nvPr/>
        </p:nvSpPr>
        <p:spPr>
          <a:xfrm>
            <a:off x="1226499" y="2888091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6" name="object 856"/>
          <p:cNvSpPr/>
          <p:nvPr/>
        </p:nvSpPr>
        <p:spPr>
          <a:xfrm>
            <a:off x="1168062" y="2691613"/>
            <a:ext cx="97398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0" y="0"/>
                </a:moveTo>
                <a:lnTo>
                  <a:pt x="18478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7" name="object 857"/>
          <p:cNvSpPr/>
          <p:nvPr/>
        </p:nvSpPr>
        <p:spPr>
          <a:xfrm>
            <a:off x="1226499" y="2703950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8" name="object 858"/>
          <p:cNvSpPr/>
          <p:nvPr/>
        </p:nvSpPr>
        <p:spPr>
          <a:xfrm>
            <a:off x="1226499" y="2716286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9" name="object 859"/>
          <p:cNvSpPr/>
          <p:nvPr/>
        </p:nvSpPr>
        <p:spPr>
          <a:xfrm>
            <a:off x="1226499" y="2728493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0" name="object 860"/>
          <p:cNvSpPr/>
          <p:nvPr/>
        </p:nvSpPr>
        <p:spPr>
          <a:xfrm>
            <a:off x="1226499" y="2740830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1" name="object 861"/>
          <p:cNvSpPr/>
          <p:nvPr/>
        </p:nvSpPr>
        <p:spPr>
          <a:xfrm>
            <a:off x="1207020" y="2753037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68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2" name="object 862"/>
          <p:cNvSpPr/>
          <p:nvPr/>
        </p:nvSpPr>
        <p:spPr>
          <a:xfrm>
            <a:off x="1226499" y="2802124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3" name="object 863"/>
          <p:cNvSpPr/>
          <p:nvPr/>
        </p:nvSpPr>
        <p:spPr>
          <a:xfrm>
            <a:off x="1226499" y="2789917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4" name="object 864"/>
          <p:cNvSpPr/>
          <p:nvPr/>
        </p:nvSpPr>
        <p:spPr>
          <a:xfrm>
            <a:off x="1226499" y="2777581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5" name="object 865"/>
          <p:cNvSpPr/>
          <p:nvPr/>
        </p:nvSpPr>
        <p:spPr>
          <a:xfrm>
            <a:off x="1226499" y="2765373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6" name="object 866"/>
          <p:cNvSpPr/>
          <p:nvPr/>
        </p:nvSpPr>
        <p:spPr>
          <a:xfrm>
            <a:off x="1168062" y="2568895"/>
            <a:ext cx="97398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0" y="0"/>
                </a:moveTo>
                <a:lnTo>
                  <a:pt x="18478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7" name="object 867"/>
          <p:cNvSpPr/>
          <p:nvPr/>
        </p:nvSpPr>
        <p:spPr>
          <a:xfrm>
            <a:off x="1226499" y="2581102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8" name="object 868"/>
          <p:cNvSpPr/>
          <p:nvPr/>
        </p:nvSpPr>
        <p:spPr>
          <a:xfrm>
            <a:off x="1226499" y="2593438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9" name="object 869"/>
          <p:cNvSpPr/>
          <p:nvPr/>
        </p:nvSpPr>
        <p:spPr>
          <a:xfrm>
            <a:off x="1226499" y="2605775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0" name="object 870"/>
          <p:cNvSpPr/>
          <p:nvPr/>
        </p:nvSpPr>
        <p:spPr>
          <a:xfrm>
            <a:off x="1226499" y="2617982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1" name="object 871"/>
          <p:cNvSpPr/>
          <p:nvPr/>
        </p:nvSpPr>
        <p:spPr>
          <a:xfrm>
            <a:off x="1207020" y="2630319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68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2" name="object 872"/>
          <p:cNvSpPr/>
          <p:nvPr/>
        </p:nvSpPr>
        <p:spPr>
          <a:xfrm>
            <a:off x="1226499" y="2679406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3" name="object 873"/>
          <p:cNvSpPr/>
          <p:nvPr/>
        </p:nvSpPr>
        <p:spPr>
          <a:xfrm>
            <a:off x="1226499" y="2667070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4" name="object 874"/>
          <p:cNvSpPr/>
          <p:nvPr/>
        </p:nvSpPr>
        <p:spPr>
          <a:xfrm>
            <a:off x="1226499" y="2654862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5" name="object 875"/>
          <p:cNvSpPr/>
          <p:nvPr/>
        </p:nvSpPr>
        <p:spPr>
          <a:xfrm>
            <a:off x="1226499" y="2642526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6" name="object 876"/>
          <p:cNvSpPr/>
          <p:nvPr/>
        </p:nvSpPr>
        <p:spPr>
          <a:xfrm>
            <a:off x="1168062" y="2446047"/>
            <a:ext cx="97398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0" y="0"/>
                </a:moveTo>
                <a:lnTo>
                  <a:pt x="18478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7" name="object 877"/>
          <p:cNvSpPr/>
          <p:nvPr/>
        </p:nvSpPr>
        <p:spPr>
          <a:xfrm>
            <a:off x="1226499" y="2458384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8" name="object 878"/>
          <p:cNvSpPr/>
          <p:nvPr/>
        </p:nvSpPr>
        <p:spPr>
          <a:xfrm>
            <a:off x="1226499" y="2470591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9" name="object 879"/>
          <p:cNvSpPr/>
          <p:nvPr/>
        </p:nvSpPr>
        <p:spPr>
          <a:xfrm>
            <a:off x="1226499" y="2482927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0" name="object 880"/>
          <p:cNvSpPr/>
          <p:nvPr/>
        </p:nvSpPr>
        <p:spPr>
          <a:xfrm>
            <a:off x="1226499" y="2495135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1" name="object 881"/>
          <p:cNvSpPr/>
          <p:nvPr/>
        </p:nvSpPr>
        <p:spPr>
          <a:xfrm>
            <a:off x="1207020" y="2507471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68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2" name="object 882"/>
          <p:cNvSpPr/>
          <p:nvPr/>
        </p:nvSpPr>
        <p:spPr>
          <a:xfrm>
            <a:off x="1226499" y="2556558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3" name="object 883"/>
          <p:cNvSpPr/>
          <p:nvPr/>
        </p:nvSpPr>
        <p:spPr>
          <a:xfrm>
            <a:off x="1226499" y="2544351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4" name="object 884"/>
          <p:cNvSpPr/>
          <p:nvPr/>
        </p:nvSpPr>
        <p:spPr>
          <a:xfrm>
            <a:off x="1226499" y="2532015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5" name="object 885"/>
          <p:cNvSpPr/>
          <p:nvPr/>
        </p:nvSpPr>
        <p:spPr>
          <a:xfrm>
            <a:off x="1226499" y="2519808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6" name="object 886"/>
          <p:cNvSpPr/>
          <p:nvPr/>
        </p:nvSpPr>
        <p:spPr>
          <a:xfrm>
            <a:off x="1168062" y="2323329"/>
            <a:ext cx="97398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0" y="0"/>
                </a:moveTo>
                <a:lnTo>
                  <a:pt x="18478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7" name="object 887"/>
          <p:cNvSpPr/>
          <p:nvPr/>
        </p:nvSpPr>
        <p:spPr>
          <a:xfrm>
            <a:off x="1226499" y="2335536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8" name="object 888"/>
          <p:cNvSpPr/>
          <p:nvPr/>
        </p:nvSpPr>
        <p:spPr>
          <a:xfrm>
            <a:off x="1226499" y="2347873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9" name="object 889"/>
          <p:cNvSpPr/>
          <p:nvPr/>
        </p:nvSpPr>
        <p:spPr>
          <a:xfrm>
            <a:off x="1226499" y="2360080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0" name="object 890"/>
          <p:cNvSpPr/>
          <p:nvPr/>
        </p:nvSpPr>
        <p:spPr>
          <a:xfrm>
            <a:off x="1226499" y="2372417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1" name="object 891"/>
          <p:cNvSpPr/>
          <p:nvPr/>
        </p:nvSpPr>
        <p:spPr>
          <a:xfrm>
            <a:off x="1207020" y="2384624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68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2" name="object 892"/>
          <p:cNvSpPr/>
          <p:nvPr/>
        </p:nvSpPr>
        <p:spPr>
          <a:xfrm>
            <a:off x="1226499" y="2433840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3" name="object 893"/>
          <p:cNvSpPr/>
          <p:nvPr/>
        </p:nvSpPr>
        <p:spPr>
          <a:xfrm>
            <a:off x="1226499" y="2421504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4" name="object 894"/>
          <p:cNvSpPr/>
          <p:nvPr/>
        </p:nvSpPr>
        <p:spPr>
          <a:xfrm>
            <a:off x="1226499" y="2409297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5" name="object 895"/>
          <p:cNvSpPr/>
          <p:nvPr/>
        </p:nvSpPr>
        <p:spPr>
          <a:xfrm>
            <a:off x="1226499" y="2396960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6" name="object 896"/>
          <p:cNvSpPr/>
          <p:nvPr/>
        </p:nvSpPr>
        <p:spPr>
          <a:xfrm>
            <a:off x="1168062" y="2200481"/>
            <a:ext cx="97398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0" y="0"/>
                </a:moveTo>
                <a:lnTo>
                  <a:pt x="18478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7" name="object 897"/>
          <p:cNvSpPr/>
          <p:nvPr/>
        </p:nvSpPr>
        <p:spPr>
          <a:xfrm>
            <a:off x="1226499" y="2212818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8" name="object 898"/>
          <p:cNvSpPr/>
          <p:nvPr/>
        </p:nvSpPr>
        <p:spPr>
          <a:xfrm>
            <a:off x="1226499" y="2225025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9" name="object 899"/>
          <p:cNvSpPr/>
          <p:nvPr/>
        </p:nvSpPr>
        <p:spPr>
          <a:xfrm>
            <a:off x="1226499" y="2237362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0" name="object 900"/>
          <p:cNvSpPr/>
          <p:nvPr/>
        </p:nvSpPr>
        <p:spPr>
          <a:xfrm>
            <a:off x="1226499" y="2249569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1" name="object 901"/>
          <p:cNvSpPr/>
          <p:nvPr/>
        </p:nvSpPr>
        <p:spPr>
          <a:xfrm>
            <a:off x="1207020" y="2261905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868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2" name="object 902"/>
          <p:cNvSpPr/>
          <p:nvPr/>
        </p:nvSpPr>
        <p:spPr>
          <a:xfrm>
            <a:off x="1226499" y="2310992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3" name="object 903"/>
          <p:cNvSpPr/>
          <p:nvPr/>
        </p:nvSpPr>
        <p:spPr>
          <a:xfrm>
            <a:off x="1226499" y="2298786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4" name="object 904"/>
          <p:cNvSpPr/>
          <p:nvPr/>
        </p:nvSpPr>
        <p:spPr>
          <a:xfrm>
            <a:off x="1226499" y="2286449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5" name="object 905"/>
          <p:cNvSpPr/>
          <p:nvPr/>
        </p:nvSpPr>
        <p:spPr>
          <a:xfrm>
            <a:off x="1226499" y="2274112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6" name="object 906"/>
          <p:cNvSpPr/>
          <p:nvPr/>
        </p:nvSpPr>
        <p:spPr>
          <a:xfrm>
            <a:off x="1226499" y="3447919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7" name="object 907"/>
          <p:cNvSpPr/>
          <p:nvPr/>
        </p:nvSpPr>
        <p:spPr>
          <a:xfrm>
            <a:off x="1207020" y="3467398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8" name="object 908"/>
          <p:cNvSpPr/>
          <p:nvPr/>
        </p:nvSpPr>
        <p:spPr>
          <a:xfrm>
            <a:off x="1226499" y="3486877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9" name="object 909"/>
          <p:cNvSpPr/>
          <p:nvPr/>
        </p:nvSpPr>
        <p:spPr>
          <a:xfrm>
            <a:off x="1207020" y="3506356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0" name="object 910"/>
          <p:cNvSpPr/>
          <p:nvPr/>
        </p:nvSpPr>
        <p:spPr>
          <a:xfrm>
            <a:off x="1226499" y="3525836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1" name="object 911"/>
          <p:cNvSpPr/>
          <p:nvPr/>
        </p:nvSpPr>
        <p:spPr>
          <a:xfrm>
            <a:off x="1207020" y="3545314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2" name="object 912"/>
          <p:cNvSpPr/>
          <p:nvPr/>
        </p:nvSpPr>
        <p:spPr>
          <a:xfrm>
            <a:off x="1226499" y="3564793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3" name="object 913"/>
          <p:cNvSpPr/>
          <p:nvPr/>
        </p:nvSpPr>
        <p:spPr>
          <a:xfrm>
            <a:off x="1168062" y="3584272"/>
            <a:ext cx="97398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184780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4" name="object 914"/>
          <p:cNvSpPr/>
          <p:nvPr/>
        </p:nvSpPr>
        <p:spPr>
          <a:xfrm>
            <a:off x="1148583" y="3740105"/>
            <a:ext cx="117145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736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5" name="object 915"/>
          <p:cNvSpPr/>
          <p:nvPr/>
        </p:nvSpPr>
        <p:spPr>
          <a:xfrm>
            <a:off x="1226499" y="3720626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6" name="object 916"/>
          <p:cNvSpPr/>
          <p:nvPr/>
        </p:nvSpPr>
        <p:spPr>
          <a:xfrm>
            <a:off x="1207020" y="3701147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7" name="object 917"/>
          <p:cNvSpPr/>
          <p:nvPr/>
        </p:nvSpPr>
        <p:spPr>
          <a:xfrm>
            <a:off x="1226499" y="3681668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8" name="object 918"/>
          <p:cNvSpPr/>
          <p:nvPr/>
        </p:nvSpPr>
        <p:spPr>
          <a:xfrm>
            <a:off x="1207020" y="3662188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9" name="object 919"/>
          <p:cNvSpPr/>
          <p:nvPr/>
        </p:nvSpPr>
        <p:spPr>
          <a:xfrm>
            <a:off x="1226499" y="3642710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0" name="object 920"/>
          <p:cNvSpPr/>
          <p:nvPr/>
        </p:nvSpPr>
        <p:spPr>
          <a:xfrm>
            <a:off x="1207020" y="3623231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1" name="object 921"/>
          <p:cNvSpPr/>
          <p:nvPr/>
        </p:nvSpPr>
        <p:spPr>
          <a:xfrm>
            <a:off x="1226499" y="3603752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2" name="object 922"/>
          <p:cNvSpPr/>
          <p:nvPr/>
        </p:nvSpPr>
        <p:spPr>
          <a:xfrm>
            <a:off x="1226499" y="3915416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3" name="object 923"/>
          <p:cNvSpPr/>
          <p:nvPr/>
        </p:nvSpPr>
        <p:spPr>
          <a:xfrm>
            <a:off x="1207020" y="3934895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4" name="object 924"/>
          <p:cNvSpPr/>
          <p:nvPr/>
        </p:nvSpPr>
        <p:spPr>
          <a:xfrm>
            <a:off x="1226499" y="3954374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5" name="object 925"/>
          <p:cNvSpPr/>
          <p:nvPr/>
        </p:nvSpPr>
        <p:spPr>
          <a:xfrm>
            <a:off x="1207020" y="3973853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6" name="object 926"/>
          <p:cNvSpPr/>
          <p:nvPr/>
        </p:nvSpPr>
        <p:spPr>
          <a:xfrm>
            <a:off x="1226499" y="3993332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7" name="object 927"/>
          <p:cNvSpPr/>
          <p:nvPr/>
        </p:nvSpPr>
        <p:spPr>
          <a:xfrm>
            <a:off x="1207020" y="4012811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8" name="object 928"/>
          <p:cNvSpPr/>
          <p:nvPr/>
        </p:nvSpPr>
        <p:spPr>
          <a:xfrm>
            <a:off x="1226499" y="4032290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9" name="object 929"/>
          <p:cNvSpPr/>
          <p:nvPr/>
        </p:nvSpPr>
        <p:spPr>
          <a:xfrm>
            <a:off x="1148583" y="4051769"/>
            <a:ext cx="117145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736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0" name="object 930"/>
          <p:cNvSpPr/>
          <p:nvPr/>
        </p:nvSpPr>
        <p:spPr>
          <a:xfrm>
            <a:off x="1168062" y="3895937"/>
            <a:ext cx="97398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184780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1" name="object 931"/>
          <p:cNvSpPr/>
          <p:nvPr/>
        </p:nvSpPr>
        <p:spPr>
          <a:xfrm>
            <a:off x="1226499" y="3876458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2" name="object 932"/>
          <p:cNvSpPr/>
          <p:nvPr/>
        </p:nvSpPr>
        <p:spPr>
          <a:xfrm>
            <a:off x="1207020" y="3856979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3" name="object 933"/>
          <p:cNvSpPr/>
          <p:nvPr/>
        </p:nvSpPr>
        <p:spPr>
          <a:xfrm>
            <a:off x="1226499" y="3837500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4" name="object 934"/>
          <p:cNvSpPr/>
          <p:nvPr/>
        </p:nvSpPr>
        <p:spPr>
          <a:xfrm>
            <a:off x="1207020" y="3818021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5" name="object 935"/>
          <p:cNvSpPr/>
          <p:nvPr/>
        </p:nvSpPr>
        <p:spPr>
          <a:xfrm>
            <a:off x="1226499" y="3798542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6" name="object 936"/>
          <p:cNvSpPr/>
          <p:nvPr/>
        </p:nvSpPr>
        <p:spPr>
          <a:xfrm>
            <a:off x="1207020" y="3779063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7" name="object 937"/>
          <p:cNvSpPr/>
          <p:nvPr/>
        </p:nvSpPr>
        <p:spPr>
          <a:xfrm>
            <a:off x="1226499" y="3759584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8" name="object 938"/>
          <p:cNvSpPr/>
          <p:nvPr/>
        </p:nvSpPr>
        <p:spPr>
          <a:xfrm>
            <a:off x="1226499" y="4227081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9" name="object 939"/>
          <p:cNvSpPr/>
          <p:nvPr/>
        </p:nvSpPr>
        <p:spPr>
          <a:xfrm>
            <a:off x="1207020" y="4246560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0" name="object 940"/>
          <p:cNvSpPr/>
          <p:nvPr/>
        </p:nvSpPr>
        <p:spPr>
          <a:xfrm>
            <a:off x="1226499" y="4266039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1" name="object 941"/>
          <p:cNvSpPr/>
          <p:nvPr/>
        </p:nvSpPr>
        <p:spPr>
          <a:xfrm>
            <a:off x="1207020" y="4285518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2" name="object 942"/>
          <p:cNvSpPr/>
          <p:nvPr/>
        </p:nvSpPr>
        <p:spPr>
          <a:xfrm>
            <a:off x="1226499" y="4304997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3" name="object 943"/>
          <p:cNvSpPr/>
          <p:nvPr/>
        </p:nvSpPr>
        <p:spPr>
          <a:xfrm>
            <a:off x="1207020" y="4324476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4" name="object 944"/>
          <p:cNvSpPr/>
          <p:nvPr/>
        </p:nvSpPr>
        <p:spPr>
          <a:xfrm>
            <a:off x="1226499" y="4343955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5" name="object 945"/>
          <p:cNvSpPr/>
          <p:nvPr/>
        </p:nvSpPr>
        <p:spPr>
          <a:xfrm>
            <a:off x="1148583" y="4363434"/>
            <a:ext cx="117145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736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6" name="object 946"/>
          <p:cNvSpPr/>
          <p:nvPr/>
        </p:nvSpPr>
        <p:spPr>
          <a:xfrm>
            <a:off x="1168062" y="4207602"/>
            <a:ext cx="97398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184780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7" name="object 947"/>
          <p:cNvSpPr/>
          <p:nvPr/>
        </p:nvSpPr>
        <p:spPr>
          <a:xfrm>
            <a:off x="1226499" y="4188123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8" name="object 948"/>
          <p:cNvSpPr/>
          <p:nvPr/>
        </p:nvSpPr>
        <p:spPr>
          <a:xfrm>
            <a:off x="1207020" y="4168644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9" name="object 949"/>
          <p:cNvSpPr/>
          <p:nvPr/>
        </p:nvSpPr>
        <p:spPr>
          <a:xfrm>
            <a:off x="1226499" y="4149164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0" name="object 950"/>
          <p:cNvSpPr/>
          <p:nvPr/>
        </p:nvSpPr>
        <p:spPr>
          <a:xfrm>
            <a:off x="1207020" y="4129685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1" name="object 951"/>
          <p:cNvSpPr/>
          <p:nvPr/>
        </p:nvSpPr>
        <p:spPr>
          <a:xfrm>
            <a:off x="1226499" y="4110206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2" name="object 952"/>
          <p:cNvSpPr/>
          <p:nvPr/>
        </p:nvSpPr>
        <p:spPr>
          <a:xfrm>
            <a:off x="1207020" y="4090728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3" name="object 953"/>
          <p:cNvSpPr/>
          <p:nvPr/>
        </p:nvSpPr>
        <p:spPr>
          <a:xfrm>
            <a:off x="1226499" y="4071248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4" name="object 954"/>
          <p:cNvSpPr/>
          <p:nvPr/>
        </p:nvSpPr>
        <p:spPr>
          <a:xfrm>
            <a:off x="1226499" y="45387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5" name="object 955"/>
          <p:cNvSpPr/>
          <p:nvPr/>
        </p:nvSpPr>
        <p:spPr>
          <a:xfrm>
            <a:off x="1207020" y="4558225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6" name="object 956"/>
          <p:cNvSpPr/>
          <p:nvPr/>
        </p:nvSpPr>
        <p:spPr>
          <a:xfrm>
            <a:off x="1226499" y="4577704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7" name="object 957"/>
          <p:cNvSpPr/>
          <p:nvPr/>
        </p:nvSpPr>
        <p:spPr>
          <a:xfrm>
            <a:off x="1207020" y="4597183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8" name="object 958"/>
          <p:cNvSpPr/>
          <p:nvPr/>
        </p:nvSpPr>
        <p:spPr>
          <a:xfrm>
            <a:off x="1226499" y="4616662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9" name="object 959"/>
          <p:cNvSpPr/>
          <p:nvPr/>
        </p:nvSpPr>
        <p:spPr>
          <a:xfrm>
            <a:off x="1207020" y="4636141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0" name="object 960"/>
          <p:cNvSpPr/>
          <p:nvPr/>
        </p:nvSpPr>
        <p:spPr>
          <a:xfrm>
            <a:off x="1226499" y="4655620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1" name="object 961"/>
          <p:cNvSpPr/>
          <p:nvPr/>
        </p:nvSpPr>
        <p:spPr>
          <a:xfrm>
            <a:off x="1148583" y="4675099"/>
            <a:ext cx="117145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1736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2" name="object 962"/>
          <p:cNvSpPr/>
          <p:nvPr/>
        </p:nvSpPr>
        <p:spPr>
          <a:xfrm>
            <a:off x="1168062" y="4519267"/>
            <a:ext cx="97398" cy="0"/>
          </a:xfrm>
          <a:custGeom>
            <a:avLst/>
            <a:gdLst/>
            <a:ahLst/>
            <a:cxnLst/>
            <a:rect l="l" t="t" r="r" b="b"/>
            <a:pathLst>
              <a:path w="184784">
                <a:moveTo>
                  <a:pt x="184780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3" name="object 963"/>
          <p:cNvSpPr/>
          <p:nvPr/>
        </p:nvSpPr>
        <p:spPr>
          <a:xfrm>
            <a:off x="1226499" y="4499788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4" name="object 964"/>
          <p:cNvSpPr/>
          <p:nvPr/>
        </p:nvSpPr>
        <p:spPr>
          <a:xfrm>
            <a:off x="1207020" y="4480308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5" name="object 965"/>
          <p:cNvSpPr/>
          <p:nvPr/>
        </p:nvSpPr>
        <p:spPr>
          <a:xfrm>
            <a:off x="1226499" y="4460829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6" name="object 966"/>
          <p:cNvSpPr/>
          <p:nvPr/>
        </p:nvSpPr>
        <p:spPr>
          <a:xfrm>
            <a:off x="1207020" y="4441351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7" name="object 967"/>
          <p:cNvSpPr/>
          <p:nvPr/>
        </p:nvSpPr>
        <p:spPr>
          <a:xfrm>
            <a:off x="1226499" y="4421872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8" name="object 968"/>
          <p:cNvSpPr/>
          <p:nvPr/>
        </p:nvSpPr>
        <p:spPr>
          <a:xfrm>
            <a:off x="1207020" y="4402392"/>
            <a:ext cx="58572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110868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9" name="object 969"/>
          <p:cNvSpPr/>
          <p:nvPr/>
        </p:nvSpPr>
        <p:spPr>
          <a:xfrm>
            <a:off x="1226499" y="4382913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70" name="object 970"/>
          <p:cNvSpPr txBox="1"/>
          <p:nvPr/>
        </p:nvSpPr>
        <p:spPr>
          <a:xfrm>
            <a:off x="1031259" y="3242950"/>
            <a:ext cx="81304" cy="371182"/>
          </a:xfrm>
          <a:prstGeom prst="rect">
            <a:avLst/>
          </a:prstGeom>
        </p:spPr>
        <p:txBody>
          <a:bodyPr vert="vert270" wrap="square" lIns="0" tIns="5690" rIns="0" bIns="0" rtlCol="0">
            <a:spAutoFit/>
          </a:bodyPr>
          <a:lstStyle/>
          <a:p>
            <a:pPr marL="6694">
              <a:spcBef>
                <a:spcPts val="45"/>
              </a:spcBef>
            </a:pPr>
            <a:r>
              <a:rPr sz="264" spc="8" dirty="0">
                <a:latin typeface="Arial"/>
                <a:cs typeface="Arial"/>
              </a:rPr>
              <a:t>Scale For</a:t>
            </a:r>
            <a:r>
              <a:rPr sz="264" spc="-11" dirty="0">
                <a:latin typeface="Arial"/>
                <a:cs typeface="Arial"/>
              </a:rPr>
              <a:t> </a:t>
            </a:r>
            <a:r>
              <a:rPr sz="264" spc="8" dirty="0">
                <a:latin typeface="Arial"/>
                <a:cs typeface="Arial"/>
              </a:rPr>
              <a:t>Microfilming</a:t>
            </a:r>
            <a:endParaRPr sz="264" dirty="0">
              <a:latin typeface="Arial"/>
              <a:cs typeface="Arial"/>
            </a:endParaRPr>
          </a:p>
        </p:txBody>
      </p:sp>
      <p:sp>
        <p:nvSpPr>
          <p:cNvPr id="971" name="object 971"/>
          <p:cNvSpPr txBox="1"/>
          <p:nvPr/>
        </p:nvSpPr>
        <p:spPr>
          <a:xfrm>
            <a:off x="1070217" y="3991812"/>
            <a:ext cx="40652" cy="120157"/>
          </a:xfrm>
          <a:prstGeom prst="rect">
            <a:avLst/>
          </a:prstGeom>
        </p:spPr>
        <p:txBody>
          <a:bodyPr vert="vert270" wrap="square" lIns="0" tIns="5690" rIns="0" bIns="0" rtlCol="0">
            <a:spAutoFit/>
          </a:bodyPr>
          <a:lstStyle/>
          <a:p>
            <a:pPr marL="6694">
              <a:spcBef>
                <a:spcPts val="45"/>
              </a:spcBef>
            </a:pPr>
            <a:r>
              <a:rPr sz="264" dirty="0">
                <a:latin typeface="Arial"/>
                <a:cs typeface="Arial"/>
              </a:rPr>
              <a:t>Inches</a:t>
            </a:r>
          </a:p>
        </p:txBody>
      </p:sp>
      <p:sp>
        <p:nvSpPr>
          <p:cNvPr id="972" name="object 972"/>
          <p:cNvSpPr txBox="1"/>
          <p:nvPr/>
        </p:nvSpPr>
        <p:spPr>
          <a:xfrm>
            <a:off x="1070217" y="2731598"/>
            <a:ext cx="40652" cy="186093"/>
          </a:xfrm>
          <a:prstGeom prst="rect">
            <a:avLst/>
          </a:prstGeom>
        </p:spPr>
        <p:txBody>
          <a:bodyPr vert="vert270" wrap="square" lIns="0" tIns="5690" rIns="0" bIns="0" rtlCol="0">
            <a:spAutoFit/>
          </a:bodyPr>
          <a:lstStyle/>
          <a:p>
            <a:pPr marL="6694">
              <a:spcBef>
                <a:spcPts val="45"/>
              </a:spcBef>
            </a:pPr>
            <a:r>
              <a:rPr sz="264" dirty="0">
                <a:latin typeface="Arial"/>
                <a:cs typeface="Arial"/>
              </a:rPr>
              <a:t>Millimeters</a:t>
            </a:r>
          </a:p>
        </p:txBody>
      </p:sp>
      <p:sp>
        <p:nvSpPr>
          <p:cNvPr id="973" name="object 973"/>
          <p:cNvSpPr/>
          <p:nvPr/>
        </p:nvSpPr>
        <p:spPr>
          <a:xfrm>
            <a:off x="1259354" y="149988"/>
            <a:ext cx="9985435" cy="6557105"/>
          </a:xfrm>
          <a:custGeom>
            <a:avLst/>
            <a:gdLst/>
            <a:ahLst/>
            <a:cxnLst/>
            <a:rect l="l" t="t" r="r" b="b"/>
            <a:pathLst>
              <a:path w="18944590" h="12440285">
                <a:moveTo>
                  <a:pt x="0" y="12439905"/>
                </a:moveTo>
                <a:lnTo>
                  <a:pt x="18944419" y="12439905"/>
                </a:lnTo>
                <a:lnTo>
                  <a:pt x="18921260" y="12416992"/>
                </a:lnTo>
                <a:lnTo>
                  <a:pt x="0" y="12439905"/>
                </a:lnTo>
                <a:close/>
              </a:path>
              <a:path w="18944590" h="12440285">
                <a:moveTo>
                  <a:pt x="18921260" y="22912"/>
                </a:moveTo>
                <a:lnTo>
                  <a:pt x="18921260" y="12416992"/>
                </a:lnTo>
                <a:lnTo>
                  <a:pt x="18944419" y="12439905"/>
                </a:lnTo>
                <a:lnTo>
                  <a:pt x="18921260" y="22912"/>
                </a:lnTo>
                <a:close/>
              </a:path>
              <a:path w="18944590" h="12440285">
                <a:moveTo>
                  <a:pt x="18921260" y="22912"/>
                </a:moveTo>
                <a:lnTo>
                  <a:pt x="18944419" y="12439905"/>
                </a:lnTo>
                <a:lnTo>
                  <a:pt x="18944419" y="0"/>
                </a:lnTo>
                <a:lnTo>
                  <a:pt x="18921260" y="22912"/>
                </a:lnTo>
                <a:close/>
              </a:path>
              <a:path w="18944590" h="12440285">
                <a:moveTo>
                  <a:pt x="23159" y="22912"/>
                </a:moveTo>
                <a:lnTo>
                  <a:pt x="18921260" y="22912"/>
                </a:lnTo>
                <a:lnTo>
                  <a:pt x="18944419" y="0"/>
                </a:lnTo>
                <a:lnTo>
                  <a:pt x="23159" y="22912"/>
                </a:lnTo>
                <a:close/>
              </a:path>
              <a:path w="18944590" h="12440285">
                <a:moveTo>
                  <a:pt x="0" y="0"/>
                </a:moveTo>
                <a:lnTo>
                  <a:pt x="23159" y="22912"/>
                </a:lnTo>
                <a:lnTo>
                  <a:pt x="18944419" y="0"/>
                </a:lnTo>
                <a:lnTo>
                  <a:pt x="0" y="0"/>
                </a:lnTo>
                <a:close/>
              </a:path>
              <a:path w="18944590" h="12440285">
                <a:moveTo>
                  <a:pt x="0" y="12439905"/>
                </a:moveTo>
                <a:lnTo>
                  <a:pt x="18921260" y="12416992"/>
                </a:lnTo>
                <a:lnTo>
                  <a:pt x="23159" y="12416992"/>
                </a:lnTo>
                <a:lnTo>
                  <a:pt x="0" y="12439905"/>
                </a:lnTo>
                <a:close/>
              </a:path>
              <a:path w="18944590" h="12440285">
                <a:moveTo>
                  <a:pt x="0" y="0"/>
                </a:moveTo>
                <a:lnTo>
                  <a:pt x="0" y="12439905"/>
                </a:lnTo>
                <a:lnTo>
                  <a:pt x="23159" y="12416992"/>
                </a:lnTo>
                <a:lnTo>
                  <a:pt x="0" y="0"/>
                </a:lnTo>
                <a:close/>
              </a:path>
              <a:path w="18944590" h="12440285">
                <a:moveTo>
                  <a:pt x="0" y="0"/>
                </a:moveTo>
                <a:lnTo>
                  <a:pt x="23159" y="12416992"/>
                </a:lnTo>
                <a:lnTo>
                  <a:pt x="23159" y="2291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74" name="object 974"/>
          <p:cNvSpPr/>
          <p:nvPr/>
        </p:nvSpPr>
        <p:spPr>
          <a:xfrm>
            <a:off x="1259354" y="149988"/>
            <a:ext cx="12384" cy="6557105"/>
          </a:xfrm>
          <a:custGeom>
            <a:avLst/>
            <a:gdLst/>
            <a:ahLst/>
            <a:cxnLst/>
            <a:rect l="l" t="t" r="r" b="b"/>
            <a:pathLst>
              <a:path w="23494" h="12440285">
                <a:moveTo>
                  <a:pt x="0" y="12439905"/>
                </a:moveTo>
                <a:lnTo>
                  <a:pt x="23159" y="12416992"/>
                </a:lnTo>
                <a:lnTo>
                  <a:pt x="0" y="0"/>
                </a:lnTo>
                <a:lnTo>
                  <a:pt x="0" y="1243990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75" name="object 975"/>
          <p:cNvSpPr/>
          <p:nvPr/>
        </p:nvSpPr>
        <p:spPr>
          <a:xfrm>
            <a:off x="1259354" y="149988"/>
            <a:ext cx="12384" cy="6545056"/>
          </a:xfrm>
          <a:custGeom>
            <a:avLst/>
            <a:gdLst/>
            <a:ahLst/>
            <a:cxnLst/>
            <a:rect l="l" t="t" r="r" b="b"/>
            <a:pathLst>
              <a:path w="23494" h="12417425">
                <a:moveTo>
                  <a:pt x="23159" y="12416992"/>
                </a:moveTo>
                <a:lnTo>
                  <a:pt x="0" y="0"/>
                </a:lnTo>
                <a:lnTo>
                  <a:pt x="23159" y="22912"/>
                </a:lnTo>
                <a:lnTo>
                  <a:pt x="23159" y="1241699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76" name="object 976"/>
          <p:cNvSpPr/>
          <p:nvPr/>
        </p:nvSpPr>
        <p:spPr>
          <a:xfrm>
            <a:off x="1259354" y="149988"/>
            <a:ext cx="9985435" cy="12384"/>
          </a:xfrm>
          <a:custGeom>
            <a:avLst/>
            <a:gdLst/>
            <a:ahLst/>
            <a:cxnLst/>
            <a:rect l="l" t="t" r="r" b="b"/>
            <a:pathLst>
              <a:path w="18944590" h="23495">
                <a:moveTo>
                  <a:pt x="0" y="0"/>
                </a:moveTo>
                <a:lnTo>
                  <a:pt x="23159" y="22912"/>
                </a:lnTo>
                <a:lnTo>
                  <a:pt x="18944419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77" name="object 977"/>
          <p:cNvSpPr/>
          <p:nvPr/>
        </p:nvSpPr>
        <p:spPr>
          <a:xfrm>
            <a:off x="1271561" y="149988"/>
            <a:ext cx="9973386" cy="12384"/>
          </a:xfrm>
          <a:custGeom>
            <a:avLst/>
            <a:gdLst/>
            <a:ahLst/>
            <a:cxnLst/>
            <a:rect l="l" t="t" r="r" b="b"/>
            <a:pathLst>
              <a:path w="18921730" h="23495">
                <a:moveTo>
                  <a:pt x="0" y="22912"/>
                </a:moveTo>
                <a:lnTo>
                  <a:pt x="18921260" y="0"/>
                </a:lnTo>
                <a:lnTo>
                  <a:pt x="18898101" y="22912"/>
                </a:lnTo>
                <a:lnTo>
                  <a:pt x="0" y="2291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78" name="object 978"/>
          <p:cNvSpPr/>
          <p:nvPr/>
        </p:nvSpPr>
        <p:spPr>
          <a:xfrm>
            <a:off x="11232492" y="149988"/>
            <a:ext cx="12384" cy="6557105"/>
          </a:xfrm>
          <a:custGeom>
            <a:avLst/>
            <a:gdLst/>
            <a:ahLst/>
            <a:cxnLst/>
            <a:rect l="l" t="t" r="r" b="b"/>
            <a:pathLst>
              <a:path w="23494" h="12440285">
                <a:moveTo>
                  <a:pt x="23159" y="0"/>
                </a:moveTo>
                <a:lnTo>
                  <a:pt x="0" y="22912"/>
                </a:lnTo>
                <a:lnTo>
                  <a:pt x="23159" y="12439905"/>
                </a:lnTo>
                <a:lnTo>
                  <a:pt x="2315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79" name="object 979"/>
          <p:cNvSpPr/>
          <p:nvPr/>
        </p:nvSpPr>
        <p:spPr>
          <a:xfrm>
            <a:off x="11232492" y="162065"/>
            <a:ext cx="12384" cy="6545056"/>
          </a:xfrm>
          <a:custGeom>
            <a:avLst/>
            <a:gdLst/>
            <a:ahLst/>
            <a:cxnLst/>
            <a:rect l="l" t="t" r="r" b="b"/>
            <a:pathLst>
              <a:path w="23494" h="12417425">
                <a:moveTo>
                  <a:pt x="0" y="0"/>
                </a:moveTo>
                <a:lnTo>
                  <a:pt x="23159" y="12416992"/>
                </a:lnTo>
                <a:lnTo>
                  <a:pt x="0" y="12394079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0" name="object 980"/>
          <p:cNvSpPr/>
          <p:nvPr/>
        </p:nvSpPr>
        <p:spPr>
          <a:xfrm>
            <a:off x="1259354" y="6694816"/>
            <a:ext cx="9985435" cy="12384"/>
          </a:xfrm>
          <a:custGeom>
            <a:avLst/>
            <a:gdLst/>
            <a:ahLst/>
            <a:cxnLst/>
            <a:rect l="l" t="t" r="r" b="b"/>
            <a:pathLst>
              <a:path w="18944590" h="23495">
                <a:moveTo>
                  <a:pt x="18944419" y="22912"/>
                </a:moveTo>
                <a:lnTo>
                  <a:pt x="18921260" y="0"/>
                </a:lnTo>
                <a:lnTo>
                  <a:pt x="0" y="22912"/>
                </a:lnTo>
                <a:lnTo>
                  <a:pt x="18944419" y="2291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1" name="object 981"/>
          <p:cNvSpPr/>
          <p:nvPr/>
        </p:nvSpPr>
        <p:spPr>
          <a:xfrm>
            <a:off x="1259354" y="6694816"/>
            <a:ext cx="9973386" cy="12384"/>
          </a:xfrm>
          <a:custGeom>
            <a:avLst/>
            <a:gdLst/>
            <a:ahLst/>
            <a:cxnLst/>
            <a:rect l="l" t="t" r="r" b="b"/>
            <a:pathLst>
              <a:path w="18921730" h="23495">
                <a:moveTo>
                  <a:pt x="18921260" y="0"/>
                </a:moveTo>
                <a:lnTo>
                  <a:pt x="0" y="22912"/>
                </a:lnTo>
                <a:lnTo>
                  <a:pt x="23159" y="0"/>
                </a:lnTo>
                <a:lnTo>
                  <a:pt x="1892126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2" name="object 982"/>
          <p:cNvSpPr/>
          <p:nvPr/>
        </p:nvSpPr>
        <p:spPr>
          <a:xfrm>
            <a:off x="10096474" y="175441"/>
            <a:ext cx="4686" cy="77985"/>
          </a:xfrm>
          <a:custGeom>
            <a:avLst/>
            <a:gdLst/>
            <a:ahLst/>
            <a:cxnLst/>
            <a:rect l="l" t="t" r="r" b="b"/>
            <a:pathLst>
              <a:path w="8890" h="147954">
                <a:moveTo>
                  <a:pt x="0" y="0"/>
                </a:moveTo>
                <a:lnTo>
                  <a:pt x="0" y="147824"/>
                </a:lnTo>
                <a:lnTo>
                  <a:pt x="8376" y="147824"/>
                </a:lnTo>
                <a:lnTo>
                  <a:pt x="0" y="0"/>
                </a:lnTo>
                <a:close/>
              </a:path>
              <a:path w="8890" h="147954">
                <a:moveTo>
                  <a:pt x="0" y="0"/>
                </a:moveTo>
                <a:lnTo>
                  <a:pt x="8376" y="147824"/>
                </a:lnTo>
                <a:lnTo>
                  <a:pt x="83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3" name="object 983"/>
          <p:cNvSpPr/>
          <p:nvPr/>
        </p:nvSpPr>
        <p:spPr>
          <a:xfrm>
            <a:off x="10096474" y="175441"/>
            <a:ext cx="4686" cy="77985"/>
          </a:xfrm>
          <a:custGeom>
            <a:avLst/>
            <a:gdLst/>
            <a:ahLst/>
            <a:cxnLst/>
            <a:rect l="l" t="t" r="r" b="b"/>
            <a:pathLst>
              <a:path w="8890" h="147954">
                <a:moveTo>
                  <a:pt x="8376" y="0"/>
                </a:moveTo>
                <a:lnTo>
                  <a:pt x="0" y="0"/>
                </a:lnTo>
                <a:lnTo>
                  <a:pt x="8376" y="147824"/>
                </a:lnTo>
                <a:lnTo>
                  <a:pt x="837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4" name="object 984"/>
          <p:cNvSpPr/>
          <p:nvPr/>
        </p:nvSpPr>
        <p:spPr>
          <a:xfrm>
            <a:off x="10096474" y="175441"/>
            <a:ext cx="4686" cy="77985"/>
          </a:xfrm>
          <a:custGeom>
            <a:avLst/>
            <a:gdLst/>
            <a:ahLst/>
            <a:cxnLst/>
            <a:rect l="l" t="t" r="r" b="b"/>
            <a:pathLst>
              <a:path w="8890" h="147954">
                <a:moveTo>
                  <a:pt x="0" y="0"/>
                </a:moveTo>
                <a:lnTo>
                  <a:pt x="8376" y="147824"/>
                </a:lnTo>
                <a:lnTo>
                  <a:pt x="0" y="14782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5" name="object 985"/>
          <p:cNvSpPr/>
          <p:nvPr/>
        </p:nvSpPr>
        <p:spPr>
          <a:xfrm>
            <a:off x="10310744" y="175441"/>
            <a:ext cx="4686" cy="77985"/>
          </a:xfrm>
          <a:custGeom>
            <a:avLst/>
            <a:gdLst/>
            <a:ahLst/>
            <a:cxnLst/>
            <a:rect l="l" t="t" r="r" b="b"/>
            <a:pathLst>
              <a:path w="8890" h="147954">
                <a:moveTo>
                  <a:pt x="0" y="0"/>
                </a:moveTo>
                <a:lnTo>
                  <a:pt x="0" y="147824"/>
                </a:lnTo>
                <a:lnTo>
                  <a:pt x="8376" y="147824"/>
                </a:lnTo>
                <a:lnTo>
                  <a:pt x="0" y="0"/>
                </a:lnTo>
                <a:close/>
              </a:path>
              <a:path w="8890" h="147954">
                <a:moveTo>
                  <a:pt x="0" y="0"/>
                </a:moveTo>
                <a:lnTo>
                  <a:pt x="8376" y="147824"/>
                </a:lnTo>
                <a:lnTo>
                  <a:pt x="83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6" name="object 986"/>
          <p:cNvSpPr/>
          <p:nvPr/>
        </p:nvSpPr>
        <p:spPr>
          <a:xfrm>
            <a:off x="10310744" y="175441"/>
            <a:ext cx="4686" cy="77985"/>
          </a:xfrm>
          <a:custGeom>
            <a:avLst/>
            <a:gdLst/>
            <a:ahLst/>
            <a:cxnLst/>
            <a:rect l="l" t="t" r="r" b="b"/>
            <a:pathLst>
              <a:path w="8890" h="147954">
                <a:moveTo>
                  <a:pt x="8376" y="0"/>
                </a:moveTo>
                <a:lnTo>
                  <a:pt x="0" y="0"/>
                </a:lnTo>
                <a:lnTo>
                  <a:pt x="8376" y="147824"/>
                </a:lnTo>
                <a:lnTo>
                  <a:pt x="837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7" name="object 987"/>
          <p:cNvSpPr/>
          <p:nvPr/>
        </p:nvSpPr>
        <p:spPr>
          <a:xfrm>
            <a:off x="10310744" y="175441"/>
            <a:ext cx="4686" cy="77985"/>
          </a:xfrm>
          <a:custGeom>
            <a:avLst/>
            <a:gdLst/>
            <a:ahLst/>
            <a:cxnLst/>
            <a:rect l="l" t="t" r="r" b="b"/>
            <a:pathLst>
              <a:path w="8890" h="147954">
                <a:moveTo>
                  <a:pt x="0" y="0"/>
                </a:moveTo>
                <a:lnTo>
                  <a:pt x="8376" y="147824"/>
                </a:lnTo>
                <a:lnTo>
                  <a:pt x="0" y="14782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8" name="object 988"/>
          <p:cNvSpPr txBox="1"/>
          <p:nvPr/>
        </p:nvSpPr>
        <p:spPr>
          <a:xfrm>
            <a:off x="1866899" y="56016"/>
            <a:ext cx="43846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spc="3" dirty="0">
                <a:latin typeface="Arial"/>
                <a:cs typeface="Arial"/>
              </a:rPr>
              <a:t>1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989" name="object 989"/>
          <p:cNvSpPr txBox="1"/>
          <p:nvPr/>
        </p:nvSpPr>
        <p:spPr>
          <a:xfrm>
            <a:off x="9331657" y="55627"/>
            <a:ext cx="73969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dirty="0">
                <a:latin typeface="Arial"/>
                <a:cs typeface="Arial"/>
              </a:rPr>
              <a:t>13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990" name="object 990"/>
          <p:cNvSpPr txBox="1"/>
          <p:nvPr/>
        </p:nvSpPr>
        <p:spPr>
          <a:xfrm>
            <a:off x="8708327" y="56016"/>
            <a:ext cx="73969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dirty="0">
                <a:latin typeface="Arial"/>
                <a:cs typeface="Arial"/>
              </a:rPr>
              <a:t>12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991" name="object 991"/>
          <p:cNvSpPr txBox="1"/>
          <p:nvPr/>
        </p:nvSpPr>
        <p:spPr>
          <a:xfrm>
            <a:off x="8084998" y="56016"/>
            <a:ext cx="73969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dirty="0">
                <a:latin typeface="Arial"/>
                <a:cs typeface="Arial"/>
              </a:rPr>
              <a:t>11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992" name="object 992"/>
          <p:cNvSpPr txBox="1"/>
          <p:nvPr/>
        </p:nvSpPr>
        <p:spPr>
          <a:xfrm>
            <a:off x="7461669" y="55627"/>
            <a:ext cx="73969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dirty="0">
                <a:latin typeface="Arial"/>
                <a:cs typeface="Arial"/>
              </a:rPr>
              <a:t>10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993" name="object 993"/>
          <p:cNvSpPr txBox="1"/>
          <p:nvPr/>
        </p:nvSpPr>
        <p:spPr>
          <a:xfrm>
            <a:off x="6853533" y="55627"/>
            <a:ext cx="43846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spc="3" dirty="0">
                <a:latin typeface="Arial"/>
                <a:cs typeface="Arial"/>
              </a:rPr>
              <a:t>9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994" name="object 994"/>
          <p:cNvSpPr txBox="1"/>
          <p:nvPr/>
        </p:nvSpPr>
        <p:spPr>
          <a:xfrm>
            <a:off x="6230204" y="55627"/>
            <a:ext cx="43846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spc="3" dirty="0">
                <a:latin typeface="Arial"/>
                <a:cs typeface="Arial"/>
              </a:rPr>
              <a:t>8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995" name="object 995"/>
          <p:cNvSpPr txBox="1"/>
          <p:nvPr/>
        </p:nvSpPr>
        <p:spPr>
          <a:xfrm>
            <a:off x="5606874" y="55627"/>
            <a:ext cx="43846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spc="3" dirty="0">
                <a:latin typeface="Arial"/>
                <a:cs typeface="Arial"/>
              </a:rPr>
              <a:t>7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996" name="object 996"/>
          <p:cNvSpPr txBox="1"/>
          <p:nvPr/>
        </p:nvSpPr>
        <p:spPr>
          <a:xfrm>
            <a:off x="4983546" y="55627"/>
            <a:ext cx="43846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spc="3" dirty="0">
                <a:latin typeface="Arial"/>
                <a:cs typeface="Arial"/>
              </a:rPr>
              <a:t>6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997" name="object 997"/>
          <p:cNvSpPr txBox="1"/>
          <p:nvPr/>
        </p:nvSpPr>
        <p:spPr>
          <a:xfrm>
            <a:off x="4360216" y="55367"/>
            <a:ext cx="43846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spc="3" dirty="0">
                <a:latin typeface="Arial"/>
                <a:cs typeface="Arial"/>
              </a:rPr>
              <a:t>5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998" name="object 998"/>
          <p:cNvSpPr txBox="1"/>
          <p:nvPr/>
        </p:nvSpPr>
        <p:spPr>
          <a:xfrm>
            <a:off x="3736887" y="56016"/>
            <a:ext cx="43846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spc="3" dirty="0">
                <a:latin typeface="Arial"/>
                <a:cs typeface="Arial"/>
              </a:rPr>
              <a:t>4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999" name="object 999"/>
          <p:cNvSpPr txBox="1"/>
          <p:nvPr/>
        </p:nvSpPr>
        <p:spPr>
          <a:xfrm>
            <a:off x="3113558" y="55627"/>
            <a:ext cx="43846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spc="3" dirty="0">
                <a:latin typeface="Arial"/>
                <a:cs typeface="Arial"/>
              </a:rPr>
              <a:t>3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1000" name="object 1000"/>
          <p:cNvSpPr txBox="1"/>
          <p:nvPr/>
        </p:nvSpPr>
        <p:spPr>
          <a:xfrm>
            <a:off x="2490229" y="56016"/>
            <a:ext cx="43846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spc="3" dirty="0">
                <a:latin typeface="Arial"/>
                <a:cs typeface="Arial"/>
              </a:rPr>
              <a:t>2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1001" name="object 1001"/>
          <p:cNvSpPr txBox="1"/>
          <p:nvPr/>
        </p:nvSpPr>
        <p:spPr>
          <a:xfrm>
            <a:off x="11282807" y="6004785"/>
            <a:ext cx="28784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dirty="0">
                <a:latin typeface="Arial"/>
                <a:cs typeface="Arial"/>
              </a:rPr>
              <a:t>I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1002" name="object 1002"/>
          <p:cNvSpPr txBox="1"/>
          <p:nvPr/>
        </p:nvSpPr>
        <p:spPr>
          <a:xfrm>
            <a:off x="11270730" y="5350289"/>
            <a:ext cx="52883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spc="3" dirty="0">
                <a:latin typeface="Arial"/>
                <a:cs typeface="Arial"/>
              </a:rPr>
              <a:t>H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1003" name="object 1003"/>
          <p:cNvSpPr txBox="1"/>
          <p:nvPr/>
        </p:nvSpPr>
        <p:spPr>
          <a:xfrm>
            <a:off x="11269172" y="4695793"/>
            <a:ext cx="55895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spc="5" dirty="0">
                <a:latin typeface="Arial"/>
                <a:cs typeface="Arial"/>
              </a:rPr>
              <a:t>G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1004" name="object 1004"/>
          <p:cNvSpPr txBox="1"/>
          <p:nvPr/>
        </p:nvSpPr>
        <p:spPr>
          <a:xfrm>
            <a:off x="11273717" y="4041298"/>
            <a:ext cx="46858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spc="3" dirty="0">
                <a:latin typeface="Arial"/>
                <a:cs typeface="Arial"/>
              </a:rPr>
              <a:t>F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1005" name="object 1005"/>
          <p:cNvSpPr txBox="1"/>
          <p:nvPr/>
        </p:nvSpPr>
        <p:spPr>
          <a:xfrm>
            <a:off x="11272159" y="3386802"/>
            <a:ext cx="49870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spc="3" dirty="0">
                <a:latin typeface="Arial"/>
                <a:cs typeface="Arial"/>
              </a:rPr>
              <a:t>E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1006" name="object 1006"/>
          <p:cNvSpPr txBox="1"/>
          <p:nvPr/>
        </p:nvSpPr>
        <p:spPr>
          <a:xfrm>
            <a:off x="11270730" y="2732306"/>
            <a:ext cx="52883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spc="3" dirty="0">
                <a:latin typeface="Arial"/>
                <a:cs typeface="Arial"/>
              </a:rPr>
              <a:t>D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1007" name="object 1007"/>
          <p:cNvSpPr txBox="1"/>
          <p:nvPr/>
        </p:nvSpPr>
        <p:spPr>
          <a:xfrm>
            <a:off x="11270730" y="2077811"/>
            <a:ext cx="52883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spc="3" dirty="0">
                <a:latin typeface="Arial"/>
                <a:cs typeface="Arial"/>
              </a:rPr>
              <a:t>C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1008" name="object 1008"/>
          <p:cNvSpPr txBox="1"/>
          <p:nvPr/>
        </p:nvSpPr>
        <p:spPr>
          <a:xfrm>
            <a:off x="11270730" y="1423315"/>
            <a:ext cx="52883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spc="3" dirty="0">
                <a:latin typeface="Arial"/>
                <a:cs typeface="Arial"/>
              </a:rPr>
              <a:t>B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1009" name="object 1009"/>
          <p:cNvSpPr/>
          <p:nvPr/>
        </p:nvSpPr>
        <p:spPr>
          <a:xfrm>
            <a:off x="11160679" y="3389482"/>
            <a:ext cx="194790" cy="7791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10" name="object 1010"/>
          <p:cNvSpPr txBox="1"/>
          <p:nvPr/>
        </p:nvSpPr>
        <p:spPr>
          <a:xfrm>
            <a:off x="11270730" y="768820"/>
            <a:ext cx="52883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b="1" spc="3" dirty="0">
                <a:latin typeface="Arial"/>
                <a:cs typeface="Arial"/>
              </a:rPr>
              <a:t>A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1011" name="object 1011"/>
          <p:cNvSpPr/>
          <p:nvPr/>
        </p:nvSpPr>
        <p:spPr>
          <a:xfrm>
            <a:off x="1265457" y="3389482"/>
            <a:ext cx="77916" cy="77916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12" name="object 1012"/>
          <p:cNvSpPr/>
          <p:nvPr/>
        </p:nvSpPr>
        <p:spPr>
          <a:xfrm>
            <a:off x="10613059" y="4879239"/>
            <a:ext cx="4686" cy="311940"/>
          </a:xfrm>
          <a:custGeom>
            <a:avLst/>
            <a:gdLst/>
            <a:ahLst/>
            <a:cxnLst/>
            <a:rect l="l" t="t" r="r" b="b"/>
            <a:pathLst>
              <a:path w="8890" h="591820">
                <a:moveTo>
                  <a:pt x="0" y="0"/>
                </a:moveTo>
                <a:lnTo>
                  <a:pt x="0" y="591297"/>
                </a:lnTo>
                <a:lnTo>
                  <a:pt x="8376" y="591297"/>
                </a:lnTo>
                <a:lnTo>
                  <a:pt x="0" y="0"/>
                </a:lnTo>
                <a:close/>
              </a:path>
              <a:path w="8890" h="591820">
                <a:moveTo>
                  <a:pt x="0" y="0"/>
                </a:moveTo>
                <a:lnTo>
                  <a:pt x="8376" y="591297"/>
                </a:lnTo>
                <a:lnTo>
                  <a:pt x="83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13" name="object 1013"/>
          <p:cNvSpPr/>
          <p:nvPr/>
        </p:nvSpPr>
        <p:spPr>
          <a:xfrm>
            <a:off x="10613059" y="4879239"/>
            <a:ext cx="4686" cy="311940"/>
          </a:xfrm>
          <a:custGeom>
            <a:avLst/>
            <a:gdLst/>
            <a:ahLst/>
            <a:cxnLst/>
            <a:rect l="l" t="t" r="r" b="b"/>
            <a:pathLst>
              <a:path w="8890" h="591820">
                <a:moveTo>
                  <a:pt x="8376" y="0"/>
                </a:moveTo>
                <a:lnTo>
                  <a:pt x="0" y="0"/>
                </a:lnTo>
                <a:lnTo>
                  <a:pt x="8376" y="591297"/>
                </a:lnTo>
                <a:lnTo>
                  <a:pt x="837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14" name="object 1014"/>
          <p:cNvSpPr/>
          <p:nvPr/>
        </p:nvSpPr>
        <p:spPr>
          <a:xfrm>
            <a:off x="10613059" y="4879239"/>
            <a:ext cx="4686" cy="311940"/>
          </a:xfrm>
          <a:custGeom>
            <a:avLst/>
            <a:gdLst/>
            <a:ahLst/>
            <a:cxnLst/>
            <a:rect l="l" t="t" r="r" b="b"/>
            <a:pathLst>
              <a:path w="8890" h="591820">
                <a:moveTo>
                  <a:pt x="0" y="0"/>
                </a:moveTo>
                <a:lnTo>
                  <a:pt x="8376" y="591297"/>
                </a:lnTo>
                <a:lnTo>
                  <a:pt x="0" y="59129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15" name="object 1015"/>
          <p:cNvSpPr/>
          <p:nvPr/>
        </p:nvSpPr>
        <p:spPr>
          <a:xfrm>
            <a:off x="9991937" y="5206098"/>
            <a:ext cx="1246757" cy="8702"/>
          </a:xfrm>
          <a:custGeom>
            <a:avLst/>
            <a:gdLst/>
            <a:ahLst/>
            <a:cxnLst/>
            <a:rect l="l" t="t" r="r" b="b"/>
            <a:pathLst>
              <a:path w="2365375" h="16509">
                <a:moveTo>
                  <a:pt x="0" y="16507"/>
                </a:moveTo>
                <a:lnTo>
                  <a:pt x="2365188" y="16507"/>
                </a:lnTo>
                <a:lnTo>
                  <a:pt x="2365188" y="0"/>
                </a:lnTo>
                <a:lnTo>
                  <a:pt x="0" y="16507"/>
                </a:lnTo>
                <a:close/>
              </a:path>
              <a:path w="2365375" h="16509">
                <a:moveTo>
                  <a:pt x="0" y="0"/>
                </a:moveTo>
                <a:lnTo>
                  <a:pt x="0" y="16507"/>
                </a:lnTo>
                <a:lnTo>
                  <a:pt x="23651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16" name="object 1016"/>
          <p:cNvSpPr/>
          <p:nvPr/>
        </p:nvSpPr>
        <p:spPr>
          <a:xfrm>
            <a:off x="9991937" y="5206098"/>
            <a:ext cx="1246757" cy="8702"/>
          </a:xfrm>
          <a:custGeom>
            <a:avLst/>
            <a:gdLst/>
            <a:ahLst/>
            <a:cxnLst/>
            <a:rect l="l" t="t" r="r" b="b"/>
            <a:pathLst>
              <a:path w="2365375" h="16509">
                <a:moveTo>
                  <a:pt x="0" y="0"/>
                </a:moveTo>
                <a:lnTo>
                  <a:pt x="0" y="16507"/>
                </a:lnTo>
                <a:lnTo>
                  <a:pt x="2365188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17" name="object 1017"/>
          <p:cNvSpPr/>
          <p:nvPr/>
        </p:nvSpPr>
        <p:spPr>
          <a:xfrm>
            <a:off x="9991937" y="5206098"/>
            <a:ext cx="1246757" cy="8702"/>
          </a:xfrm>
          <a:custGeom>
            <a:avLst/>
            <a:gdLst/>
            <a:ahLst/>
            <a:cxnLst/>
            <a:rect l="l" t="t" r="r" b="b"/>
            <a:pathLst>
              <a:path w="2365375" h="16509">
                <a:moveTo>
                  <a:pt x="0" y="16507"/>
                </a:moveTo>
                <a:lnTo>
                  <a:pt x="2365188" y="0"/>
                </a:lnTo>
                <a:lnTo>
                  <a:pt x="2365188" y="16507"/>
                </a:lnTo>
                <a:lnTo>
                  <a:pt x="0" y="1650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18" name="object 1018"/>
          <p:cNvSpPr txBox="1"/>
          <p:nvPr/>
        </p:nvSpPr>
        <p:spPr>
          <a:xfrm>
            <a:off x="10024201" y="4846041"/>
            <a:ext cx="119488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date</a:t>
            </a:r>
          </a:p>
        </p:txBody>
      </p:sp>
      <p:sp>
        <p:nvSpPr>
          <p:cNvPr id="1019" name="object 1019"/>
          <p:cNvSpPr/>
          <p:nvPr/>
        </p:nvSpPr>
        <p:spPr>
          <a:xfrm>
            <a:off x="10021156" y="6542879"/>
            <a:ext cx="1188519" cy="4351"/>
          </a:xfrm>
          <a:custGeom>
            <a:avLst/>
            <a:gdLst/>
            <a:ahLst/>
            <a:cxnLst/>
            <a:rect l="l" t="t" r="r" b="b"/>
            <a:pathLst>
              <a:path w="2254884" h="8254">
                <a:moveTo>
                  <a:pt x="0" y="8130"/>
                </a:moveTo>
                <a:lnTo>
                  <a:pt x="2254320" y="8130"/>
                </a:lnTo>
                <a:lnTo>
                  <a:pt x="2254320" y="0"/>
                </a:lnTo>
                <a:lnTo>
                  <a:pt x="0" y="8130"/>
                </a:lnTo>
                <a:close/>
              </a:path>
              <a:path w="2254884" h="8254">
                <a:moveTo>
                  <a:pt x="0" y="0"/>
                </a:moveTo>
                <a:lnTo>
                  <a:pt x="0" y="8130"/>
                </a:lnTo>
                <a:lnTo>
                  <a:pt x="22543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0" name="object 1020"/>
          <p:cNvSpPr/>
          <p:nvPr/>
        </p:nvSpPr>
        <p:spPr>
          <a:xfrm>
            <a:off x="10021156" y="6542879"/>
            <a:ext cx="1188519" cy="4351"/>
          </a:xfrm>
          <a:custGeom>
            <a:avLst/>
            <a:gdLst/>
            <a:ahLst/>
            <a:cxnLst/>
            <a:rect l="l" t="t" r="r" b="b"/>
            <a:pathLst>
              <a:path w="2254884" h="8254">
                <a:moveTo>
                  <a:pt x="2254320" y="8130"/>
                </a:moveTo>
                <a:lnTo>
                  <a:pt x="2254320" y="0"/>
                </a:lnTo>
                <a:lnTo>
                  <a:pt x="0" y="8130"/>
                </a:lnTo>
                <a:lnTo>
                  <a:pt x="2254320" y="81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1" name="object 1021"/>
          <p:cNvSpPr/>
          <p:nvPr/>
        </p:nvSpPr>
        <p:spPr>
          <a:xfrm>
            <a:off x="10021156" y="6542879"/>
            <a:ext cx="1188519" cy="4351"/>
          </a:xfrm>
          <a:custGeom>
            <a:avLst/>
            <a:gdLst/>
            <a:ahLst/>
            <a:cxnLst/>
            <a:rect l="l" t="t" r="r" b="b"/>
            <a:pathLst>
              <a:path w="2254884" h="8254">
                <a:moveTo>
                  <a:pt x="2254320" y="0"/>
                </a:moveTo>
                <a:lnTo>
                  <a:pt x="0" y="8130"/>
                </a:lnTo>
                <a:lnTo>
                  <a:pt x="0" y="0"/>
                </a:lnTo>
                <a:lnTo>
                  <a:pt x="22543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2" name="object 1022"/>
          <p:cNvSpPr/>
          <p:nvPr/>
        </p:nvSpPr>
        <p:spPr>
          <a:xfrm>
            <a:off x="10021156" y="6348089"/>
            <a:ext cx="1188519" cy="4351"/>
          </a:xfrm>
          <a:custGeom>
            <a:avLst/>
            <a:gdLst/>
            <a:ahLst/>
            <a:cxnLst/>
            <a:rect l="l" t="t" r="r" b="b"/>
            <a:pathLst>
              <a:path w="2254884" h="8254">
                <a:moveTo>
                  <a:pt x="0" y="8130"/>
                </a:moveTo>
                <a:lnTo>
                  <a:pt x="2254320" y="8130"/>
                </a:lnTo>
                <a:lnTo>
                  <a:pt x="2254320" y="0"/>
                </a:lnTo>
                <a:lnTo>
                  <a:pt x="0" y="8130"/>
                </a:lnTo>
                <a:close/>
              </a:path>
              <a:path w="2254884" h="8254">
                <a:moveTo>
                  <a:pt x="0" y="0"/>
                </a:moveTo>
                <a:lnTo>
                  <a:pt x="0" y="8130"/>
                </a:lnTo>
                <a:lnTo>
                  <a:pt x="22543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3" name="object 1023"/>
          <p:cNvSpPr/>
          <p:nvPr/>
        </p:nvSpPr>
        <p:spPr>
          <a:xfrm>
            <a:off x="10021156" y="6348089"/>
            <a:ext cx="1188519" cy="4351"/>
          </a:xfrm>
          <a:custGeom>
            <a:avLst/>
            <a:gdLst/>
            <a:ahLst/>
            <a:cxnLst/>
            <a:rect l="l" t="t" r="r" b="b"/>
            <a:pathLst>
              <a:path w="2254884" h="8254">
                <a:moveTo>
                  <a:pt x="2254320" y="8130"/>
                </a:moveTo>
                <a:lnTo>
                  <a:pt x="2254320" y="0"/>
                </a:lnTo>
                <a:lnTo>
                  <a:pt x="0" y="8130"/>
                </a:lnTo>
                <a:lnTo>
                  <a:pt x="2254320" y="81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4" name="object 1024"/>
          <p:cNvSpPr/>
          <p:nvPr/>
        </p:nvSpPr>
        <p:spPr>
          <a:xfrm>
            <a:off x="10021156" y="6348089"/>
            <a:ext cx="1188519" cy="4351"/>
          </a:xfrm>
          <a:custGeom>
            <a:avLst/>
            <a:gdLst/>
            <a:ahLst/>
            <a:cxnLst/>
            <a:rect l="l" t="t" r="r" b="b"/>
            <a:pathLst>
              <a:path w="2254884" h="8254">
                <a:moveTo>
                  <a:pt x="2254320" y="0"/>
                </a:moveTo>
                <a:lnTo>
                  <a:pt x="0" y="8130"/>
                </a:lnTo>
                <a:lnTo>
                  <a:pt x="0" y="0"/>
                </a:lnTo>
                <a:lnTo>
                  <a:pt x="22543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5" name="object 1025"/>
          <p:cNvSpPr/>
          <p:nvPr/>
        </p:nvSpPr>
        <p:spPr>
          <a:xfrm>
            <a:off x="10021156" y="6192256"/>
            <a:ext cx="1188519" cy="4351"/>
          </a:xfrm>
          <a:custGeom>
            <a:avLst/>
            <a:gdLst/>
            <a:ahLst/>
            <a:cxnLst/>
            <a:rect l="l" t="t" r="r" b="b"/>
            <a:pathLst>
              <a:path w="2254884" h="8254">
                <a:moveTo>
                  <a:pt x="0" y="8130"/>
                </a:moveTo>
                <a:lnTo>
                  <a:pt x="2254320" y="8130"/>
                </a:lnTo>
                <a:lnTo>
                  <a:pt x="2254320" y="0"/>
                </a:lnTo>
                <a:lnTo>
                  <a:pt x="0" y="8130"/>
                </a:lnTo>
                <a:close/>
              </a:path>
              <a:path w="2254884" h="8254">
                <a:moveTo>
                  <a:pt x="0" y="0"/>
                </a:moveTo>
                <a:lnTo>
                  <a:pt x="0" y="8130"/>
                </a:lnTo>
                <a:lnTo>
                  <a:pt x="22543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6" name="object 1026"/>
          <p:cNvSpPr/>
          <p:nvPr/>
        </p:nvSpPr>
        <p:spPr>
          <a:xfrm>
            <a:off x="10021156" y="6192256"/>
            <a:ext cx="1188519" cy="4351"/>
          </a:xfrm>
          <a:custGeom>
            <a:avLst/>
            <a:gdLst/>
            <a:ahLst/>
            <a:cxnLst/>
            <a:rect l="l" t="t" r="r" b="b"/>
            <a:pathLst>
              <a:path w="2254884" h="8254">
                <a:moveTo>
                  <a:pt x="2254320" y="8130"/>
                </a:moveTo>
                <a:lnTo>
                  <a:pt x="2254320" y="0"/>
                </a:lnTo>
                <a:lnTo>
                  <a:pt x="0" y="8130"/>
                </a:lnTo>
                <a:lnTo>
                  <a:pt x="2254320" y="81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7" name="object 1027"/>
          <p:cNvSpPr/>
          <p:nvPr/>
        </p:nvSpPr>
        <p:spPr>
          <a:xfrm>
            <a:off x="10021156" y="6192256"/>
            <a:ext cx="1188519" cy="4351"/>
          </a:xfrm>
          <a:custGeom>
            <a:avLst/>
            <a:gdLst/>
            <a:ahLst/>
            <a:cxnLst/>
            <a:rect l="l" t="t" r="r" b="b"/>
            <a:pathLst>
              <a:path w="2254884" h="8254">
                <a:moveTo>
                  <a:pt x="2254320" y="0"/>
                </a:moveTo>
                <a:lnTo>
                  <a:pt x="0" y="8130"/>
                </a:lnTo>
                <a:lnTo>
                  <a:pt x="0" y="0"/>
                </a:lnTo>
                <a:lnTo>
                  <a:pt x="22543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8" name="object 1028"/>
          <p:cNvSpPr/>
          <p:nvPr/>
        </p:nvSpPr>
        <p:spPr>
          <a:xfrm>
            <a:off x="9991937" y="5878384"/>
            <a:ext cx="1246757" cy="8702"/>
          </a:xfrm>
          <a:custGeom>
            <a:avLst/>
            <a:gdLst/>
            <a:ahLst/>
            <a:cxnLst/>
            <a:rect l="l" t="t" r="r" b="b"/>
            <a:pathLst>
              <a:path w="2365375" h="16509">
                <a:moveTo>
                  <a:pt x="0" y="16507"/>
                </a:moveTo>
                <a:lnTo>
                  <a:pt x="2365188" y="16507"/>
                </a:lnTo>
                <a:lnTo>
                  <a:pt x="2365188" y="0"/>
                </a:lnTo>
                <a:lnTo>
                  <a:pt x="0" y="16507"/>
                </a:lnTo>
                <a:close/>
              </a:path>
              <a:path w="2365375" h="16509">
                <a:moveTo>
                  <a:pt x="0" y="0"/>
                </a:moveTo>
                <a:lnTo>
                  <a:pt x="0" y="16507"/>
                </a:lnTo>
                <a:lnTo>
                  <a:pt x="23651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9" name="object 1029"/>
          <p:cNvSpPr/>
          <p:nvPr/>
        </p:nvSpPr>
        <p:spPr>
          <a:xfrm>
            <a:off x="9991937" y="5878384"/>
            <a:ext cx="1246757" cy="8702"/>
          </a:xfrm>
          <a:custGeom>
            <a:avLst/>
            <a:gdLst/>
            <a:ahLst/>
            <a:cxnLst/>
            <a:rect l="l" t="t" r="r" b="b"/>
            <a:pathLst>
              <a:path w="2365375" h="16509">
                <a:moveTo>
                  <a:pt x="0" y="0"/>
                </a:moveTo>
                <a:lnTo>
                  <a:pt x="0" y="16507"/>
                </a:lnTo>
                <a:lnTo>
                  <a:pt x="2365188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30" name="object 1030"/>
          <p:cNvSpPr/>
          <p:nvPr/>
        </p:nvSpPr>
        <p:spPr>
          <a:xfrm>
            <a:off x="9991937" y="5878384"/>
            <a:ext cx="1246757" cy="8702"/>
          </a:xfrm>
          <a:custGeom>
            <a:avLst/>
            <a:gdLst/>
            <a:ahLst/>
            <a:cxnLst/>
            <a:rect l="l" t="t" r="r" b="b"/>
            <a:pathLst>
              <a:path w="2365375" h="16509">
                <a:moveTo>
                  <a:pt x="0" y="16507"/>
                </a:moveTo>
                <a:lnTo>
                  <a:pt x="2365188" y="0"/>
                </a:lnTo>
                <a:lnTo>
                  <a:pt x="2365188" y="16507"/>
                </a:lnTo>
                <a:lnTo>
                  <a:pt x="0" y="1650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31" name="object 1031"/>
          <p:cNvSpPr txBox="1"/>
          <p:nvPr/>
        </p:nvSpPr>
        <p:spPr>
          <a:xfrm>
            <a:off x="10024201" y="6180616"/>
            <a:ext cx="176722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project</a:t>
            </a:r>
          </a:p>
        </p:txBody>
      </p:sp>
      <p:sp>
        <p:nvSpPr>
          <p:cNvPr id="1032" name="object 1032"/>
          <p:cNvSpPr txBox="1"/>
          <p:nvPr/>
        </p:nvSpPr>
        <p:spPr>
          <a:xfrm>
            <a:off x="10024201" y="6336448"/>
            <a:ext cx="204167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drawing</a:t>
            </a:r>
          </a:p>
        </p:txBody>
      </p:sp>
      <p:sp>
        <p:nvSpPr>
          <p:cNvPr id="1033" name="object 1033"/>
          <p:cNvSpPr/>
          <p:nvPr/>
        </p:nvSpPr>
        <p:spPr>
          <a:xfrm>
            <a:off x="10751620" y="6457301"/>
            <a:ext cx="77985" cy="19747"/>
          </a:xfrm>
          <a:custGeom>
            <a:avLst/>
            <a:gdLst/>
            <a:ahLst/>
            <a:cxnLst/>
            <a:rect l="l" t="t" r="r" b="b"/>
            <a:pathLst>
              <a:path w="147955" h="37465">
                <a:moveTo>
                  <a:pt x="0" y="36956"/>
                </a:moveTo>
                <a:lnTo>
                  <a:pt x="147824" y="36956"/>
                </a:lnTo>
                <a:lnTo>
                  <a:pt x="147824" y="0"/>
                </a:lnTo>
                <a:lnTo>
                  <a:pt x="0" y="36956"/>
                </a:lnTo>
                <a:close/>
              </a:path>
              <a:path w="147955" h="37465">
                <a:moveTo>
                  <a:pt x="0" y="0"/>
                </a:moveTo>
                <a:lnTo>
                  <a:pt x="0" y="36956"/>
                </a:lnTo>
                <a:lnTo>
                  <a:pt x="1478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34" name="object 1034"/>
          <p:cNvSpPr/>
          <p:nvPr/>
        </p:nvSpPr>
        <p:spPr>
          <a:xfrm>
            <a:off x="10751620" y="6457301"/>
            <a:ext cx="77985" cy="19747"/>
          </a:xfrm>
          <a:custGeom>
            <a:avLst/>
            <a:gdLst/>
            <a:ahLst/>
            <a:cxnLst/>
            <a:rect l="l" t="t" r="r" b="b"/>
            <a:pathLst>
              <a:path w="147955" h="37465">
                <a:moveTo>
                  <a:pt x="0" y="0"/>
                </a:moveTo>
                <a:lnTo>
                  <a:pt x="0" y="36956"/>
                </a:lnTo>
                <a:lnTo>
                  <a:pt x="147824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35" name="object 1035"/>
          <p:cNvSpPr/>
          <p:nvPr/>
        </p:nvSpPr>
        <p:spPr>
          <a:xfrm>
            <a:off x="10751620" y="6457301"/>
            <a:ext cx="77985" cy="19747"/>
          </a:xfrm>
          <a:custGeom>
            <a:avLst/>
            <a:gdLst/>
            <a:ahLst/>
            <a:cxnLst/>
            <a:rect l="l" t="t" r="r" b="b"/>
            <a:pathLst>
              <a:path w="147955" h="37465">
                <a:moveTo>
                  <a:pt x="0" y="36956"/>
                </a:moveTo>
                <a:lnTo>
                  <a:pt x="147824" y="0"/>
                </a:lnTo>
                <a:lnTo>
                  <a:pt x="147824" y="36956"/>
                </a:lnTo>
                <a:lnTo>
                  <a:pt x="0" y="3695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36" name="object 1036"/>
          <p:cNvSpPr/>
          <p:nvPr/>
        </p:nvSpPr>
        <p:spPr>
          <a:xfrm>
            <a:off x="9991937" y="4852099"/>
            <a:ext cx="1246757" cy="8702"/>
          </a:xfrm>
          <a:custGeom>
            <a:avLst/>
            <a:gdLst/>
            <a:ahLst/>
            <a:cxnLst/>
            <a:rect l="l" t="t" r="r" b="b"/>
            <a:pathLst>
              <a:path w="2365375" h="16509">
                <a:moveTo>
                  <a:pt x="0" y="16507"/>
                </a:moveTo>
                <a:lnTo>
                  <a:pt x="2365188" y="16507"/>
                </a:lnTo>
                <a:lnTo>
                  <a:pt x="2365188" y="0"/>
                </a:lnTo>
                <a:lnTo>
                  <a:pt x="0" y="16507"/>
                </a:lnTo>
                <a:close/>
              </a:path>
              <a:path w="2365375" h="16509">
                <a:moveTo>
                  <a:pt x="0" y="0"/>
                </a:moveTo>
                <a:lnTo>
                  <a:pt x="0" y="16507"/>
                </a:lnTo>
                <a:lnTo>
                  <a:pt x="23651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37" name="object 1037"/>
          <p:cNvSpPr/>
          <p:nvPr/>
        </p:nvSpPr>
        <p:spPr>
          <a:xfrm>
            <a:off x="9991937" y="4852099"/>
            <a:ext cx="1246757" cy="8702"/>
          </a:xfrm>
          <a:custGeom>
            <a:avLst/>
            <a:gdLst/>
            <a:ahLst/>
            <a:cxnLst/>
            <a:rect l="l" t="t" r="r" b="b"/>
            <a:pathLst>
              <a:path w="2365375" h="16509">
                <a:moveTo>
                  <a:pt x="0" y="0"/>
                </a:moveTo>
                <a:lnTo>
                  <a:pt x="0" y="16507"/>
                </a:lnTo>
                <a:lnTo>
                  <a:pt x="2365188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38" name="object 1038"/>
          <p:cNvSpPr/>
          <p:nvPr/>
        </p:nvSpPr>
        <p:spPr>
          <a:xfrm>
            <a:off x="9991937" y="4852099"/>
            <a:ext cx="1246757" cy="8702"/>
          </a:xfrm>
          <a:custGeom>
            <a:avLst/>
            <a:gdLst/>
            <a:ahLst/>
            <a:cxnLst/>
            <a:rect l="l" t="t" r="r" b="b"/>
            <a:pathLst>
              <a:path w="2365375" h="16509">
                <a:moveTo>
                  <a:pt x="0" y="16507"/>
                </a:moveTo>
                <a:lnTo>
                  <a:pt x="2365188" y="0"/>
                </a:lnTo>
                <a:lnTo>
                  <a:pt x="2365188" y="16507"/>
                </a:lnTo>
                <a:lnTo>
                  <a:pt x="0" y="1650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39" name="object 1039"/>
          <p:cNvSpPr/>
          <p:nvPr/>
        </p:nvSpPr>
        <p:spPr>
          <a:xfrm>
            <a:off x="10021156" y="6542359"/>
            <a:ext cx="1188519" cy="4686"/>
          </a:xfrm>
          <a:custGeom>
            <a:avLst/>
            <a:gdLst/>
            <a:ahLst/>
            <a:cxnLst/>
            <a:rect l="l" t="t" r="r" b="b"/>
            <a:pathLst>
              <a:path w="2254884" h="8890">
                <a:moveTo>
                  <a:pt x="0" y="8376"/>
                </a:moveTo>
                <a:lnTo>
                  <a:pt x="2254320" y="8376"/>
                </a:lnTo>
                <a:lnTo>
                  <a:pt x="2254320" y="0"/>
                </a:lnTo>
                <a:lnTo>
                  <a:pt x="0" y="8376"/>
                </a:lnTo>
                <a:close/>
              </a:path>
              <a:path w="2254884" h="8890">
                <a:moveTo>
                  <a:pt x="0" y="0"/>
                </a:moveTo>
                <a:lnTo>
                  <a:pt x="0" y="8376"/>
                </a:lnTo>
                <a:lnTo>
                  <a:pt x="22543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0" name="object 1040"/>
          <p:cNvSpPr/>
          <p:nvPr/>
        </p:nvSpPr>
        <p:spPr>
          <a:xfrm>
            <a:off x="10021156" y="6542359"/>
            <a:ext cx="1188519" cy="4686"/>
          </a:xfrm>
          <a:custGeom>
            <a:avLst/>
            <a:gdLst/>
            <a:ahLst/>
            <a:cxnLst/>
            <a:rect l="l" t="t" r="r" b="b"/>
            <a:pathLst>
              <a:path w="2254884" h="8890">
                <a:moveTo>
                  <a:pt x="2254320" y="8376"/>
                </a:moveTo>
                <a:lnTo>
                  <a:pt x="2254320" y="0"/>
                </a:lnTo>
                <a:lnTo>
                  <a:pt x="0" y="8376"/>
                </a:lnTo>
                <a:lnTo>
                  <a:pt x="2254320" y="837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1" name="object 1041"/>
          <p:cNvSpPr/>
          <p:nvPr/>
        </p:nvSpPr>
        <p:spPr>
          <a:xfrm>
            <a:off x="10021156" y="6542359"/>
            <a:ext cx="1188519" cy="4686"/>
          </a:xfrm>
          <a:custGeom>
            <a:avLst/>
            <a:gdLst/>
            <a:ahLst/>
            <a:cxnLst/>
            <a:rect l="l" t="t" r="r" b="b"/>
            <a:pathLst>
              <a:path w="2254884" h="8890">
                <a:moveTo>
                  <a:pt x="2254320" y="0"/>
                </a:moveTo>
                <a:lnTo>
                  <a:pt x="0" y="8376"/>
                </a:lnTo>
                <a:lnTo>
                  <a:pt x="0" y="0"/>
                </a:lnTo>
                <a:lnTo>
                  <a:pt x="22543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2" name="object 1042"/>
          <p:cNvSpPr/>
          <p:nvPr/>
        </p:nvSpPr>
        <p:spPr>
          <a:xfrm>
            <a:off x="10021156" y="6620535"/>
            <a:ext cx="1188519" cy="4686"/>
          </a:xfrm>
          <a:custGeom>
            <a:avLst/>
            <a:gdLst/>
            <a:ahLst/>
            <a:cxnLst/>
            <a:rect l="l" t="t" r="r" b="b"/>
            <a:pathLst>
              <a:path w="2254884" h="8890">
                <a:moveTo>
                  <a:pt x="0" y="8376"/>
                </a:moveTo>
                <a:lnTo>
                  <a:pt x="2254320" y="8376"/>
                </a:lnTo>
                <a:lnTo>
                  <a:pt x="2254320" y="0"/>
                </a:lnTo>
                <a:lnTo>
                  <a:pt x="0" y="8376"/>
                </a:lnTo>
                <a:close/>
              </a:path>
              <a:path w="2254884" h="8890">
                <a:moveTo>
                  <a:pt x="0" y="0"/>
                </a:moveTo>
                <a:lnTo>
                  <a:pt x="0" y="8376"/>
                </a:lnTo>
                <a:lnTo>
                  <a:pt x="22543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3" name="object 1043"/>
          <p:cNvSpPr/>
          <p:nvPr/>
        </p:nvSpPr>
        <p:spPr>
          <a:xfrm>
            <a:off x="10021156" y="6620535"/>
            <a:ext cx="1188519" cy="4686"/>
          </a:xfrm>
          <a:custGeom>
            <a:avLst/>
            <a:gdLst/>
            <a:ahLst/>
            <a:cxnLst/>
            <a:rect l="l" t="t" r="r" b="b"/>
            <a:pathLst>
              <a:path w="2254884" h="8890">
                <a:moveTo>
                  <a:pt x="2254320" y="8376"/>
                </a:moveTo>
                <a:lnTo>
                  <a:pt x="2254320" y="0"/>
                </a:lnTo>
                <a:lnTo>
                  <a:pt x="0" y="8376"/>
                </a:lnTo>
                <a:lnTo>
                  <a:pt x="2254320" y="837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4" name="object 1044"/>
          <p:cNvSpPr/>
          <p:nvPr/>
        </p:nvSpPr>
        <p:spPr>
          <a:xfrm>
            <a:off x="10021156" y="6620535"/>
            <a:ext cx="1188519" cy="4686"/>
          </a:xfrm>
          <a:custGeom>
            <a:avLst/>
            <a:gdLst/>
            <a:ahLst/>
            <a:cxnLst/>
            <a:rect l="l" t="t" r="r" b="b"/>
            <a:pathLst>
              <a:path w="2254884" h="8890">
                <a:moveTo>
                  <a:pt x="2254320" y="0"/>
                </a:moveTo>
                <a:lnTo>
                  <a:pt x="0" y="8376"/>
                </a:lnTo>
                <a:lnTo>
                  <a:pt x="0" y="0"/>
                </a:lnTo>
                <a:lnTo>
                  <a:pt x="225432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5" name="object 1045"/>
          <p:cNvSpPr/>
          <p:nvPr/>
        </p:nvSpPr>
        <p:spPr>
          <a:xfrm>
            <a:off x="10613059" y="6213813"/>
            <a:ext cx="4686" cy="117145"/>
          </a:xfrm>
          <a:custGeom>
            <a:avLst/>
            <a:gdLst/>
            <a:ahLst/>
            <a:cxnLst/>
            <a:rect l="l" t="t" r="r" b="b"/>
            <a:pathLst>
              <a:path w="8890" h="222250">
                <a:moveTo>
                  <a:pt x="0" y="0"/>
                </a:moveTo>
                <a:lnTo>
                  <a:pt x="0" y="221736"/>
                </a:lnTo>
                <a:lnTo>
                  <a:pt x="8376" y="221736"/>
                </a:lnTo>
                <a:lnTo>
                  <a:pt x="0" y="0"/>
                </a:lnTo>
                <a:close/>
              </a:path>
              <a:path w="8890" h="222250">
                <a:moveTo>
                  <a:pt x="0" y="0"/>
                </a:moveTo>
                <a:lnTo>
                  <a:pt x="8376" y="221736"/>
                </a:lnTo>
                <a:lnTo>
                  <a:pt x="83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6" name="object 1046"/>
          <p:cNvSpPr/>
          <p:nvPr/>
        </p:nvSpPr>
        <p:spPr>
          <a:xfrm>
            <a:off x="10613059" y="6213813"/>
            <a:ext cx="4686" cy="117145"/>
          </a:xfrm>
          <a:custGeom>
            <a:avLst/>
            <a:gdLst/>
            <a:ahLst/>
            <a:cxnLst/>
            <a:rect l="l" t="t" r="r" b="b"/>
            <a:pathLst>
              <a:path w="8890" h="222250">
                <a:moveTo>
                  <a:pt x="8376" y="0"/>
                </a:moveTo>
                <a:lnTo>
                  <a:pt x="0" y="0"/>
                </a:lnTo>
                <a:lnTo>
                  <a:pt x="8376" y="221736"/>
                </a:lnTo>
                <a:lnTo>
                  <a:pt x="837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7" name="object 1047"/>
          <p:cNvSpPr/>
          <p:nvPr/>
        </p:nvSpPr>
        <p:spPr>
          <a:xfrm>
            <a:off x="10613059" y="6213813"/>
            <a:ext cx="4686" cy="117145"/>
          </a:xfrm>
          <a:custGeom>
            <a:avLst/>
            <a:gdLst/>
            <a:ahLst/>
            <a:cxnLst/>
            <a:rect l="l" t="t" r="r" b="b"/>
            <a:pathLst>
              <a:path w="8890" h="222250">
                <a:moveTo>
                  <a:pt x="0" y="0"/>
                </a:moveTo>
                <a:lnTo>
                  <a:pt x="8376" y="221736"/>
                </a:lnTo>
                <a:lnTo>
                  <a:pt x="0" y="22173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8" name="object 1048"/>
          <p:cNvSpPr/>
          <p:nvPr/>
        </p:nvSpPr>
        <p:spPr>
          <a:xfrm>
            <a:off x="6096129" y="259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402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9" name="object 1049"/>
          <p:cNvSpPr/>
          <p:nvPr/>
        </p:nvSpPr>
        <p:spPr>
          <a:xfrm>
            <a:off x="9991937" y="4272921"/>
            <a:ext cx="1246757" cy="8702"/>
          </a:xfrm>
          <a:custGeom>
            <a:avLst/>
            <a:gdLst/>
            <a:ahLst/>
            <a:cxnLst/>
            <a:rect l="l" t="t" r="r" b="b"/>
            <a:pathLst>
              <a:path w="2365375" h="16509">
                <a:moveTo>
                  <a:pt x="0" y="16507"/>
                </a:moveTo>
                <a:lnTo>
                  <a:pt x="2365188" y="16507"/>
                </a:lnTo>
                <a:lnTo>
                  <a:pt x="2365188" y="0"/>
                </a:lnTo>
                <a:lnTo>
                  <a:pt x="0" y="16507"/>
                </a:lnTo>
                <a:close/>
              </a:path>
              <a:path w="2365375" h="16509">
                <a:moveTo>
                  <a:pt x="0" y="0"/>
                </a:moveTo>
                <a:lnTo>
                  <a:pt x="0" y="16507"/>
                </a:lnTo>
                <a:lnTo>
                  <a:pt x="23651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0" name="object 1050"/>
          <p:cNvSpPr/>
          <p:nvPr/>
        </p:nvSpPr>
        <p:spPr>
          <a:xfrm>
            <a:off x="9991937" y="4272921"/>
            <a:ext cx="1246757" cy="8702"/>
          </a:xfrm>
          <a:custGeom>
            <a:avLst/>
            <a:gdLst/>
            <a:ahLst/>
            <a:cxnLst/>
            <a:rect l="l" t="t" r="r" b="b"/>
            <a:pathLst>
              <a:path w="2365375" h="16509">
                <a:moveTo>
                  <a:pt x="0" y="0"/>
                </a:moveTo>
                <a:lnTo>
                  <a:pt x="0" y="16507"/>
                </a:lnTo>
                <a:lnTo>
                  <a:pt x="2365188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1" name="object 1051"/>
          <p:cNvSpPr/>
          <p:nvPr/>
        </p:nvSpPr>
        <p:spPr>
          <a:xfrm>
            <a:off x="9991937" y="4272921"/>
            <a:ext cx="1246757" cy="8702"/>
          </a:xfrm>
          <a:custGeom>
            <a:avLst/>
            <a:gdLst/>
            <a:ahLst/>
            <a:cxnLst/>
            <a:rect l="l" t="t" r="r" b="b"/>
            <a:pathLst>
              <a:path w="2365375" h="16509">
                <a:moveTo>
                  <a:pt x="0" y="16507"/>
                </a:moveTo>
                <a:lnTo>
                  <a:pt x="2365188" y="0"/>
                </a:lnTo>
                <a:lnTo>
                  <a:pt x="2365188" y="16507"/>
                </a:lnTo>
                <a:lnTo>
                  <a:pt x="0" y="1650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2" name="object 1052"/>
          <p:cNvSpPr/>
          <p:nvPr/>
        </p:nvSpPr>
        <p:spPr>
          <a:xfrm>
            <a:off x="9952980" y="5492439"/>
            <a:ext cx="39160" cy="8702"/>
          </a:xfrm>
          <a:custGeom>
            <a:avLst/>
            <a:gdLst/>
            <a:ahLst/>
            <a:cxnLst/>
            <a:rect l="l" t="t" r="r" b="b"/>
            <a:pathLst>
              <a:path w="74294" h="16509">
                <a:moveTo>
                  <a:pt x="0" y="16507"/>
                </a:moveTo>
                <a:lnTo>
                  <a:pt x="73912" y="16507"/>
                </a:lnTo>
                <a:lnTo>
                  <a:pt x="73912" y="0"/>
                </a:lnTo>
                <a:lnTo>
                  <a:pt x="0" y="16507"/>
                </a:lnTo>
                <a:close/>
              </a:path>
              <a:path w="74294" h="16509">
                <a:moveTo>
                  <a:pt x="0" y="0"/>
                </a:moveTo>
                <a:lnTo>
                  <a:pt x="0" y="16507"/>
                </a:lnTo>
                <a:lnTo>
                  <a:pt x="739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3" name="object 1053"/>
          <p:cNvSpPr/>
          <p:nvPr/>
        </p:nvSpPr>
        <p:spPr>
          <a:xfrm>
            <a:off x="9952980" y="5492439"/>
            <a:ext cx="39160" cy="8702"/>
          </a:xfrm>
          <a:custGeom>
            <a:avLst/>
            <a:gdLst/>
            <a:ahLst/>
            <a:cxnLst/>
            <a:rect l="l" t="t" r="r" b="b"/>
            <a:pathLst>
              <a:path w="74294" h="16509">
                <a:moveTo>
                  <a:pt x="73912" y="16507"/>
                </a:moveTo>
                <a:lnTo>
                  <a:pt x="73912" y="0"/>
                </a:lnTo>
                <a:lnTo>
                  <a:pt x="0" y="16507"/>
                </a:lnTo>
                <a:lnTo>
                  <a:pt x="73912" y="16507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4" name="object 1054"/>
          <p:cNvSpPr/>
          <p:nvPr/>
        </p:nvSpPr>
        <p:spPr>
          <a:xfrm>
            <a:off x="9952980" y="5492439"/>
            <a:ext cx="39160" cy="8702"/>
          </a:xfrm>
          <a:custGeom>
            <a:avLst/>
            <a:gdLst/>
            <a:ahLst/>
            <a:cxnLst/>
            <a:rect l="l" t="t" r="r" b="b"/>
            <a:pathLst>
              <a:path w="74294" h="16509">
                <a:moveTo>
                  <a:pt x="73912" y="0"/>
                </a:moveTo>
                <a:lnTo>
                  <a:pt x="0" y="16507"/>
                </a:lnTo>
                <a:lnTo>
                  <a:pt x="0" y="0"/>
                </a:lnTo>
                <a:lnTo>
                  <a:pt x="73912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5" name="object 1055"/>
          <p:cNvSpPr/>
          <p:nvPr/>
        </p:nvSpPr>
        <p:spPr>
          <a:xfrm>
            <a:off x="9052658" y="6661831"/>
            <a:ext cx="8702" cy="39160"/>
          </a:xfrm>
          <a:custGeom>
            <a:avLst/>
            <a:gdLst/>
            <a:ahLst/>
            <a:cxnLst/>
            <a:rect l="l" t="t" r="r" b="b"/>
            <a:pathLst>
              <a:path w="16509" h="74295">
                <a:moveTo>
                  <a:pt x="0" y="0"/>
                </a:moveTo>
                <a:lnTo>
                  <a:pt x="0" y="73912"/>
                </a:lnTo>
                <a:lnTo>
                  <a:pt x="16507" y="73912"/>
                </a:lnTo>
                <a:lnTo>
                  <a:pt x="0" y="0"/>
                </a:lnTo>
                <a:close/>
              </a:path>
              <a:path w="16509" h="74295">
                <a:moveTo>
                  <a:pt x="0" y="0"/>
                </a:moveTo>
                <a:lnTo>
                  <a:pt x="16507" y="73912"/>
                </a:lnTo>
                <a:lnTo>
                  <a:pt x="1650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6" name="object 1056"/>
          <p:cNvSpPr/>
          <p:nvPr/>
        </p:nvSpPr>
        <p:spPr>
          <a:xfrm>
            <a:off x="9052658" y="6661831"/>
            <a:ext cx="8702" cy="39160"/>
          </a:xfrm>
          <a:custGeom>
            <a:avLst/>
            <a:gdLst/>
            <a:ahLst/>
            <a:cxnLst/>
            <a:rect l="l" t="t" r="r" b="b"/>
            <a:pathLst>
              <a:path w="16509" h="74295">
                <a:moveTo>
                  <a:pt x="0" y="73912"/>
                </a:moveTo>
                <a:lnTo>
                  <a:pt x="16507" y="73912"/>
                </a:lnTo>
                <a:lnTo>
                  <a:pt x="0" y="0"/>
                </a:lnTo>
                <a:lnTo>
                  <a:pt x="0" y="7391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7" name="object 1057"/>
          <p:cNvSpPr/>
          <p:nvPr/>
        </p:nvSpPr>
        <p:spPr>
          <a:xfrm>
            <a:off x="9052658" y="6661831"/>
            <a:ext cx="8702" cy="39160"/>
          </a:xfrm>
          <a:custGeom>
            <a:avLst/>
            <a:gdLst/>
            <a:ahLst/>
            <a:cxnLst/>
            <a:rect l="l" t="t" r="r" b="b"/>
            <a:pathLst>
              <a:path w="16509" h="74295">
                <a:moveTo>
                  <a:pt x="16507" y="73912"/>
                </a:moveTo>
                <a:lnTo>
                  <a:pt x="0" y="0"/>
                </a:lnTo>
                <a:lnTo>
                  <a:pt x="16507" y="0"/>
                </a:lnTo>
                <a:lnTo>
                  <a:pt x="16507" y="73912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8" name="object 1058"/>
          <p:cNvSpPr/>
          <p:nvPr/>
        </p:nvSpPr>
        <p:spPr>
          <a:xfrm>
            <a:off x="797960" y="259"/>
            <a:ext cx="10596597" cy="6856661"/>
          </a:xfrm>
          <a:custGeom>
            <a:avLst/>
            <a:gdLst/>
            <a:ahLst/>
            <a:cxnLst/>
            <a:rect l="l" t="t" r="r" b="b"/>
            <a:pathLst>
              <a:path w="20104100" h="13008610">
                <a:moveTo>
                  <a:pt x="0" y="0"/>
                </a:moveTo>
                <a:lnTo>
                  <a:pt x="0" y="13008043"/>
                </a:lnTo>
                <a:lnTo>
                  <a:pt x="20103608" y="13008043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9" name="object 1059"/>
          <p:cNvSpPr txBox="1"/>
          <p:nvPr/>
        </p:nvSpPr>
        <p:spPr>
          <a:xfrm>
            <a:off x="10005892" y="172761"/>
            <a:ext cx="1049284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  <a:tabLst>
                <a:tab pos="356130" algn="l"/>
                <a:tab pos="498381" algn="l"/>
                <a:tab pos="779201" algn="l"/>
              </a:tabLst>
            </a:pPr>
            <a:r>
              <a:rPr sz="422" dirty="0">
                <a:latin typeface="Arial"/>
                <a:cs typeface="Arial"/>
              </a:rPr>
              <a:t>no.   </a:t>
            </a:r>
            <a:r>
              <a:rPr sz="422" spc="45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date	by	</a:t>
            </a:r>
            <a:r>
              <a:rPr sz="422" spc="3" dirty="0">
                <a:latin typeface="Arial"/>
                <a:cs typeface="Arial"/>
              </a:rPr>
              <a:t>ckd	</a:t>
            </a:r>
            <a:r>
              <a:rPr sz="422" dirty="0">
                <a:latin typeface="Arial"/>
                <a:cs typeface="Arial"/>
              </a:rPr>
              <a:t>description</a:t>
            </a:r>
          </a:p>
        </p:txBody>
      </p:sp>
      <p:sp>
        <p:nvSpPr>
          <p:cNvPr id="1060" name="object 1060"/>
          <p:cNvSpPr/>
          <p:nvPr/>
        </p:nvSpPr>
        <p:spPr>
          <a:xfrm>
            <a:off x="10466576" y="175441"/>
            <a:ext cx="4686" cy="77985"/>
          </a:xfrm>
          <a:custGeom>
            <a:avLst/>
            <a:gdLst/>
            <a:ahLst/>
            <a:cxnLst/>
            <a:rect l="l" t="t" r="r" b="b"/>
            <a:pathLst>
              <a:path w="8890" h="147954">
                <a:moveTo>
                  <a:pt x="0" y="0"/>
                </a:moveTo>
                <a:lnTo>
                  <a:pt x="0" y="147824"/>
                </a:lnTo>
                <a:lnTo>
                  <a:pt x="8376" y="147824"/>
                </a:lnTo>
                <a:lnTo>
                  <a:pt x="0" y="0"/>
                </a:lnTo>
                <a:close/>
              </a:path>
              <a:path w="8890" h="147954">
                <a:moveTo>
                  <a:pt x="0" y="0"/>
                </a:moveTo>
                <a:lnTo>
                  <a:pt x="8376" y="147824"/>
                </a:lnTo>
                <a:lnTo>
                  <a:pt x="83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1" name="object 1061"/>
          <p:cNvSpPr/>
          <p:nvPr/>
        </p:nvSpPr>
        <p:spPr>
          <a:xfrm>
            <a:off x="10466576" y="175441"/>
            <a:ext cx="4686" cy="77985"/>
          </a:xfrm>
          <a:custGeom>
            <a:avLst/>
            <a:gdLst/>
            <a:ahLst/>
            <a:cxnLst/>
            <a:rect l="l" t="t" r="r" b="b"/>
            <a:pathLst>
              <a:path w="8890" h="147954">
                <a:moveTo>
                  <a:pt x="8376" y="0"/>
                </a:moveTo>
                <a:lnTo>
                  <a:pt x="0" y="0"/>
                </a:lnTo>
                <a:lnTo>
                  <a:pt x="8376" y="147824"/>
                </a:lnTo>
                <a:lnTo>
                  <a:pt x="837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2" name="object 1062"/>
          <p:cNvSpPr/>
          <p:nvPr/>
        </p:nvSpPr>
        <p:spPr>
          <a:xfrm>
            <a:off x="10466576" y="175441"/>
            <a:ext cx="4686" cy="77985"/>
          </a:xfrm>
          <a:custGeom>
            <a:avLst/>
            <a:gdLst/>
            <a:ahLst/>
            <a:cxnLst/>
            <a:rect l="l" t="t" r="r" b="b"/>
            <a:pathLst>
              <a:path w="8890" h="147954">
                <a:moveTo>
                  <a:pt x="0" y="0"/>
                </a:moveTo>
                <a:lnTo>
                  <a:pt x="8376" y="147824"/>
                </a:lnTo>
                <a:lnTo>
                  <a:pt x="0" y="14782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3" name="object 1063"/>
          <p:cNvSpPr/>
          <p:nvPr/>
        </p:nvSpPr>
        <p:spPr>
          <a:xfrm>
            <a:off x="10622409" y="175441"/>
            <a:ext cx="4686" cy="77985"/>
          </a:xfrm>
          <a:custGeom>
            <a:avLst/>
            <a:gdLst/>
            <a:ahLst/>
            <a:cxnLst/>
            <a:rect l="l" t="t" r="r" b="b"/>
            <a:pathLst>
              <a:path w="8890" h="147954">
                <a:moveTo>
                  <a:pt x="0" y="0"/>
                </a:moveTo>
                <a:lnTo>
                  <a:pt x="0" y="147824"/>
                </a:lnTo>
                <a:lnTo>
                  <a:pt x="8376" y="147824"/>
                </a:lnTo>
                <a:lnTo>
                  <a:pt x="0" y="0"/>
                </a:lnTo>
                <a:close/>
              </a:path>
              <a:path w="8890" h="147954">
                <a:moveTo>
                  <a:pt x="0" y="0"/>
                </a:moveTo>
                <a:lnTo>
                  <a:pt x="8376" y="147824"/>
                </a:lnTo>
                <a:lnTo>
                  <a:pt x="83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4" name="object 1064"/>
          <p:cNvSpPr/>
          <p:nvPr/>
        </p:nvSpPr>
        <p:spPr>
          <a:xfrm>
            <a:off x="10622409" y="175441"/>
            <a:ext cx="4686" cy="77985"/>
          </a:xfrm>
          <a:custGeom>
            <a:avLst/>
            <a:gdLst/>
            <a:ahLst/>
            <a:cxnLst/>
            <a:rect l="l" t="t" r="r" b="b"/>
            <a:pathLst>
              <a:path w="8890" h="147954">
                <a:moveTo>
                  <a:pt x="8376" y="0"/>
                </a:moveTo>
                <a:lnTo>
                  <a:pt x="0" y="0"/>
                </a:lnTo>
                <a:lnTo>
                  <a:pt x="8376" y="147824"/>
                </a:lnTo>
                <a:lnTo>
                  <a:pt x="8376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5" name="object 1065"/>
          <p:cNvSpPr/>
          <p:nvPr/>
        </p:nvSpPr>
        <p:spPr>
          <a:xfrm>
            <a:off x="10622409" y="175441"/>
            <a:ext cx="4686" cy="77985"/>
          </a:xfrm>
          <a:custGeom>
            <a:avLst/>
            <a:gdLst/>
            <a:ahLst/>
            <a:cxnLst/>
            <a:rect l="l" t="t" r="r" b="b"/>
            <a:pathLst>
              <a:path w="8890" h="147954">
                <a:moveTo>
                  <a:pt x="0" y="0"/>
                </a:moveTo>
                <a:lnTo>
                  <a:pt x="8376" y="147824"/>
                </a:lnTo>
                <a:lnTo>
                  <a:pt x="0" y="14782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6" name="object 1066"/>
          <p:cNvSpPr/>
          <p:nvPr/>
        </p:nvSpPr>
        <p:spPr>
          <a:xfrm>
            <a:off x="6096129" y="6700789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7" name="object 1067"/>
          <p:cNvSpPr/>
          <p:nvPr/>
        </p:nvSpPr>
        <p:spPr>
          <a:xfrm>
            <a:off x="10021156" y="5032994"/>
            <a:ext cx="555267" cy="4351"/>
          </a:xfrm>
          <a:custGeom>
            <a:avLst/>
            <a:gdLst/>
            <a:ahLst/>
            <a:cxnLst/>
            <a:rect l="l" t="t" r="r" b="b"/>
            <a:pathLst>
              <a:path w="1053465" h="8254">
                <a:moveTo>
                  <a:pt x="0" y="8130"/>
                </a:moveTo>
                <a:lnTo>
                  <a:pt x="1053247" y="8130"/>
                </a:lnTo>
                <a:lnTo>
                  <a:pt x="1053247" y="0"/>
                </a:lnTo>
                <a:lnTo>
                  <a:pt x="0" y="8130"/>
                </a:lnTo>
                <a:close/>
              </a:path>
              <a:path w="1053465" h="8254">
                <a:moveTo>
                  <a:pt x="0" y="0"/>
                </a:moveTo>
                <a:lnTo>
                  <a:pt x="0" y="8130"/>
                </a:lnTo>
                <a:lnTo>
                  <a:pt x="10532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8" name="object 1068"/>
          <p:cNvSpPr/>
          <p:nvPr/>
        </p:nvSpPr>
        <p:spPr>
          <a:xfrm>
            <a:off x="10021156" y="5032994"/>
            <a:ext cx="555267" cy="4351"/>
          </a:xfrm>
          <a:custGeom>
            <a:avLst/>
            <a:gdLst/>
            <a:ahLst/>
            <a:cxnLst/>
            <a:rect l="l" t="t" r="r" b="b"/>
            <a:pathLst>
              <a:path w="1053465" h="8254">
                <a:moveTo>
                  <a:pt x="0" y="0"/>
                </a:moveTo>
                <a:lnTo>
                  <a:pt x="0" y="8130"/>
                </a:lnTo>
                <a:lnTo>
                  <a:pt x="1053247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9" name="object 1069"/>
          <p:cNvSpPr/>
          <p:nvPr/>
        </p:nvSpPr>
        <p:spPr>
          <a:xfrm>
            <a:off x="10021156" y="5032994"/>
            <a:ext cx="555267" cy="4351"/>
          </a:xfrm>
          <a:custGeom>
            <a:avLst/>
            <a:gdLst/>
            <a:ahLst/>
            <a:cxnLst/>
            <a:rect l="l" t="t" r="r" b="b"/>
            <a:pathLst>
              <a:path w="1053465" h="8254">
                <a:moveTo>
                  <a:pt x="0" y="8130"/>
                </a:moveTo>
                <a:lnTo>
                  <a:pt x="1053247" y="0"/>
                </a:lnTo>
                <a:lnTo>
                  <a:pt x="1053247" y="8130"/>
                </a:lnTo>
                <a:lnTo>
                  <a:pt x="0" y="81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0" name="object 1070"/>
          <p:cNvSpPr/>
          <p:nvPr/>
        </p:nvSpPr>
        <p:spPr>
          <a:xfrm>
            <a:off x="10654225" y="5032994"/>
            <a:ext cx="555267" cy="4351"/>
          </a:xfrm>
          <a:custGeom>
            <a:avLst/>
            <a:gdLst/>
            <a:ahLst/>
            <a:cxnLst/>
            <a:rect l="l" t="t" r="r" b="b"/>
            <a:pathLst>
              <a:path w="1053465" h="8254">
                <a:moveTo>
                  <a:pt x="0" y="8130"/>
                </a:moveTo>
                <a:lnTo>
                  <a:pt x="1053247" y="8130"/>
                </a:lnTo>
                <a:lnTo>
                  <a:pt x="1053247" y="0"/>
                </a:lnTo>
                <a:lnTo>
                  <a:pt x="0" y="8130"/>
                </a:lnTo>
                <a:close/>
              </a:path>
              <a:path w="1053465" h="8254">
                <a:moveTo>
                  <a:pt x="0" y="0"/>
                </a:moveTo>
                <a:lnTo>
                  <a:pt x="0" y="8130"/>
                </a:lnTo>
                <a:lnTo>
                  <a:pt x="10532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1" name="object 1071"/>
          <p:cNvSpPr/>
          <p:nvPr/>
        </p:nvSpPr>
        <p:spPr>
          <a:xfrm>
            <a:off x="10654225" y="5032994"/>
            <a:ext cx="555267" cy="4351"/>
          </a:xfrm>
          <a:custGeom>
            <a:avLst/>
            <a:gdLst/>
            <a:ahLst/>
            <a:cxnLst/>
            <a:rect l="l" t="t" r="r" b="b"/>
            <a:pathLst>
              <a:path w="1053465" h="8254">
                <a:moveTo>
                  <a:pt x="0" y="0"/>
                </a:moveTo>
                <a:lnTo>
                  <a:pt x="0" y="8130"/>
                </a:lnTo>
                <a:lnTo>
                  <a:pt x="1053247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2" name="object 1072"/>
          <p:cNvSpPr/>
          <p:nvPr/>
        </p:nvSpPr>
        <p:spPr>
          <a:xfrm>
            <a:off x="10654225" y="5032994"/>
            <a:ext cx="555267" cy="4351"/>
          </a:xfrm>
          <a:custGeom>
            <a:avLst/>
            <a:gdLst/>
            <a:ahLst/>
            <a:cxnLst/>
            <a:rect l="l" t="t" r="r" b="b"/>
            <a:pathLst>
              <a:path w="1053465" h="8254">
                <a:moveTo>
                  <a:pt x="0" y="8130"/>
                </a:moveTo>
                <a:lnTo>
                  <a:pt x="1053247" y="0"/>
                </a:lnTo>
                <a:lnTo>
                  <a:pt x="1053247" y="8130"/>
                </a:lnTo>
                <a:lnTo>
                  <a:pt x="0" y="813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3" name="object 1073"/>
          <p:cNvSpPr/>
          <p:nvPr/>
        </p:nvSpPr>
        <p:spPr>
          <a:xfrm>
            <a:off x="10252697" y="4378498"/>
            <a:ext cx="725140" cy="155962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4" name="object 1074"/>
          <p:cNvSpPr txBox="1"/>
          <p:nvPr/>
        </p:nvSpPr>
        <p:spPr>
          <a:xfrm>
            <a:off x="10494944" y="3488353"/>
            <a:ext cx="206845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NORTH</a:t>
            </a:r>
          </a:p>
        </p:txBody>
      </p:sp>
      <p:sp>
        <p:nvSpPr>
          <p:cNvPr id="1075" name="object 1075"/>
          <p:cNvSpPr/>
          <p:nvPr/>
        </p:nvSpPr>
        <p:spPr>
          <a:xfrm>
            <a:off x="10442552" y="3315722"/>
            <a:ext cx="311606" cy="311606"/>
          </a:xfrm>
          <a:custGeom>
            <a:avLst/>
            <a:gdLst/>
            <a:ahLst/>
            <a:cxnLst/>
            <a:rect l="l" t="t" r="r" b="b"/>
            <a:pathLst>
              <a:path w="591184" h="591184">
                <a:moveTo>
                  <a:pt x="591050" y="295525"/>
                </a:moveTo>
                <a:lnTo>
                  <a:pt x="587182" y="247589"/>
                </a:lnTo>
                <a:lnTo>
                  <a:pt x="575984" y="202116"/>
                </a:lnTo>
                <a:lnTo>
                  <a:pt x="558064" y="159714"/>
                </a:lnTo>
                <a:lnTo>
                  <a:pt x="534031" y="120991"/>
                </a:lnTo>
                <a:lnTo>
                  <a:pt x="504493" y="86557"/>
                </a:lnTo>
                <a:lnTo>
                  <a:pt x="470058" y="57019"/>
                </a:lnTo>
                <a:lnTo>
                  <a:pt x="431336" y="32986"/>
                </a:lnTo>
                <a:lnTo>
                  <a:pt x="388934" y="15066"/>
                </a:lnTo>
                <a:lnTo>
                  <a:pt x="343461" y="3867"/>
                </a:lnTo>
                <a:lnTo>
                  <a:pt x="295525" y="0"/>
                </a:lnTo>
                <a:lnTo>
                  <a:pt x="247589" y="3867"/>
                </a:lnTo>
                <a:lnTo>
                  <a:pt x="202116" y="15066"/>
                </a:lnTo>
                <a:lnTo>
                  <a:pt x="159714" y="32986"/>
                </a:lnTo>
                <a:lnTo>
                  <a:pt x="120991" y="57019"/>
                </a:lnTo>
                <a:lnTo>
                  <a:pt x="86557" y="86557"/>
                </a:lnTo>
                <a:lnTo>
                  <a:pt x="57019" y="120991"/>
                </a:lnTo>
                <a:lnTo>
                  <a:pt x="32986" y="159714"/>
                </a:lnTo>
                <a:lnTo>
                  <a:pt x="15066" y="202116"/>
                </a:lnTo>
                <a:lnTo>
                  <a:pt x="3867" y="247589"/>
                </a:lnTo>
                <a:lnTo>
                  <a:pt x="0" y="295525"/>
                </a:lnTo>
                <a:lnTo>
                  <a:pt x="3867" y="343461"/>
                </a:lnTo>
                <a:lnTo>
                  <a:pt x="15066" y="388934"/>
                </a:lnTo>
                <a:lnTo>
                  <a:pt x="32986" y="431336"/>
                </a:lnTo>
                <a:lnTo>
                  <a:pt x="57019" y="470058"/>
                </a:lnTo>
                <a:lnTo>
                  <a:pt x="86557" y="504493"/>
                </a:lnTo>
                <a:lnTo>
                  <a:pt x="120991" y="534031"/>
                </a:lnTo>
                <a:lnTo>
                  <a:pt x="159714" y="558064"/>
                </a:lnTo>
                <a:lnTo>
                  <a:pt x="202116" y="575984"/>
                </a:lnTo>
                <a:lnTo>
                  <a:pt x="247589" y="587182"/>
                </a:lnTo>
                <a:lnTo>
                  <a:pt x="295525" y="591050"/>
                </a:lnTo>
                <a:lnTo>
                  <a:pt x="343461" y="587182"/>
                </a:lnTo>
                <a:lnTo>
                  <a:pt x="388934" y="575984"/>
                </a:lnTo>
                <a:lnTo>
                  <a:pt x="431336" y="558064"/>
                </a:lnTo>
                <a:lnTo>
                  <a:pt x="470058" y="534031"/>
                </a:lnTo>
                <a:lnTo>
                  <a:pt x="504493" y="504493"/>
                </a:lnTo>
                <a:lnTo>
                  <a:pt x="534031" y="470058"/>
                </a:lnTo>
                <a:lnTo>
                  <a:pt x="558064" y="431336"/>
                </a:lnTo>
                <a:lnTo>
                  <a:pt x="575984" y="388934"/>
                </a:lnTo>
                <a:lnTo>
                  <a:pt x="587182" y="343461"/>
                </a:lnTo>
                <a:lnTo>
                  <a:pt x="591050" y="295525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6" name="object 1076"/>
          <p:cNvSpPr/>
          <p:nvPr/>
        </p:nvSpPr>
        <p:spPr>
          <a:xfrm>
            <a:off x="10598385" y="3354680"/>
            <a:ext cx="155970" cy="117145"/>
          </a:xfrm>
          <a:custGeom>
            <a:avLst/>
            <a:gdLst/>
            <a:ahLst/>
            <a:cxnLst/>
            <a:rect l="l" t="t" r="r" b="b"/>
            <a:pathLst>
              <a:path w="295909" h="222250">
                <a:moveTo>
                  <a:pt x="0" y="0"/>
                </a:moveTo>
                <a:lnTo>
                  <a:pt x="0" y="147824"/>
                </a:lnTo>
                <a:lnTo>
                  <a:pt x="295648" y="2217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7" name="object 1077"/>
          <p:cNvSpPr/>
          <p:nvPr/>
        </p:nvSpPr>
        <p:spPr>
          <a:xfrm>
            <a:off x="10598385" y="3354680"/>
            <a:ext cx="155970" cy="117145"/>
          </a:xfrm>
          <a:custGeom>
            <a:avLst/>
            <a:gdLst/>
            <a:ahLst/>
            <a:cxnLst/>
            <a:rect l="l" t="t" r="r" b="b"/>
            <a:pathLst>
              <a:path w="295909" h="222250">
                <a:moveTo>
                  <a:pt x="295648" y="221736"/>
                </a:moveTo>
                <a:lnTo>
                  <a:pt x="0" y="147824"/>
                </a:lnTo>
                <a:lnTo>
                  <a:pt x="0" y="0"/>
                </a:lnTo>
                <a:lnTo>
                  <a:pt x="295648" y="22173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8" name="object 1078"/>
          <p:cNvSpPr/>
          <p:nvPr/>
        </p:nvSpPr>
        <p:spPr>
          <a:xfrm>
            <a:off x="10598385" y="3276763"/>
            <a:ext cx="0" cy="214542"/>
          </a:xfrm>
          <a:custGeom>
            <a:avLst/>
            <a:gdLst/>
            <a:ahLst/>
            <a:cxnLst/>
            <a:rect l="l" t="t" r="r" b="b"/>
            <a:pathLst>
              <a:path h="407034">
                <a:moveTo>
                  <a:pt x="0" y="406516"/>
                </a:moveTo>
                <a:lnTo>
                  <a:pt x="0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9" name="object 1079"/>
          <p:cNvSpPr/>
          <p:nvPr/>
        </p:nvSpPr>
        <p:spPr>
          <a:xfrm>
            <a:off x="10598385" y="3568949"/>
            <a:ext cx="0" cy="175383"/>
          </a:xfrm>
          <a:custGeom>
            <a:avLst/>
            <a:gdLst/>
            <a:ahLst/>
            <a:cxnLst/>
            <a:rect l="l" t="t" r="r" b="b"/>
            <a:pathLst>
              <a:path h="332740">
                <a:moveTo>
                  <a:pt x="0" y="0"/>
                </a:moveTo>
                <a:lnTo>
                  <a:pt x="0" y="332604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0" name="object 1080"/>
          <p:cNvSpPr/>
          <p:nvPr/>
        </p:nvSpPr>
        <p:spPr>
          <a:xfrm>
            <a:off x="10442552" y="3354680"/>
            <a:ext cx="155970" cy="117145"/>
          </a:xfrm>
          <a:custGeom>
            <a:avLst/>
            <a:gdLst/>
            <a:ahLst/>
            <a:cxnLst/>
            <a:rect l="l" t="t" r="r" b="b"/>
            <a:pathLst>
              <a:path w="295909" h="222250">
                <a:moveTo>
                  <a:pt x="0" y="221736"/>
                </a:moveTo>
                <a:lnTo>
                  <a:pt x="295648" y="147824"/>
                </a:lnTo>
                <a:lnTo>
                  <a:pt x="295648" y="0"/>
                </a:lnTo>
                <a:lnTo>
                  <a:pt x="0" y="2217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1" name="object 1081"/>
          <p:cNvSpPr/>
          <p:nvPr/>
        </p:nvSpPr>
        <p:spPr>
          <a:xfrm>
            <a:off x="10442552" y="3354680"/>
            <a:ext cx="155970" cy="117145"/>
          </a:xfrm>
          <a:custGeom>
            <a:avLst/>
            <a:gdLst/>
            <a:ahLst/>
            <a:cxnLst/>
            <a:rect l="l" t="t" r="r" b="b"/>
            <a:pathLst>
              <a:path w="295909" h="222250">
                <a:moveTo>
                  <a:pt x="0" y="221736"/>
                </a:moveTo>
                <a:lnTo>
                  <a:pt x="295648" y="147824"/>
                </a:lnTo>
                <a:lnTo>
                  <a:pt x="295648" y="0"/>
                </a:lnTo>
                <a:lnTo>
                  <a:pt x="0" y="22173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2" name="object 1082"/>
          <p:cNvSpPr/>
          <p:nvPr/>
        </p:nvSpPr>
        <p:spPr>
          <a:xfrm>
            <a:off x="10364637" y="3822176"/>
            <a:ext cx="77985" cy="19413"/>
          </a:xfrm>
          <a:custGeom>
            <a:avLst/>
            <a:gdLst/>
            <a:ahLst/>
            <a:cxnLst/>
            <a:rect l="l" t="t" r="r" b="b"/>
            <a:pathLst>
              <a:path w="147955" h="36829">
                <a:moveTo>
                  <a:pt x="0" y="36709"/>
                </a:moveTo>
                <a:lnTo>
                  <a:pt x="147824" y="36709"/>
                </a:lnTo>
                <a:lnTo>
                  <a:pt x="147824" y="0"/>
                </a:lnTo>
                <a:lnTo>
                  <a:pt x="0" y="36709"/>
                </a:lnTo>
                <a:close/>
              </a:path>
              <a:path w="147955" h="36829">
                <a:moveTo>
                  <a:pt x="0" y="0"/>
                </a:moveTo>
                <a:lnTo>
                  <a:pt x="0" y="36709"/>
                </a:lnTo>
                <a:lnTo>
                  <a:pt x="1478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3" name="object 1083"/>
          <p:cNvSpPr/>
          <p:nvPr/>
        </p:nvSpPr>
        <p:spPr>
          <a:xfrm>
            <a:off x="10364637" y="3822176"/>
            <a:ext cx="77985" cy="19413"/>
          </a:xfrm>
          <a:custGeom>
            <a:avLst/>
            <a:gdLst/>
            <a:ahLst/>
            <a:cxnLst/>
            <a:rect l="l" t="t" r="r" b="b"/>
            <a:pathLst>
              <a:path w="147955" h="36829">
                <a:moveTo>
                  <a:pt x="0" y="0"/>
                </a:moveTo>
                <a:lnTo>
                  <a:pt x="0" y="36709"/>
                </a:lnTo>
                <a:lnTo>
                  <a:pt x="147824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4" name="object 1084"/>
          <p:cNvSpPr/>
          <p:nvPr/>
        </p:nvSpPr>
        <p:spPr>
          <a:xfrm>
            <a:off x="10364637" y="3822176"/>
            <a:ext cx="77985" cy="19413"/>
          </a:xfrm>
          <a:custGeom>
            <a:avLst/>
            <a:gdLst/>
            <a:ahLst/>
            <a:cxnLst/>
            <a:rect l="l" t="t" r="r" b="b"/>
            <a:pathLst>
              <a:path w="147955" h="36829">
                <a:moveTo>
                  <a:pt x="0" y="36709"/>
                </a:moveTo>
                <a:lnTo>
                  <a:pt x="147824" y="0"/>
                </a:lnTo>
                <a:lnTo>
                  <a:pt x="147824" y="36709"/>
                </a:lnTo>
                <a:lnTo>
                  <a:pt x="0" y="3670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5" name="object 1085"/>
          <p:cNvSpPr/>
          <p:nvPr/>
        </p:nvSpPr>
        <p:spPr>
          <a:xfrm>
            <a:off x="10286720" y="3822176"/>
            <a:ext cx="623546" cy="38825"/>
          </a:xfrm>
          <a:custGeom>
            <a:avLst/>
            <a:gdLst/>
            <a:ahLst/>
            <a:cxnLst/>
            <a:rect l="l" t="t" r="r" b="b"/>
            <a:pathLst>
              <a:path w="1183005" h="73659">
                <a:moveTo>
                  <a:pt x="0" y="73665"/>
                </a:moveTo>
                <a:lnTo>
                  <a:pt x="1182594" y="73665"/>
                </a:lnTo>
                <a:lnTo>
                  <a:pt x="1182594" y="0"/>
                </a:lnTo>
                <a:lnTo>
                  <a:pt x="0" y="0"/>
                </a:lnTo>
                <a:lnTo>
                  <a:pt x="0" y="73665"/>
                </a:lnTo>
              </a:path>
            </a:pathLst>
          </a:custGeom>
          <a:ln w="4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6" name="object 1086"/>
          <p:cNvSpPr/>
          <p:nvPr/>
        </p:nvSpPr>
        <p:spPr>
          <a:xfrm>
            <a:off x="10286720" y="3841526"/>
            <a:ext cx="77985" cy="19747"/>
          </a:xfrm>
          <a:custGeom>
            <a:avLst/>
            <a:gdLst/>
            <a:ahLst/>
            <a:cxnLst/>
            <a:rect l="l" t="t" r="r" b="b"/>
            <a:pathLst>
              <a:path w="147955" h="37465">
                <a:moveTo>
                  <a:pt x="0" y="36956"/>
                </a:moveTo>
                <a:lnTo>
                  <a:pt x="147824" y="36956"/>
                </a:lnTo>
                <a:lnTo>
                  <a:pt x="147824" y="0"/>
                </a:lnTo>
                <a:lnTo>
                  <a:pt x="0" y="36956"/>
                </a:lnTo>
                <a:close/>
              </a:path>
              <a:path w="147955" h="37465">
                <a:moveTo>
                  <a:pt x="0" y="0"/>
                </a:moveTo>
                <a:lnTo>
                  <a:pt x="0" y="36956"/>
                </a:lnTo>
                <a:lnTo>
                  <a:pt x="14782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7" name="object 1087"/>
          <p:cNvSpPr/>
          <p:nvPr/>
        </p:nvSpPr>
        <p:spPr>
          <a:xfrm>
            <a:off x="10286720" y="3841526"/>
            <a:ext cx="77985" cy="19747"/>
          </a:xfrm>
          <a:custGeom>
            <a:avLst/>
            <a:gdLst/>
            <a:ahLst/>
            <a:cxnLst/>
            <a:rect l="l" t="t" r="r" b="b"/>
            <a:pathLst>
              <a:path w="147955" h="37465">
                <a:moveTo>
                  <a:pt x="147824" y="36956"/>
                </a:moveTo>
                <a:lnTo>
                  <a:pt x="147824" y="0"/>
                </a:lnTo>
                <a:lnTo>
                  <a:pt x="0" y="36956"/>
                </a:lnTo>
                <a:lnTo>
                  <a:pt x="147824" y="3695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8" name="object 1088"/>
          <p:cNvSpPr/>
          <p:nvPr/>
        </p:nvSpPr>
        <p:spPr>
          <a:xfrm>
            <a:off x="10286720" y="3841526"/>
            <a:ext cx="77985" cy="19747"/>
          </a:xfrm>
          <a:custGeom>
            <a:avLst/>
            <a:gdLst/>
            <a:ahLst/>
            <a:cxnLst/>
            <a:rect l="l" t="t" r="r" b="b"/>
            <a:pathLst>
              <a:path w="147955" h="37465">
                <a:moveTo>
                  <a:pt x="147824" y="0"/>
                </a:moveTo>
                <a:lnTo>
                  <a:pt x="0" y="36956"/>
                </a:lnTo>
                <a:lnTo>
                  <a:pt x="0" y="0"/>
                </a:lnTo>
                <a:lnTo>
                  <a:pt x="147824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9" name="object 1089"/>
          <p:cNvSpPr txBox="1"/>
          <p:nvPr/>
        </p:nvSpPr>
        <p:spPr>
          <a:xfrm>
            <a:off x="10268728" y="3759991"/>
            <a:ext cx="36148" cy="56038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316" spc="3" dirty="0">
                <a:latin typeface="Arial"/>
                <a:cs typeface="Arial"/>
              </a:rPr>
              <a:t>0</a:t>
            </a:r>
            <a:endParaRPr sz="316" dirty="0">
              <a:latin typeface="Arial"/>
              <a:cs typeface="Arial"/>
            </a:endParaRPr>
          </a:p>
        </p:txBody>
      </p:sp>
      <p:sp>
        <p:nvSpPr>
          <p:cNvPr id="1090" name="object 1090"/>
          <p:cNvSpPr/>
          <p:nvPr/>
        </p:nvSpPr>
        <p:spPr>
          <a:xfrm>
            <a:off x="10598385" y="3822176"/>
            <a:ext cx="311940" cy="19413"/>
          </a:xfrm>
          <a:custGeom>
            <a:avLst/>
            <a:gdLst/>
            <a:ahLst/>
            <a:cxnLst/>
            <a:rect l="l" t="t" r="r" b="b"/>
            <a:pathLst>
              <a:path w="591819" h="36829">
                <a:moveTo>
                  <a:pt x="0" y="36709"/>
                </a:moveTo>
                <a:lnTo>
                  <a:pt x="591297" y="36709"/>
                </a:lnTo>
                <a:lnTo>
                  <a:pt x="591297" y="0"/>
                </a:lnTo>
                <a:lnTo>
                  <a:pt x="0" y="36709"/>
                </a:lnTo>
                <a:close/>
              </a:path>
              <a:path w="591819" h="36829">
                <a:moveTo>
                  <a:pt x="0" y="0"/>
                </a:moveTo>
                <a:lnTo>
                  <a:pt x="0" y="36709"/>
                </a:lnTo>
                <a:lnTo>
                  <a:pt x="59129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91" name="object 1091"/>
          <p:cNvSpPr/>
          <p:nvPr/>
        </p:nvSpPr>
        <p:spPr>
          <a:xfrm>
            <a:off x="10598385" y="3822176"/>
            <a:ext cx="311940" cy="19413"/>
          </a:xfrm>
          <a:custGeom>
            <a:avLst/>
            <a:gdLst/>
            <a:ahLst/>
            <a:cxnLst/>
            <a:rect l="l" t="t" r="r" b="b"/>
            <a:pathLst>
              <a:path w="591819" h="36829">
                <a:moveTo>
                  <a:pt x="0" y="0"/>
                </a:moveTo>
                <a:lnTo>
                  <a:pt x="0" y="36709"/>
                </a:lnTo>
                <a:lnTo>
                  <a:pt x="591297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92" name="object 1092"/>
          <p:cNvSpPr/>
          <p:nvPr/>
        </p:nvSpPr>
        <p:spPr>
          <a:xfrm>
            <a:off x="10598385" y="3822176"/>
            <a:ext cx="311940" cy="19413"/>
          </a:xfrm>
          <a:custGeom>
            <a:avLst/>
            <a:gdLst/>
            <a:ahLst/>
            <a:cxnLst/>
            <a:rect l="l" t="t" r="r" b="b"/>
            <a:pathLst>
              <a:path w="591819" h="36829">
                <a:moveTo>
                  <a:pt x="0" y="36709"/>
                </a:moveTo>
                <a:lnTo>
                  <a:pt x="591297" y="0"/>
                </a:lnTo>
                <a:lnTo>
                  <a:pt x="591297" y="36709"/>
                </a:lnTo>
                <a:lnTo>
                  <a:pt x="0" y="36709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93" name="object 1093"/>
          <p:cNvSpPr/>
          <p:nvPr/>
        </p:nvSpPr>
        <p:spPr>
          <a:xfrm>
            <a:off x="10442552" y="3841526"/>
            <a:ext cx="155970" cy="19747"/>
          </a:xfrm>
          <a:custGeom>
            <a:avLst/>
            <a:gdLst/>
            <a:ahLst/>
            <a:cxnLst/>
            <a:rect l="l" t="t" r="r" b="b"/>
            <a:pathLst>
              <a:path w="295909" h="37465">
                <a:moveTo>
                  <a:pt x="0" y="36956"/>
                </a:moveTo>
                <a:lnTo>
                  <a:pt x="295648" y="36956"/>
                </a:lnTo>
                <a:lnTo>
                  <a:pt x="295648" y="0"/>
                </a:lnTo>
                <a:lnTo>
                  <a:pt x="0" y="36956"/>
                </a:lnTo>
                <a:close/>
              </a:path>
              <a:path w="295909" h="37465">
                <a:moveTo>
                  <a:pt x="0" y="0"/>
                </a:moveTo>
                <a:lnTo>
                  <a:pt x="0" y="36956"/>
                </a:lnTo>
                <a:lnTo>
                  <a:pt x="295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94" name="object 1094"/>
          <p:cNvSpPr/>
          <p:nvPr/>
        </p:nvSpPr>
        <p:spPr>
          <a:xfrm>
            <a:off x="10442552" y="3841526"/>
            <a:ext cx="155970" cy="19747"/>
          </a:xfrm>
          <a:custGeom>
            <a:avLst/>
            <a:gdLst/>
            <a:ahLst/>
            <a:cxnLst/>
            <a:rect l="l" t="t" r="r" b="b"/>
            <a:pathLst>
              <a:path w="295909" h="37465">
                <a:moveTo>
                  <a:pt x="0" y="0"/>
                </a:moveTo>
                <a:lnTo>
                  <a:pt x="0" y="36956"/>
                </a:lnTo>
                <a:lnTo>
                  <a:pt x="295648" y="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95" name="object 1095"/>
          <p:cNvSpPr/>
          <p:nvPr/>
        </p:nvSpPr>
        <p:spPr>
          <a:xfrm>
            <a:off x="10442552" y="3841526"/>
            <a:ext cx="155970" cy="19747"/>
          </a:xfrm>
          <a:custGeom>
            <a:avLst/>
            <a:gdLst/>
            <a:ahLst/>
            <a:cxnLst/>
            <a:rect l="l" t="t" r="r" b="b"/>
            <a:pathLst>
              <a:path w="295909" h="37465">
                <a:moveTo>
                  <a:pt x="0" y="36956"/>
                </a:moveTo>
                <a:lnTo>
                  <a:pt x="295648" y="0"/>
                </a:lnTo>
                <a:lnTo>
                  <a:pt x="295648" y="36956"/>
                </a:lnTo>
                <a:lnTo>
                  <a:pt x="0" y="3695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96" name="object 1096"/>
          <p:cNvSpPr txBox="1"/>
          <p:nvPr/>
        </p:nvSpPr>
        <p:spPr>
          <a:xfrm>
            <a:off x="10440923" y="3857387"/>
            <a:ext cx="315287" cy="56038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316" spc="3" dirty="0">
                <a:latin typeface="Arial"/>
                <a:cs typeface="Arial"/>
              </a:rPr>
              <a:t>SCALE </a:t>
            </a:r>
            <a:r>
              <a:rPr sz="316" dirty="0">
                <a:latin typeface="Arial"/>
                <a:cs typeface="Arial"/>
              </a:rPr>
              <a:t>IN</a:t>
            </a:r>
            <a:r>
              <a:rPr sz="316" spc="-34" dirty="0">
                <a:latin typeface="Arial"/>
                <a:cs typeface="Arial"/>
              </a:rPr>
              <a:t> </a:t>
            </a:r>
            <a:r>
              <a:rPr sz="316" spc="3" dirty="0">
                <a:latin typeface="Arial"/>
                <a:cs typeface="Arial"/>
              </a:rPr>
              <a:t>FEET</a:t>
            </a:r>
            <a:endParaRPr sz="316" dirty="0">
              <a:latin typeface="Arial"/>
              <a:cs typeface="Arial"/>
            </a:endParaRPr>
          </a:p>
        </p:txBody>
      </p:sp>
      <p:sp>
        <p:nvSpPr>
          <p:cNvPr id="1097" name="object 1097"/>
          <p:cNvSpPr txBox="1"/>
          <p:nvPr/>
        </p:nvSpPr>
        <p:spPr>
          <a:xfrm>
            <a:off x="10553771" y="3759991"/>
            <a:ext cx="89365" cy="56038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316" spc="-3" dirty="0">
                <a:latin typeface="Arial"/>
                <a:cs typeface="Arial"/>
              </a:rPr>
              <a:t>100'</a:t>
            </a:r>
            <a:endParaRPr sz="316" dirty="0">
              <a:latin typeface="Arial"/>
              <a:cs typeface="Arial"/>
            </a:endParaRPr>
          </a:p>
        </p:txBody>
      </p:sp>
      <p:sp>
        <p:nvSpPr>
          <p:cNvPr id="1098" name="object 1098"/>
          <p:cNvSpPr txBox="1"/>
          <p:nvPr/>
        </p:nvSpPr>
        <p:spPr>
          <a:xfrm>
            <a:off x="10865436" y="3759991"/>
            <a:ext cx="89365" cy="56038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316" spc="-3" dirty="0">
                <a:latin typeface="Arial"/>
                <a:cs typeface="Arial"/>
              </a:rPr>
              <a:t>200'</a:t>
            </a:r>
            <a:endParaRPr sz="316" dirty="0">
              <a:latin typeface="Arial"/>
              <a:cs typeface="Arial"/>
            </a:endParaRPr>
          </a:p>
        </p:txBody>
      </p:sp>
      <p:sp>
        <p:nvSpPr>
          <p:cNvPr id="1099" name="object 1099"/>
          <p:cNvSpPr txBox="1"/>
          <p:nvPr/>
        </p:nvSpPr>
        <p:spPr>
          <a:xfrm>
            <a:off x="1255906" y="6700677"/>
            <a:ext cx="2649484" cy="56038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316" spc="3" dirty="0">
                <a:latin typeface="Arial"/>
                <a:cs typeface="Arial"/>
              </a:rPr>
              <a:t>Z:\CLIENTS\ENS\LARIMERCNTY\121363_2020COMPOSTFAC\DESIGN\CADD\DWGS\121363CS101.DWG, </a:t>
            </a:r>
            <a:r>
              <a:rPr sz="316" dirty="0">
                <a:latin typeface="Arial"/>
                <a:cs typeface="Arial"/>
              </a:rPr>
              <a:t>5/27/2020 4:09 </a:t>
            </a:r>
            <a:r>
              <a:rPr sz="316" spc="3" dirty="0">
                <a:latin typeface="Arial"/>
                <a:cs typeface="Arial"/>
              </a:rPr>
              <a:t>PM, </a:t>
            </a:r>
            <a:r>
              <a:rPr sz="316" dirty="0">
                <a:latin typeface="Arial"/>
                <a:cs typeface="Arial"/>
              </a:rPr>
              <a:t>schmidt, tyler</a:t>
            </a:r>
            <a:r>
              <a:rPr sz="316" spc="5" dirty="0">
                <a:latin typeface="Arial"/>
                <a:cs typeface="Arial"/>
              </a:rPr>
              <a:t> </a:t>
            </a:r>
            <a:r>
              <a:rPr sz="316" dirty="0">
                <a:latin typeface="Arial"/>
                <a:cs typeface="Arial"/>
              </a:rPr>
              <a:t>j</a:t>
            </a:r>
          </a:p>
        </p:txBody>
      </p:sp>
      <p:sp>
        <p:nvSpPr>
          <p:cNvPr id="1100" name="object 1100"/>
          <p:cNvSpPr txBox="1"/>
          <p:nvPr/>
        </p:nvSpPr>
        <p:spPr>
          <a:xfrm>
            <a:off x="10024201" y="4890313"/>
            <a:ext cx="457869" cy="286714"/>
          </a:xfrm>
          <a:prstGeom prst="rect">
            <a:avLst/>
          </a:prstGeom>
        </p:spPr>
        <p:txBody>
          <a:bodyPr vert="horz" wrap="square" lIns="0" tIns="40164" rIns="0" bIns="0" rtlCol="0">
            <a:spAutoFit/>
          </a:bodyPr>
          <a:lstStyle/>
          <a:p>
            <a:pPr marL="120495" algn="ctr">
              <a:spcBef>
                <a:spcPts val="316"/>
              </a:spcBef>
            </a:pPr>
            <a:r>
              <a:rPr sz="422" spc="3" dirty="0">
                <a:latin typeface="Arial"/>
                <a:cs typeface="Arial"/>
              </a:rPr>
              <a:t>MAY</a:t>
            </a:r>
            <a:r>
              <a:rPr sz="422" spc="-13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2020</a:t>
            </a:r>
          </a:p>
          <a:p>
            <a:pPr marL="6694">
              <a:spcBef>
                <a:spcPts val="268"/>
              </a:spcBef>
            </a:pPr>
            <a:r>
              <a:rPr sz="422" dirty="0">
                <a:latin typeface="Arial"/>
                <a:cs typeface="Arial"/>
              </a:rPr>
              <a:t>designed</a:t>
            </a:r>
          </a:p>
          <a:p>
            <a:pPr marL="120495" algn="ctr">
              <a:spcBef>
                <a:spcPts val="100"/>
              </a:spcBef>
            </a:pPr>
            <a:r>
              <a:rPr sz="422" spc="3" dirty="0">
                <a:latin typeface="Arial"/>
                <a:cs typeface="Arial"/>
              </a:rPr>
              <a:t>S</a:t>
            </a:r>
            <a:r>
              <a:rPr sz="422" spc="-24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FOREMAN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1101" name="object 1101"/>
          <p:cNvSpPr txBox="1"/>
          <p:nvPr/>
        </p:nvSpPr>
        <p:spPr>
          <a:xfrm>
            <a:off x="10647531" y="4834213"/>
            <a:ext cx="467575" cy="343537"/>
          </a:xfrm>
          <a:prstGeom prst="rect">
            <a:avLst/>
          </a:prstGeom>
        </p:spPr>
        <p:txBody>
          <a:bodyPr vert="horz" wrap="square" lIns="0" tIns="19413" rIns="0" bIns="0" rtlCol="0">
            <a:spAutoFit/>
          </a:bodyPr>
          <a:lstStyle/>
          <a:p>
            <a:pPr marL="6694">
              <a:spcBef>
                <a:spcPts val="153"/>
              </a:spcBef>
            </a:pPr>
            <a:r>
              <a:rPr sz="422" dirty="0">
                <a:latin typeface="Arial"/>
                <a:cs typeface="Arial"/>
              </a:rPr>
              <a:t>detailed</a:t>
            </a:r>
          </a:p>
          <a:p>
            <a:pPr marL="136896">
              <a:spcBef>
                <a:spcPts val="100"/>
              </a:spcBef>
            </a:pPr>
            <a:r>
              <a:rPr sz="422" spc="3" dirty="0">
                <a:latin typeface="Arial"/>
                <a:cs typeface="Arial"/>
              </a:rPr>
              <a:t>S</a:t>
            </a:r>
            <a:r>
              <a:rPr sz="422" spc="-24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FOREMAN</a:t>
            </a:r>
            <a:endParaRPr sz="422" dirty="0">
              <a:latin typeface="Arial"/>
              <a:cs typeface="Arial"/>
            </a:endParaRPr>
          </a:p>
          <a:p>
            <a:pPr marL="6694">
              <a:spcBef>
                <a:spcPts val="266"/>
              </a:spcBef>
            </a:pPr>
            <a:r>
              <a:rPr sz="422" spc="3" dirty="0">
                <a:latin typeface="Arial"/>
                <a:cs typeface="Arial"/>
              </a:rPr>
              <a:t>checked</a:t>
            </a:r>
            <a:endParaRPr sz="422" dirty="0">
              <a:latin typeface="Arial"/>
              <a:cs typeface="Arial"/>
            </a:endParaRPr>
          </a:p>
          <a:p>
            <a:pPr marL="138569">
              <a:spcBef>
                <a:spcPts val="103"/>
              </a:spcBef>
            </a:pPr>
            <a:r>
              <a:rPr sz="422" spc="3" dirty="0">
                <a:latin typeface="Arial"/>
                <a:cs typeface="Arial"/>
              </a:rPr>
              <a:t>B</a:t>
            </a:r>
            <a:r>
              <a:rPr sz="422" spc="-21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COLEMAN</a:t>
            </a:r>
          </a:p>
        </p:txBody>
      </p:sp>
      <p:sp>
        <p:nvSpPr>
          <p:cNvPr id="1102" name="object 1102"/>
          <p:cNvSpPr txBox="1"/>
          <p:nvPr/>
        </p:nvSpPr>
        <p:spPr>
          <a:xfrm>
            <a:off x="10215876" y="6247623"/>
            <a:ext cx="195130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121363</a:t>
            </a:r>
          </a:p>
        </p:txBody>
      </p:sp>
      <p:sp>
        <p:nvSpPr>
          <p:cNvPr id="1103" name="object 1103"/>
          <p:cNvSpPr txBox="1"/>
          <p:nvPr/>
        </p:nvSpPr>
        <p:spPr>
          <a:xfrm>
            <a:off x="10810506" y="6224107"/>
            <a:ext cx="337712" cy="392171"/>
          </a:xfrm>
          <a:prstGeom prst="rect">
            <a:avLst/>
          </a:prstGeom>
        </p:spPr>
        <p:txBody>
          <a:bodyPr vert="horz" wrap="square" lIns="0" tIns="31127" rIns="0" bIns="0" rtlCol="0">
            <a:spAutoFit/>
          </a:bodyPr>
          <a:lstStyle/>
          <a:p>
            <a:pPr marR="87694" algn="r">
              <a:spcBef>
                <a:spcPts val="245"/>
              </a:spcBef>
            </a:pPr>
            <a:r>
              <a:rPr sz="422" spc="3" dirty="0">
                <a:latin typeface="Arial"/>
                <a:cs typeface="Arial"/>
              </a:rPr>
              <a:t>BM-20-01</a:t>
            </a:r>
            <a:endParaRPr sz="422" dirty="0">
              <a:latin typeface="Arial"/>
              <a:cs typeface="Arial"/>
            </a:endParaRPr>
          </a:p>
          <a:p>
            <a:pPr marR="106772" algn="r">
              <a:lnSpc>
                <a:spcPts val="422"/>
              </a:lnSpc>
              <a:spcBef>
                <a:spcPts val="192"/>
              </a:spcBef>
            </a:pPr>
            <a:r>
              <a:rPr sz="422" spc="3" dirty="0">
                <a:latin typeface="Arial"/>
                <a:cs typeface="Arial"/>
              </a:rPr>
              <a:t>rev.</a:t>
            </a:r>
            <a:endParaRPr sz="422" dirty="0">
              <a:latin typeface="Arial"/>
              <a:cs typeface="Arial"/>
            </a:endParaRPr>
          </a:p>
          <a:p>
            <a:pPr marR="2678" algn="r">
              <a:lnSpc>
                <a:spcPts val="928"/>
              </a:lnSpc>
            </a:pPr>
            <a:r>
              <a:rPr sz="843" b="1" spc="8" dirty="0">
                <a:latin typeface="Arial"/>
                <a:cs typeface="Arial"/>
              </a:rPr>
              <a:t>A</a:t>
            </a:r>
            <a:endParaRPr sz="843" dirty="0">
              <a:latin typeface="Arial"/>
              <a:cs typeface="Arial"/>
            </a:endParaRPr>
          </a:p>
          <a:p>
            <a:pPr marL="125850">
              <a:spcBef>
                <a:spcPts val="261"/>
              </a:spcBef>
            </a:pPr>
            <a:r>
              <a:rPr sz="422" spc="3" dirty="0">
                <a:latin typeface="Arial"/>
                <a:cs typeface="Arial"/>
              </a:rPr>
              <a:t>sheets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1104" name="object 1104"/>
          <p:cNvSpPr txBox="1"/>
          <p:nvPr/>
        </p:nvSpPr>
        <p:spPr>
          <a:xfrm>
            <a:off x="10024201" y="6540718"/>
            <a:ext cx="240314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sheet</a:t>
            </a:r>
            <a:r>
              <a:rPr sz="422" spc="98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4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1105" name="object 1105"/>
          <p:cNvSpPr txBox="1"/>
          <p:nvPr/>
        </p:nvSpPr>
        <p:spPr>
          <a:xfrm>
            <a:off x="10305869" y="6314549"/>
            <a:ext cx="399297" cy="305803"/>
          </a:xfrm>
          <a:prstGeom prst="rect">
            <a:avLst/>
          </a:prstGeom>
        </p:spPr>
        <p:txBody>
          <a:bodyPr vert="horz" wrap="square" lIns="0" tIns="71960" rIns="0" bIns="0" rtlCol="0">
            <a:spAutoFit/>
          </a:bodyPr>
          <a:lstStyle/>
          <a:p>
            <a:pPr marL="6694">
              <a:spcBef>
                <a:spcPts val="567"/>
              </a:spcBef>
            </a:pPr>
            <a:r>
              <a:rPr sz="843" b="1" spc="5" dirty="0">
                <a:latin typeface="Arial"/>
                <a:cs typeface="Arial"/>
              </a:rPr>
              <a:t>CS101</a:t>
            </a:r>
            <a:endParaRPr sz="843" dirty="0">
              <a:latin typeface="Arial"/>
              <a:cs typeface="Arial"/>
            </a:endParaRPr>
          </a:p>
          <a:p>
            <a:pPr marL="208858">
              <a:spcBef>
                <a:spcPts val="261"/>
              </a:spcBef>
              <a:tabLst>
                <a:tab pos="331696" algn="l"/>
              </a:tabLst>
            </a:pPr>
            <a:r>
              <a:rPr sz="422" dirty="0">
                <a:latin typeface="Arial"/>
                <a:cs typeface="Arial"/>
              </a:rPr>
              <a:t>of	14</a:t>
            </a:r>
          </a:p>
        </p:txBody>
      </p:sp>
      <p:sp>
        <p:nvSpPr>
          <p:cNvPr id="1106" name="object 1106"/>
          <p:cNvSpPr txBox="1"/>
          <p:nvPr/>
        </p:nvSpPr>
        <p:spPr>
          <a:xfrm>
            <a:off x="10024201" y="6618504"/>
            <a:ext cx="616852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file</a:t>
            </a:r>
            <a:r>
              <a:rPr sz="422" spc="45" dirty="0">
                <a:latin typeface="Arial"/>
                <a:cs typeface="Arial"/>
              </a:rPr>
              <a:t> </a:t>
            </a:r>
            <a:r>
              <a:rPr sz="633" baseline="3472" dirty="0">
                <a:latin typeface="Arial"/>
                <a:cs typeface="Arial"/>
              </a:rPr>
              <a:t>121363CS101.DWG</a:t>
            </a:r>
          </a:p>
        </p:txBody>
      </p:sp>
      <p:sp>
        <p:nvSpPr>
          <p:cNvPr id="1107" name="object 1107"/>
          <p:cNvSpPr txBox="1"/>
          <p:nvPr/>
        </p:nvSpPr>
        <p:spPr>
          <a:xfrm>
            <a:off x="1187010" y="5227230"/>
            <a:ext cx="48603" cy="1472010"/>
          </a:xfrm>
          <a:prstGeom prst="rect">
            <a:avLst/>
          </a:prstGeom>
        </p:spPr>
        <p:txBody>
          <a:bodyPr vert="vert270" wrap="square" lIns="0" tIns="3347" rIns="0" bIns="0" rtlCol="0">
            <a:spAutoFit/>
          </a:bodyPr>
          <a:lstStyle/>
          <a:p>
            <a:pPr marL="6694">
              <a:spcBef>
                <a:spcPts val="26"/>
              </a:spcBef>
            </a:pPr>
            <a:r>
              <a:rPr sz="316" dirty="0">
                <a:latin typeface="Arial"/>
                <a:cs typeface="Arial"/>
              </a:rPr>
              <a:t>COPYRIGHT </a:t>
            </a:r>
            <a:r>
              <a:rPr sz="316" spc="3" dirty="0">
                <a:latin typeface="Arial"/>
                <a:cs typeface="Arial"/>
              </a:rPr>
              <a:t>© </a:t>
            </a:r>
            <a:r>
              <a:rPr sz="316" dirty="0">
                <a:latin typeface="Arial"/>
                <a:cs typeface="Arial"/>
              </a:rPr>
              <a:t>2017 </a:t>
            </a:r>
            <a:r>
              <a:rPr sz="316" spc="3" dirty="0">
                <a:latin typeface="Arial"/>
                <a:cs typeface="Arial"/>
              </a:rPr>
              <a:t>BURNS &amp; McDONNELL ENGINEERING </a:t>
            </a:r>
            <a:r>
              <a:rPr sz="316" dirty="0">
                <a:latin typeface="Arial"/>
                <a:cs typeface="Arial"/>
              </a:rPr>
              <a:t>COMPANY,</a:t>
            </a:r>
            <a:r>
              <a:rPr sz="316" spc="3" dirty="0">
                <a:latin typeface="Arial"/>
                <a:cs typeface="Arial"/>
              </a:rPr>
              <a:t> </a:t>
            </a:r>
            <a:r>
              <a:rPr sz="316" dirty="0">
                <a:latin typeface="Arial"/>
                <a:cs typeface="Arial"/>
              </a:rPr>
              <a:t>INC.</a:t>
            </a:r>
          </a:p>
        </p:txBody>
      </p:sp>
      <p:sp>
        <p:nvSpPr>
          <p:cNvPr id="1108" name="object 1108"/>
          <p:cNvSpPr txBox="1"/>
          <p:nvPr/>
        </p:nvSpPr>
        <p:spPr>
          <a:xfrm>
            <a:off x="10241068" y="4611514"/>
            <a:ext cx="748389" cy="161323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algn="ctr">
              <a:lnSpc>
                <a:spcPts val="448"/>
              </a:lnSpc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9785 </a:t>
            </a:r>
            <a:r>
              <a:rPr sz="422" spc="3" dirty="0">
                <a:latin typeface="Arial"/>
                <a:cs typeface="Arial"/>
              </a:rPr>
              <a:t>Maroon </a:t>
            </a:r>
            <a:r>
              <a:rPr sz="422" dirty="0">
                <a:latin typeface="Arial"/>
                <a:cs typeface="Arial"/>
              </a:rPr>
              <a:t>Circle, </a:t>
            </a:r>
            <a:r>
              <a:rPr sz="422" spc="3" dirty="0">
                <a:latin typeface="Arial"/>
                <a:cs typeface="Arial"/>
              </a:rPr>
              <a:t>Suite</a:t>
            </a:r>
            <a:r>
              <a:rPr sz="422" spc="-29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400</a:t>
            </a:r>
          </a:p>
          <a:p>
            <a:pPr algn="ctr">
              <a:lnSpc>
                <a:spcPts val="393"/>
              </a:lnSpc>
            </a:pPr>
            <a:r>
              <a:rPr sz="422" dirty="0">
                <a:latin typeface="Arial"/>
                <a:cs typeface="Arial"/>
              </a:rPr>
              <a:t>Centennial, </a:t>
            </a:r>
            <a:r>
              <a:rPr sz="422" spc="3" dirty="0">
                <a:latin typeface="Arial"/>
                <a:cs typeface="Arial"/>
              </a:rPr>
              <a:t>CO</a:t>
            </a:r>
            <a:r>
              <a:rPr sz="422" spc="-8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80112</a:t>
            </a:r>
          </a:p>
          <a:p>
            <a:pPr algn="ctr">
              <a:lnSpc>
                <a:spcPts val="448"/>
              </a:lnSpc>
            </a:pPr>
            <a:r>
              <a:rPr sz="422" dirty="0">
                <a:latin typeface="Arial"/>
                <a:cs typeface="Arial"/>
              </a:rPr>
              <a:t>303-721-9292</a:t>
            </a:r>
          </a:p>
        </p:txBody>
      </p:sp>
      <p:sp>
        <p:nvSpPr>
          <p:cNvPr id="1109" name="object 1109"/>
          <p:cNvSpPr txBox="1"/>
          <p:nvPr/>
        </p:nvSpPr>
        <p:spPr>
          <a:xfrm>
            <a:off x="10093027" y="5764532"/>
            <a:ext cx="1044264" cy="251625"/>
          </a:xfrm>
          <a:prstGeom prst="rect">
            <a:avLst/>
          </a:prstGeom>
        </p:spPr>
        <p:txBody>
          <a:bodyPr vert="horz" wrap="square" lIns="0" tIns="32465" rIns="0" bIns="0" rtlCol="0">
            <a:spAutoFit/>
          </a:bodyPr>
          <a:lstStyle/>
          <a:p>
            <a:pPr algn="ctr">
              <a:spcBef>
                <a:spcPts val="255"/>
              </a:spcBef>
            </a:pPr>
            <a:r>
              <a:rPr sz="422" dirty="0">
                <a:latin typeface="Arial"/>
                <a:cs typeface="Arial"/>
              </a:rPr>
              <a:t>LARIMER COUNTY,</a:t>
            </a:r>
            <a:r>
              <a:rPr sz="422" spc="-3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COLORADO</a:t>
            </a:r>
          </a:p>
          <a:p>
            <a:pPr marL="6359" marR="2678" algn="ctr">
              <a:lnSpc>
                <a:spcPts val="490"/>
              </a:lnSpc>
              <a:spcBef>
                <a:spcPts val="235"/>
              </a:spcBef>
            </a:pPr>
            <a:r>
              <a:rPr sz="422" dirty="0">
                <a:latin typeface="Arial"/>
                <a:cs typeface="Arial"/>
              </a:rPr>
              <a:t>LARIMER </a:t>
            </a:r>
            <a:r>
              <a:rPr sz="422" spc="3" dirty="0">
                <a:latin typeface="Arial"/>
                <a:cs typeface="Arial"/>
              </a:rPr>
              <a:t>COUNTY COMPOST</a:t>
            </a:r>
            <a:r>
              <a:rPr sz="422" spc="-32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FACILITY  PHASE 1</a:t>
            </a:r>
            <a:r>
              <a:rPr sz="422" spc="-5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CONSTRUCTION</a:t>
            </a:r>
          </a:p>
        </p:txBody>
      </p:sp>
      <p:sp>
        <p:nvSpPr>
          <p:cNvPr id="1110" name="object 1110"/>
          <p:cNvSpPr txBox="1"/>
          <p:nvPr/>
        </p:nvSpPr>
        <p:spPr>
          <a:xfrm>
            <a:off x="10329893" y="6098143"/>
            <a:ext cx="573006" cy="158954"/>
          </a:xfrm>
          <a:prstGeom prst="rect">
            <a:avLst/>
          </a:prstGeom>
        </p:spPr>
        <p:txBody>
          <a:bodyPr vert="horz" wrap="square" lIns="0" tIns="16066" rIns="0" bIns="0" rtlCol="0">
            <a:spAutoFit/>
          </a:bodyPr>
          <a:lstStyle/>
          <a:p>
            <a:pPr marL="6694">
              <a:spcBef>
                <a:spcPts val="127"/>
              </a:spcBef>
            </a:pPr>
            <a:r>
              <a:rPr sz="422" b="1" spc="3" dirty="0">
                <a:latin typeface="Arial"/>
                <a:cs typeface="Arial"/>
              </a:rPr>
              <a:t>OVERALL SITE</a:t>
            </a:r>
            <a:r>
              <a:rPr sz="422" b="1" spc="-24" dirty="0">
                <a:latin typeface="Arial"/>
                <a:cs typeface="Arial"/>
              </a:rPr>
              <a:t> </a:t>
            </a:r>
            <a:r>
              <a:rPr sz="422" b="1" spc="3" dirty="0">
                <a:latin typeface="Arial"/>
                <a:cs typeface="Arial"/>
              </a:rPr>
              <a:t>PLAN</a:t>
            </a:r>
            <a:endParaRPr sz="422" dirty="0">
              <a:latin typeface="Arial"/>
              <a:cs typeface="Arial"/>
            </a:endParaRPr>
          </a:p>
          <a:p>
            <a:pPr marL="324333">
              <a:spcBef>
                <a:spcPts val="76"/>
              </a:spcBef>
            </a:pPr>
            <a:r>
              <a:rPr sz="422" spc="3" dirty="0">
                <a:latin typeface="Arial"/>
                <a:cs typeface="Arial"/>
              </a:rPr>
              <a:t>contract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1111" name="object 1111"/>
          <p:cNvSpPr/>
          <p:nvPr/>
        </p:nvSpPr>
        <p:spPr>
          <a:xfrm>
            <a:off x="10157250" y="5307258"/>
            <a:ext cx="855259" cy="439447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12" name="object 1112"/>
          <p:cNvSpPr/>
          <p:nvPr/>
        </p:nvSpPr>
        <p:spPr>
          <a:xfrm>
            <a:off x="4358079" y="6614692"/>
            <a:ext cx="871224" cy="0"/>
          </a:xfrm>
          <a:custGeom>
            <a:avLst/>
            <a:gdLst/>
            <a:ahLst/>
            <a:cxnLst/>
            <a:rect l="l" t="t" r="r" b="b"/>
            <a:pathLst>
              <a:path w="1652904">
                <a:moveTo>
                  <a:pt x="0" y="0"/>
                </a:moveTo>
                <a:lnTo>
                  <a:pt x="165267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13" name="object 1113"/>
          <p:cNvSpPr txBox="1"/>
          <p:nvPr/>
        </p:nvSpPr>
        <p:spPr>
          <a:xfrm>
            <a:off x="4351386" y="6502480"/>
            <a:ext cx="884946" cy="112173"/>
          </a:xfrm>
          <a:prstGeom prst="rect">
            <a:avLst/>
          </a:prstGeom>
        </p:spPr>
        <p:txBody>
          <a:bodyPr vert="horz" wrap="square" lIns="0" tIns="6694" rIns="0" bIns="0" rtlCol="0">
            <a:spAutoFit/>
          </a:bodyPr>
          <a:lstStyle/>
          <a:p>
            <a:pPr marL="6694">
              <a:spcBef>
                <a:spcPts val="53"/>
              </a:spcBef>
            </a:pPr>
            <a:r>
              <a:rPr sz="685" dirty="0">
                <a:latin typeface="Arial"/>
                <a:cs typeface="Arial"/>
              </a:rPr>
              <a:t>OVERALL SITE</a:t>
            </a:r>
            <a:r>
              <a:rPr sz="685" spc="-47" dirty="0">
                <a:latin typeface="Arial"/>
                <a:cs typeface="Arial"/>
              </a:rPr>
              <a:t> </a:t>
            </a:r>
            <a:r>
              <a:rPr sz="685" dirty="0">
                <a:latin typeface="Arial"/>
                <a:cs typeface="Arial"/>
              </a:rPr>
              <a:t>PLAN</a:t>
            </a:r>
          </a:p>
        </p:txBody>
      </p:sp>
      <p:sp>
        <p:nvSpPr>
          <p:cNvPr id="1114" name="object 1114"/>
          <p:cNvSpPr txBox="1"/>
          <p:nvPr/>
        </p:nvSpPr>
        <p:spPr>
          <a:xfrm>
            <a:off x="4582408" y="6608505"/>
            <a:ext cx="420048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SCALE </a:t>
            </a:r>
            <a:r>
              <a:rPr sz="422" dirty="0">
                <a:latin typeface="Arial"/>
                <a:cs typeface="Arial"/>
              </a:rPr>
              <a:t>1" </a:t>
            </a:r>
            <a:r>
              <a:rPr sz="422" spc="3" dirty="0">
                <a:latin typeface="Arial"/>
                <a:cs typeface="Arial"/>
              </a:rPr>
              <a:t>=</a:t>
            </a:r>
            <a:r>
              <a:rPr sz="422" spc="-34" dirty="0">
                <a:latin typeface="Arial"/>
                <a:cs typeface="Arial"/>
              </a:rPr>
              <a:t> </a:t>
            </a:r>
            <a:r>
              <a:rPr sz="422" dirty="0">
                <a:latin typeface="Arial"/>
                <a:cs typeface="Arial"/>
              </a:rPr>
              <a:t>100'</a:t>
            </a:r>
          </a:p>
        </p:txBody>
      </p:sp>
      <p:sp>
        <p:nvSpPr>
          <p:cNvPr id="1115" name="object 1115"/>
          <p:cNvSpPr txBox="1"/>
          <p:nvPr/>
        </p:nvSpPr>
        <p:spPr>
          <a:xfrm>
            <a:off x="9995184" y="3966192"/>
            <a:ext cx="1246757" cy="275425"/>
          </a:xfrm>
          <a:prstGeom prst="rect">
            <a:avLst/>
          </a:prstGeom>
          <a:ln w="11579">
            <a:solidFill>
              <a:srgbClr val="000000"/>
            </a:solidFill>
          </a:ln>
        </p:spPr>
        <p:txBody>
          <a:bodyPr vert="horz" wrap="square" lIns="0" tIns="19078" rIns="0" bIns="0" rtlCol="0">
            <a:spAutoFit/>
          </a:bodyPr>
          <a:lstStyle/>
          <a:p>
            <a:pPr marL="55227" marR="50541" indent="26777">
              <a:lnSpc>
                <a:spcPct val="102200"/>
              </a:lnSpc>
              <a:spcBef>
                <a:spcPts val="150"/>
              </a:spcBef>
            </a:pPr>
            <a:r>
              <a:rPr sz="843" b="1" spc="8" dirty="0">
                <a:latin typeface="Arial"/>
                <a:cs typeface="Arial"/>
              </a:rPr>
              <a:t>PRELIMINARY </a:t>
            </a:r>
            <a:r>
              <a:rPr sz="843" b="1" spc="3" dirty="0">
                <a:latin typeface="Arial"/>
                <a:cs typeface="Arial"/>
              </a:rPr>
              <a:t>- </a:t>
            </a:r>
            <a:r>
              <a:rPr sz="843" b="1" spc="5" dirty="0">
                <a:latin typeface="Arial"/>
                <a:cs typeface="Arial"/>
              </a:rPr>
              <a:t>NOT  </a:t>
            </a:r>
            <a:r>
              <a:rPr sz="843" b="1" spc="8" dirty="0">
                <a:latin typeface="Arial"/>
                <a:cs typeface="Arial"/>
              </a:rPr>
              <a:t>FOR</a:t>
            </a:r>
            <a:r>
              <a:rPr sz="843" b="1" spc="-26" dirty="0">
                <a:latin typeface="Arial"/>
                <a:cs typeface="Arial"/>
              </a:rPr>
              <a:t> </a:t>
            </a:r>
            <a:r>
              <a:rPr sz="843" b="1" spc="5" dirty="0">
                <a:latin typeface="Arial"/>
                <a:cs typeface="Arial"/>
              </a:rPr>
              <a:t>CONSTRUCTION</a:t>
            </a:r>
            <a:endParaRPr sz="843" dirty="0">
              <a:latin typeface="Arial"/>
              <a:cs typeface="Arial"/>
            </a:endParaRPr>
          </a:p>
        </p:txBody>
      </p:sp>
      <p:sp>
        <p:nvSpPr>
          <p:cNvPr id="1116" name="object 1116"/>
          <p:cNvSpPr/>
          <p:nvPr/>
        </p:nvSpPr>
        <p:spPr>
          <a:xfrm>
            <a:off x="9991937" y="420097"/>
            <a:ext cx="1246757" cy="0"/>
          </a:xfrm>
          <a:custGeom>
            <a:avLst/>
            <a:gdLst/>
            <a:ahLst/>
            <a:cxnLst/>
            <a:rect l="l" t="t" r="r" b="b"/>
            <a:pathLst>
              <a:path w="2365375">
                <a:moveTo>
                  <a:pt x="0" y="0"/>
                </a:moveTo>
                <a:lnTo>
                  <a:pt x="2365188" y="0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17" name="object 1117"/>
          <p:cNvSpPr/>
          <p:nvPr/>
        </p:nvSpPr>
        <p:spPr>
          <a:xfrm>
            <a:off x="10098682" y="272836"/>
            <a:ext cx="0" cy="147268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387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18" name="object 1118"/>
          <p:cNvSpPr/>
          <p:nvPr/>
        </p:nvSpPr>
        <p:spPr>
          <a:xfrm>
            <a:off x="10468784" y="272836"/>
            <a:ext cx="0" cy="147268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387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19" name="object 1119"/>
          <p:cNvSpPr/>
          <p:nvPr/>
        </p:nvSpPr>
        <p:spPr>
          <a:xfrm>
            <a:off x="10312951" y="272836"/>
            <a:ext cx="0" cy="147268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387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20" name="object 1120"/>
          <p:cNvSpPr txBox="1"/>
          <p:nvPr/>
        </p:nvSpPr>
        <p:spPr>
          <a:xfrm>
            <a:off x="10025500" y="301971"/>
            <a:ext cx="420718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spc="3" dirty="0">
                <a:latin typeface="Arial"/>
                <a:cs typeface="Arial"/>
              </a:rPr>
              <a:t>A </a:t>
            </a:r>
            <a:r>
              <a:rPr sz="422" dirty="0">
                <a:latin typeface="Arial"/>
                <a:cs typeface="Arial"/>
              </a:rPr>
              <a:t>5/25/20</a:t>
            </a:r>
            <a:r>
              <a:rPr sz="422" spc="95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SJF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1121" name="object 1121"/>
          <p:cNvSpPr txBox="1"/>
          <p:nvPr/>
        </p:nvSpPr>
        <p:spPr>
          <a:xfrm>
            <a:off x="10482985" y="270545"/>
            <a:ext cx="572002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20083">
              <a:spcBef>
                <a:spcPts val="58"/>
              </a:spcBef>
            </a:pPr>
            <a:r>
              <a:rPr sz="633" spc="4" baseline="-31250" dirty="0">
                <a:latin typeface="Arial"/>
                <a:cs typeface="Arial"/>
              </a:rPr>
              <a:t>JLL</a:t>
            </a:r>
            <a:r>
              <a:rPr sz="633" spc="67" baseline="-31250" dirty="0">
                <a:latin typeface="Arial"/>
                <a:cs typeface="Arial"/>
              </a:rPr>
              <a:t> </a:t>
            </a:r>
            <a:r>
              <a:rPr sz="422" spc="3" dirty="0">
                <a:latin typeface="Arial"/>
                <a:cs typeface="Arial"/>
              </a:rPr>
              <a:t>INTERMEDIATE</a:t>
            </a:r>
            <a:endParaRPr sz="422" dirty="0">
              <a:latin typeface="Arial"/>
              <a:cs typeface="Arial"/>
            </a:endParaRPr>
          </a:p>
        </p:txBody>
      </p:sp>
      <p:sp>
        <p:nvSpPr>
          <p:cNvPr id="1122" name="object 1122"/>
          <p:cNvSpPr txBox="1"/>
          <p:nvPr/>
        </p:nvSpPr>
        <p:spPr>
          <a:xfrm>
            <a:off x="10623506" y="336125"/>
            <a:ext cx="222241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DESIGN</a:t>
            </a:r>
          </a:p>
        </p:txBody>
      </p:sp>
      <p:sp>
        <p:nvSpPr>
          <p:cNvPr id="1123" name="object 1123"/>
          <p:cNvSpPr/>
          <p:nvPr/>
        </p:nvSpPr>
        <p:spPr>
          <a:xfrm>
            <a:off x="10624616" y="272836"/>
            <a:ext cx="0" cy="147268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387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24" name="object 1124"/>
          <p:cNvSpPr/>
          <p:nvPr/>
        </p:nvSpPr>
        <p:spPr>
          <a:xfrm>
            <a:off x="10007391" y="530089"/>
            <a:ext cx="202828" cy="0"/>
          </a:xfrm>
          <a:custGeom>
            <a:avLst/>
            <a:gdLst/>
            <a:ahLst/>
            <a:cxnLst/>
            <a:rect l="l" t="t" r="r" b="b"/>
            <a:pathLst>
              <a:path w="384809">
                <a:moveTo>
                  <a:pt x="0" y="0"/>
                </a:moveTo>
                <a:lnTo>
                  <a:pt x="38434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25" name="object 1125"/>
          <p:cNvSpPr txBox="1"/>
          <p:nvPr/>
        </p:nvSpPr>
        <p:spPr>
          <a:xfrm>
            <a:off x="10000697" y="457414"/>
            <a:ext cx="216216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NOTES:</a:t>
            </a:r>
          </a:p>
        </p:txBody>
      </p:sp>
      <p:sp>
        <p:nvSpPr>
          <p:cNvPr id="1126" name="object 1126"/>
          <p:cNvSpPr txBox="1"/>
          <p:nvPr/>
        </p:nvSpPr>
        <p:spPr>
          <a:xfrm>
            <a:off x="9998879" y="587923"/>
            <a:ext cx="1208936" cy="266796"/>
          </a:xfrm>
          <a:prstGeom prst="rect">
            <a:avLst/>
          </a:prstGeom>
        </p:spPr>
        <p:txBody>
          <a:bodyPr vert="horz" wrap="square" lIns="0" tIns="6025" rIns="0" bIns="0" rtlCol="0">
            <a:spAutoFit/>
          </a:bodyPr>
          <a:lstStyle/>
          <a:p>
            <a:pPr marL="125181" marR="2678" indent="-118822">
              <a:lnSpc>
                <a:spcPct val="102099"/>
              </a:lnSpc>
              <a:spcBef>
                <a:spcPts val="47"/>
              </a:spcBef>
              <a:tabLst>
                <a:tab pos="124846" algn="l"/>
              </a:tabLst>
            </a:pPr>
            <a:r>
              <a:rPr sz="422" dirty="0">
                <a:latin typeface="Arial"/>
                <a:cs typeface="Arial"/>
              </a:rPr>
              <a:t>1.	</a:t>
            </a:r>
            <a:r>
              <a:rPr sz="422" spc="3" dirty="0">
                <a:latin typeface="Arial"/>
                <a:cs typeface="Arial"/>
              </a:rPr>
              <a:t>FINAL GRADING OF </a:t>
            </a:r>
            <a:r>
              <a:rPr sz="422" dirty="0">
                <a:latin typeface="Arial"/>
                <a:cs typeface="Arial"/>
              </a:rPr>
              <a:t>CONTACT </a:t>
            </a:r>
            <a:r>
              <a:rPr sz="422" spc="3" dirty="0">
                <a:latin typeface="Arial"/>
                <a:cs typeface="Arial"/>
              </a:rPr>
              <a:t>POND  BOTTOM TO PROVIDE </a:t>
            </a:r>
            <a:r>
              <a:rPr sz="422" dirty="0">
                <a:latin typeface="Arial"/>
                <a:cs typeface="Arial"/>
              </a:rPr>
              <a:t>DRAINAGE </a:t>
            </a:r>
            <a:r>
              <a:rPr sz="422" spc="3" dirty="0">
                <a:latin typeface="Arial"/>
                <a:cs typeface="Arial"/>
              </a:rPr>
              <a:t>TO A  LOW POINT TO BE </a:t>
            </a:r>
            <a:r>
              <a:rPr sz="422" dirty="0">
                <a:latin typeface="Arial"/>
                <a:cs typeface="Arial"/>
              </a:rPr>
              <a:t>COMPLETED </a:t>
            </a:r>
            <a:r>
              <a:rPr sz="422" spc="3" dirty="0">
                <a:latin typeface="Arial"/>
                <a:cs typeface="Arial"/>
              </a:rPr>
              <a:t>IN FINAL  </a:t>
            </a:r>
            <a:r>
              <a:rPr sz="422" dirty="0">
                <a:latin typeface="Arial"/>
                <a:cs typeface="Arial"/>
              </a:rPr>
              <a:t>DESIGN.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0E259-E8AE-436F-8C8C-ADDED3C3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925" y="415929"/>
            <a:ext cx="10515600" cy="1325563"/>
          </a:xfrm>
        </p:spPr>
        <p:txBody>
          <a:bodyPr/>
          <a:lstStyle/>
          <a:p>
            <a:r>
              <a:rPr lang="en-US" dirty="0"/>
              <a:t>COMPOST WINDROW TURNING MACHINE</a:t>
            </a:r>
          </a:p>
        </p:txBody>
      </p:sp>
      <p:pic>
        <p:nvPicPr>
          <p:cNvPr id="3" name="Picture 2" descr="C:\Users\perezlw\AppData\Local\Microsoft\Windows\INetCache\Content.MSO\6221D49.tmp">
            <a:extLst>
              <a:ext uri="{FF2B5EF4-FFF2-40B4-BE49-F238E27FC236}">
                <a16:creationId xmlns:a16="http://schemas.microsoft.com/office/drawing/2014/main" id="{515ECDCE-9AFD-4D93-9127-F6306E1BA2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600200"/>
            <a:ext cx="10687050" cy="4892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34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BB9D5-CB15-47C1-AED5-AAB2D00E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FOOD WASTE OPERTION </a:t>
            </a:r>
          </a:p>
        </p:txBody>
      </p:sp>
      <p:pic>
        <p:nvPicPr>
          <p:cNvPr id="3" name="Picture 2" descr="C:\Users\perezlw\AppData\Local\Microsoft\Windows\INetCache\Content.MSO\99CD2062.tmp">
            <a:extLst>
              <a:ext uri="{FF2B5EF4-FFF2-40B4-BE49-F238E27FC236}">
                <a16:creationId xmlns:a16="http://schemas.microsoft.com/office/drawing/2014/main" id="{FCC20A0D-35C7-49EA-9091-A252E070019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82571"/>
            <a:ext cx="11096624" cy="5146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3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B18555-0867-4B3C-8AD3-0CECD433C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39991"/>
              </p:ext>
            </p:extLst>
          </p:nvPr>
        </p:nvGraphicFramePr>
        <p:xfrm>
          <a:off x="266330" y="142043"/>
          <a:ext cx="11807301" cy="6533972"/>
        </p:xfrm>
        <a:graphic>
          <a:graphicData uri="http://schemas.openxmlformats.org/drawingml/2006/table">
            <a:tbl>
              <a:tblPr/>
              <a:tblGrid>
                <a:gridCol w="2446705">
                  <a:extLst>
                    <a:ext uri="{9D8B030D-6E8A-4147-A177-3AD203B41FA5}">
                      <a16:colId xmlns:a16="http://schemas.microsoft.com/office/drawing/2014/main" val="1210238165"/>
                    </a:ext>
                  </a:extLst>
                </a:gridCol>
                <a:gridCol w="8841485">
                  <a:extLst>
                    <a:ext uri="{9D8B030D-6E8A-4147-A177-3AD203B41FA5}">
                      <a16:colId xmlns:a16="http://schemas.microsoft.com/office/drawing/2014/main" val="1039628753"/>
                    </a:ext>
                  </a:extLst>
                </a:gridCol>
                <a:gridCol w="519111">
                  <a:extLst>
                    <a:ext uri="{9D8B030D-6E8A-4147-A177-3AD203B41FA5}">
                      <a16:colId xmlns:a16="http://schemas.microsoft.com/office/drawing/2014/main" val="3370847260"/>
                    </a:ext>
                  </a:extLst>
                </a:gridCol>
              </a:tblGrid>
              <a:tr h="478395">
                <a:tc gridSpan="3"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Yard Waste Compost - Phase - 1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0165" marR="110165" marT="55083" marB="55083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787078"/>
                  </a:ext>
                </a:extLst>
              </a:tr>
              <a:tr h="47489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Task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111431"/>
                  </a:ext>
                </a:extLst>
              </a:tr>
              <a:tr h="390592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Completed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</a:rPr>
                        <a:t>Completed 60% Design and Site Conceptional Structure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831862"/>
                  </a:ext>
                </a:extLst>
              </a:tr>
              <a:tr h="390592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</a:rPr>
                        <a:t>Permitting Process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363041"/>
                  </a:ext>
                </a:extLst>
              </a:tr>
              <a:tr h="390592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6 - Sept 2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Air Permit - Modification to existing Title V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152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638456"/>
                  </a:ext>
                </a:extLst>
              </a:tr>
              <a:tr h="390592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5 - July 23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Stormwater Construction Permit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152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35307"/>
                  </a:ext>
                </a:extLst>
              </a:tr>
              <a:tr h="390592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 17  - Nov 19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CDPHE Class I Facility Registration 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152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026892"/>
                  </a:ext>
                </a:extLst>
              </a:tr>
              <a:tr h="390592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 17  - Nov 20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Landfill EDOP Modification (TBD)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152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435670"/>
                  </a:ext>
                </a:extLst>
              </a:tr>
              <a:tr h="390592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 17  - Nov 20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Location and Extent application submitted by County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152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869568"/>
                  </a:ext>
                </a:extLst>
              </a:tr>
              <a:tr h="390592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 31 - Sept 24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Complete 100% Design 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834000"/>
                  </a:ext>
                </a:extLst>
              </a:tr>
              <a:tr h="390592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 17 - Sept 24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Bid Process for Construction and Award 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781421"/>
                  </a:ext>
                </a:extLst>
              </a:tr>
              <a:tr h="390592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Start Phase - 1 Construction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36369"/>
                  </a:ext>
                </a:extLst>
              </a:tr>
              <a:tr h="390592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2020 - Jun 2021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Construction Period 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013400"/>
                  </a:ext>
                </a:extLst>
              </a:tr>
              <a:tr h="47489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3404053"/>
                  </a:ext>
                </a:extLst>
              </a:tr>
              <a:tr h="390592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 - Jun 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Phase - 1 Construction Completion 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131249"/>
                  </a:ext>
                </a:extLst>
              </a:tr>
              <a:tr h="41869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1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Phase - 1 yard waste operations begins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2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0" marR="9180" marT="918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109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0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16C989-DB72-4D70-BEAE-C1E8300A5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301906"/>
              </p:ext>
            </p:extLst>
          </p:nvPr>
        </p:nvGraphicFramePr>
        <p:xfrm>
          <a:off x="704675" y="109058"/>
          <a:ext cx="11081857" cy="6794166"/>
        </p:xfrm>
        <a:graphic>
          <a:graphicData uri="http://schemas.openxmlformats.org/drawingml/2006/table">
            <a:tbl>
              <a:tblPr/>
              <a:tblGrid>
                <a:gridCol w="2317648">
                  <a:extLst>
                    <a:ext uri="{9D8B030D-6E8A-4147-A177-3AD203B41FA5}">
                      <a16:colId xmlns:a16="http://schemas.microsoft.com/office/drawing/2014/main" val="31506335"/>
                    </a:ext>
                  </a:extLst>
                </a:gridCol>
                <a:gridCol w="6446561">
                  <a:extLst>
                    <a:ext uri="{9D8B030D-6E8A-4147-A177-3AD203B41FA5}">
                      <a16:colId xmlns:a16="http://schemas.microsoft.com/office/drawing/2014/main" val="4066062296"/>
                    </a:ext>
                  </a:extLst>
                </a:gridCol>
                <a:gridCol w="2317648">
                  <a:extLst>
                    <a:ext uri="{9D8B030D-6E8A-4147-A177-3AD203B41FA5}">
                      <a16:colId xmlns:a16="http://schemas.microsoft.com/office/drawing/2014/main" val="1453315816"/>
                    </a:ext>
                  </a:extLst>
                </a:gridCol>
              </a:tblGrid>
              <a:tr h="310392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Food Waste Compost - Phase - 2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265467"/>
                  </a:ext>
                </a:extLst>
              </a:tr>
              <a:tr h="28956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Task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348080"/>
                  </a:ext>
                </a:extLst>
              </a:tr>
              <a:tr h="3814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 -  Dec 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212121"/>
                          </a:solidFill>
                          <a:effectLst/>
                          <a:latin typeface="Arial" panose="020B0604020202020204" pitchFamily="34" charset="0"/>
                        </a:rPr>
                        <a:t>Food Waste Conceptual Design with Operator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30%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418187"/>
                  </a:ext>
                </a:extLst>
              </a:tr>
              <a:tr h="24819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330725"/>
                  </a:ext>
                </a:extLst>
              </a:tr>
              <a:tr h="28474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 - July 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EDOP Development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726727"/>
                  </a:ext>
                </a:extLst>
              </a:tr>
              <a:tr h="527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 - Dec</a:t>
                      </a:r>
                    </a:p>
                  </a:txBody>
                  <a:tcPr marL="6795" marR="6795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Food Waste Composting Facility Intermediate (70%) Design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269726"/>
                  </a:ext>
                </a:extLst>
              </a:tr>
              <a:tr h="2819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376198"/>
                  </a:ext>
                </a:extLst>
              </a:tr>
              <a:tr h="3814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 - July 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Food Waste Composting Facility Final (100%) Design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852917"/>
                  </a:ext>
                </a:extLst>
              </a:tr>
              <a:tr h="3814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  - Nov 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Submit  EDOP Compost Class III application CDPHE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493715"/>
                  </a:ext>
                </a:extLst>
              </a:tr>
              <a:tr h="2481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CDPHE Technical Review (7 - 9 months)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261158"/>
                  </a:ext>
                </a:extLst>
              </a:tr>
              <a:tr h="28956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547669"/>
                  </a:ext>
                </a:extLst>
              </a:tr>
              <a:tr h="41366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- Aug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EDOP technical review CDPHE / address comments</a:t>
                      </a:r>
                    </a:p>
                  </a:txBody>
                  <a:tcPr marL="6795" marR="6795" marT="6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924926"/>
                  </a:ext>
                </a:extLst>
              </a:tr>
              <a:tr h="4667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 - Dec 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C/D Process potential modification to existing Landfill C/D </a:t>
                      </a:r>
                    </a:p>
                  </a:txBody>
                  <a:tcPr marL="6795" marR="6795" marT="6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187469"/>
                  </a:ext>
                </a:extLst>
              </a:tr>
              <a:tr h="28956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959341"/>
                  </a:ext>
                </a:extLst>
              </a:tr>
              <a:tr h="22751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 - Feb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Planning Commission Approval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401126"/>
                  </a:ext>
                </a:extLst>
              </a:tr>
              <a:tr h="43434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March - May 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Phase - 2 design bid process - construction &amp; operations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960354"/>
                  </a:ext>
                </a:extLst>
              </a:tr>
              <a:tr h="2481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Award construction bid and Operations bid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635562"/>
                  </a:ext>
                </a:extLst>
              </a:tr>
              <a:tr h="24819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  - Dec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Start Phase - 2 Construction (10 -12 months)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525357"/>
                  </a:ext>
                </a:extLst>
              </a:tr>
              <a:tr h="24819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C5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188331"/>
                  </a:ext>
                </a:extLst>
              </a:tr>
              <a:tr h="5274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June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Phase - 2 food waste operations begins</a:t>
                      </a:r>
                    </a:p>
                  </a:txBody>
                  <a:tcPr marL="6795" marR="6795" marT="67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5" marR="6795" marT="67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283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731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</TotalTime>
  <Words>890</Words>
  <Application>Microsoft Office PowerPoint</Application>
  <PresentationFormat>Widescreen</PresentationFormat>
  <Paragraphs>281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Wingdings</vt:lpstr>
      <vt:lpstr>Office Theme</vt:lpstr>
      <vt:lpstr>Key Features – Yard Waste Compost Site</vt:lpstr>
      <vt:lpstr>Design Criteria – Yard Waste Compost Site</vt:lpstr>
      <vt:lpstr>PowerPoint Presentation</vt:lpstr>
      <vt:lpstr>PowerPoint Presentation</vt:lpstr>
      <vt:lpstr>COMPOST WINDROW TURNING MACHINE</vt:lpstr>
      <vt:lpstr>FUTURE FOOD WASTE OPERTION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Features – Yard Waste Compost Site</dc:title>
  <dc:creator>Louis W  Perez</dc:creator>
  <cp:lastModifiedBy>Louis W  Perez</cp:lastModifiedBy>
  <cp:revision>16</cp:revision>
  <dcterms:created xsi:type="dcterms:W3CDTF">2020-06-08T06:36:29Z</dcterms:created>
  <dcterms:modified xsi:type="dcterms:W3CDTF">2020-06-08T21:31:50Z</dcterms:modified>
</cp:coreProperties>
</file>