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5.jpg" ContentType="image/jpeg"/>
  <Override PartName="/ppt/media/image36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589" r:id="rId2"/>
    <p:sldId id="581" r:id="rId3"/>
    <p:sldId id="256" r:id="rId4"/>
    <p:sldId id="580" r:id="rId5"/>
    <p:sldId id="583" r:id="rId6"/>
    <p:sldId id="259" r:id="rId7"/>
    <p:sldId id="584" r:id="rId8"/>
    <p:sldId id="585" r:id="rId9"/>
    <p:sldId id="587" r:id="rId10"/>
    <p:sldId id="586" r:id="rId11"/>
    <p:sldId id="591" r:id="rId12"/>
    <p:sldId id="593" r:id="rId13"/>
    <p:sldId id="59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6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937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4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89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9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21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456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8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27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11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085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129BE2-F8E6-4D16-8401-28C46A35A74D}" type="datetimeFigureOut">
              <a:rPr lang="en-US" smtClean="0"/>
              <a:t>10/16/2020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E027B2-B89D-4938-AB23-717D9B4F6C7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69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5">
            <a:extLst>
              <a:ext uri="{FF2B5EF4-FFF2-40B4-BE49-F238E27FC236}">
                <a16:creationId xmlns:a16="http://schemas.microsoft.com/office/drawing/2014/main" id="{3D8CF1B4-FF4F-48AB-B0B4-F65F56CE2EC5}"/>
              </a:ext>
            </a:extLst>
          </p:cNvPr>
          <p:cNvSpPr/>
          <p:nvPr/>
        </p:nvSpPr>
        <p:spPr>
          <a:xfrm>
            <a:off x="5401055" y="5241797"/>
            <a:ext cx="1454657" cy="848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9DB0AF95-0796-48C6-ABE9-0DAE4097ADFE}"/>
              </a:ext>
            </a:extLst>
          </p:cNvPr>
          <p:cNvSpPr/>
          <p:nvPr/>
        </p:nvSpPr>
        <p:spPr>
          <a:xfrm>
            <a:off x="2867405" y="5257799"/>
            <a:ext cx="2305049" cy="8481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88C1C8DE-079A-4B57-BF76-7B46BA20A4C3}"/>
              </a:ext>
            </a:extLst>
          </p:cNvPr>
          <p:cNvSpPr/>
          <p:nvPr/>
        </p:nvSpPr>
        <p:spPr>
          <a:xfrm>
            <a:off x="7620300" y="4938119"/>
            <a:ext cx="569976" cy="12047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9">
            <a:extLst>
              <a:ext uri="{FF2B5EF4-FFF2-40B4-BE49-F238E27FC236}">
                <a16:creationId xmlns:a16="http://schemas.microsoft.com/office/drawing/2014/main" id="{DA560546-D4CE-411A-9148-99A282D69DE3}"/>
              </a:ext>
            </a:extLst>
          </p:cNvPr>
          <p:cNvSpPr/>
          <p:nvPr/>
        </p:nvSpPr>
        <p:spPr>
          <a:xfrm>
            <a:off x="914400" y="5265420"/>
            <a:ext cx="1614677" cy="807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" name="Picture 2" descr="home page">
            <a:extLst>
              <a:ext uri="{FF2B5EF4-FFF2-40B4-BE49-F238E27FC236}">
                <a16:creationId xmlns:a16="http://schemas.microsoft.com/office/drawing/2014/main" id="{CCD7C9E8-2484-4AFA-9BE9-AC603E7BC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864" y="5459836"/>
            <a:ext cx="1603568" cy="41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1492A2B-EE3E-4487-BC69-7489EA19BDEB}"/>
              </a:ext>
            </a:extLst>
          </p:cNvPr>
          <p:cNvSpPr txBox="1"/>
          <p:nvPr/>
        </p:nvSpPr>
        <p:spPr>
          <a:xfrm>
            <a:off x="2723321" y="1471856"/>
            <a:ext cx="6745357" cy="1446550"/>
          </a:xfrm>
          <a:prstGeom prst="rect">
            <a:avLst/>
          </a:prstGeom>
          <a:gradFill flip="none" rotWithShape="1">
            <a:gsLst>
              <a:gs pos="27000">
                <a:schemeClr val="accent2">
                  <a:lumMod val="67000"/>
                </a:schemeClr>
              </a:gs>
              <a:gs pos="41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>
                  <a:outerShdw blurRad="101600" dist="76200" algn="l" rotWithShape="0">
                    <a:prstClr val="black">
                      <a:alpha val="53000"/>
                    </a:prstClr>
                  </a:outerShdw>
                </a:effectLst>
              </a:rPr>
              <a:t>Policy Advisory Committee  Project Update Oct 2020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30149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ABD60B-67D9-4E7D-938C-71AACAFA9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97053"/>
              </p:ext>
            </p:extLst>
          </p:nvPr>
        </p:nvGraphicFramePr>
        <p:xfrm>
          <a:off x="182880" y="91440"/>
          <a:ext cx="11681458" cy="6263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316">
                  <a:extLst>
                    <a:ext uri="{9D8B030D-6E8A-4147-A177-3AD203B41FA5}">
                      <a16:colId xmlns:a16="http://schemas.microsoft.com/office/drawing/2014/main" val="1809018762"/>
                    </a:ext>
                  </a:extLst>
                </a:gridCol>
                <a:gridCol w="6017563">
                  <a:extLst>
                    <a:ext uri="{9D8B030D-6E8A-4147-A177-3AD203B41FA5}">
                      <a16:colId xmlns:a16="http://schemas.microsoft.com/office/drawing/2014/main" val="4014724462"/>
                    </a:ext>
                  </a:extLst>
                </a:gridCol>
                <a:gridCol w="2818579">
                  <a:extLst>
                    <a:ext uri="{9D8B030D-6E8A-4147-A177-3AD203B41FA5}">
                      <a16:colId xmlns:a16="http://schemas.microsoft.com/office/drawing/2014/main" val="987767951"/>
                    </a:ext>
                  </a:extLst>
                </a:gridCol>
              </a:tblGrid>
              <a:tr h="48006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Central Transfer Station Timetable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97003"/>
                  </a:ext>
                </a:extLst>
              </a:tr>
              <a:tr h="5207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Task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3213510564"/>
                  </a:ext>
                </a:extLst>
              </a:tr>
              <a:tr h="1106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Completed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Transfer Station 65% Design Review (Drawings, Front- ends, Specifications, Engineering Analysis and Calculations)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3323381936"/>
                  </a:ext>
                </a:extLst>
              </a:tr>
              <a:tr h="1106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Completed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Transfer Station 90% Design Review (Drawings, Front- ends,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Specifications) &amp; Location and Extend Review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1094694141"/>
                  </a:ext>
                </a:extLst>
              </a:tr>
              <a:tr h="7671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July  - Oct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effectLst/>
                        </a:rPr>
                        <a:t>CMaRBid Proce ss </a:t>
                      </a:r>
                      <a:r>
                        <a:rPr lang="en-US" sz="1800" u="none" strike="noStrike" dirty="0">
                          <a:effectLst/>
                        </a:rPr>
                        <a:t>for Construction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GC Selection / Construction Contract / Sub-contractor bids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480463772"/>
                  </a:ext>
                </a:extLst>
              </a:tr>
              <a:tr h="428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  - Dec - 2021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Sub Contactor &amp; Pre-Infrastructure Construction Phase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Final selection and contract phase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2054792705"/>
                  </a:ext>
                </a:extLst>
              </a:tr>
              <a:tr h="4282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ctr"/>
                </a:tc>
                <a:extLst>
                  <a:ext uri="{0D108BD9-81ED-4DB2-BD59-A6C34878D82A}">
                    <a16:rowId xmlns:a16="http://schemas.microsoft.com/office/drawing/2014/main" val="3484303161"/>
                  </a:ext>
                </a:extLst>
              </a:tr>
              <a:tr h="7671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Jan 2021 - Dec,2021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Civil Work / General Construction / Building and Scale House Construction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ctr"/>
                </a:tc>
                <a:extLst>
                  <a:ext uri="{0D108BD9-81ED-4DB2-BD59-A6C34878D82A}">
                    <a16:rowId xmlns:a16="http://schemas.microsoft.com/office/drawing/2014/main" val="2298913804"/>
                  </a:ext>
                </a:extLst>
              </a:tr>
              <a:tr h="4590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June 2022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u="none" strike="noStrike" dirty="0">
                          <a:effectLst/>
                        </a:rPr>
                        <a:t>Start Operations 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u="none" strike="noStrike" dirty="0">
                          <a:effectLst/>
                        </a:rPr>
                        <a:t> 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29840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04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E817-07BA-44F3-9455-67820AA0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7827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Key Features –Northern Landfill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6D41-5F0C-43FC-9304-7CEF510F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70" y="1944211"/>
            <a:ext cx="11061576" cy="4305670"/>
          </a:xfrm>
        </p:spPr>
        <p:txBody>
          <a:bodyPr>
            <a:normAutofit/>
          </a:bodyPr>
          <a:lstStyle/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 TWO UNITS WITH 75 AND 26 YEARS OF LIFE CAPACITY </a:t>
            </a:r>
          </a:p>
          <a:p>
            <a:pPr marL="658368" lvl="2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Unit 1 - 51,074,700 cyds  / Unit 2 - 17,956,300 cyds</a:t>
            </a:r>
            <a:endParaRPr lang="en-US" sz="1600" b="1" cap="all" dirty="0"/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 Receive materials from new transfer station and northern routes</a:t>
            </a:r>
            <a:endParaRPr lang="en-US" sz="2400" b="1" dirty="0"/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 626 Acre Site: unit (#1) 211 acres / Unit (#2) 105 – fill Footprint</a:t>
            </a:r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Expanded Traffic study and road improvements under review </a:t>
            </a:r>
            <a:endParaRPr lang="en-US" sz="2400" b="1" dirty="0"/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 commercial customer no public drop-off </a:t>
            </a:r>
            <a:endParaRPr lang="en-US" sz="2400" b="1" dirty="0"/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Utilizing industry operational best practices</a:t>
            </a:r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Estimated PROJECT cost $ 25,000,000.00</a:t>
            </a:r>
          </a:p>
          <a:p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435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A60E3-DC52-4A6D-A9AF-EF39DFA8B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193964"/>
            <a:ext cx="11443855" cy="604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17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9ABD60B-67D9-4E7D-938C-71AACAFA9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040688"/>
              </p:ext>
            </p:extLst>
          </p:nvPr>
        </p:nvGraphicFramePr>
        <p:xfrm>
          <a:off x="182880" y="91440"/>
          <a:ext cx="11681458" cy="606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5316">
                  <a:extLst>
                    <a:ext uri="{9D8B030D-6E8A-4147-A177-3AD203B41FA5}">
                      <a16:colId xmlns:a16="http://schemas.microsoft.com/office/drawing/2014/main" val="1809018762"/>
                    </a:ext>
                  </a:extLst>
                </a:gridCol>
                <a:gridCol w="6017563">
                  <a:extLst>
                    <a:ext uri="{9D8B030D-6E8A-4147-A177-3AD203B41FA5}">
                      <a16:colId xmlns:a16="http://schemas.microsoft.com/office/drawing/2014/main" val="4014724462"/>
                    </a:ext>
                  </a:extLst>
                </a:gridCol>
                <a:gridCol w="2818579">
                  <a:extLst>
                    <a:ext uri="{9D8B030D-6E8A-4147-A177-3AD203B41FA5}">
                      <a16:colId xmlns:a16="http://schemas.microsoft.com/office/drawing/2014/main" val="987767951"/>
                    </a:ext>
                  </a:extLst>
                </a:gridCol>
              </a:tblGrid>
              <a:tr h="480060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Northern Landfill Timetable&amp; 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797003"/>
                  </a:ext>
                </a:extLst>
              </a:tr>
              <a:tr h="5207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b="1" u="none" strike="noStrike" dirty="0">
                          <a:effectLst/>
                        </a:rPr>
                        <a:t>2020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200" u="none" strike="noStrike" dirty="0">
                          <a:effectLst/>
                        </a:rPr>
                        <a:t>Task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200" u="none" strike="noStrike" dirty="0">
                          <a:effectLst/>
                        </a:rPr>
                        <a:t> </a:t>
                      </a:r>
                      <a:endParaRPr lang="en-US" sz="2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3213510564"/>
                  </a:ext>
                </a:extLst>
              </a:tr>
              <a:tr h="1106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Completed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Submittal EDOP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3323381936"/>
                  </a:ext>
                </a:extLst>
              </a:tr>
              <a:tr h="11061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Completed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Transfer Station 30% Design Review (Drawings, Front- ends,</a:t>
                      </a:r>
                      <a:br>
                        <a:rPr lang="en-US" sz="1800" u="none" strike="noStrike" dirty="0">
                          <a:effectLst/>
                        </a:rPr>
                      </a:br>
                      <a:r>
                        <a:rPr lang="en-US" sz="1800" u="none" strike="noStrike" dirty="0">
                          <a:effectLst/>
                        </a:rPr>
                        <a:t>Specifications) &amp; Location and Extend Review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1094694141"/>
                  </a:ext>
                </a:extLst>
              </a:tr>
              <a:tr h="7671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Oct - Nov</a:t>
                      </a:r>
                    </a:p>
                  </a:txBody>
                  <a:tcPr marL="12220" marR="12220" marT="122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Review and Respond to Comments from CDPHE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In process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480463772"/>
                  </a:ext>
                </a:extLst>
              </a:tr>
              <a:tr h="42827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Nov  - Dec - 2021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EDOP Review Process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effectLst/>
                        </a:rPr>
                        <a:t>Continued Development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2054792705"/>
                  </a:ext>
                </a:extLst>
              </a:tr>
              <a:tr h="428271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u="none" strike="noStrike" dirty="0">
                          <a:effectLst/>
                        </a:rPr>
                        <a:t>2021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ctr"/>
                </a:tc>
                <a:extLst>
                  <a:ext uri="{0D108BD9-81ED-4DB2-BD59-A6C34878D82A}">
                    <a16:rowId xmlns:a16="http://schemas.microsoft.com/office/drawing/2014/main" val="3484303161"/>
                  </a:ext>
                </a:extLst>
              </a:tr>
              <a:tr h="767189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u="none" strike="noStrike" dirty="0">
                          <a:effectLst/>
                        </a:rPr>
                        <a:t>Jan 2021 – April 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Draft and Review</a:t>
                      </a: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 Hoping to receive approval in Q1 2021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 anchor="ctr"/>
                </a:tc>
                <a:extLst>
                  <a:ext uri="{0D108BD9-81ED-4DB2-BD59-A6C34878D82A}">
                    <a16:rowId xmlns:a16="http://schemas.microsoft.com/office/drawing/2014/main" val="2298913804"/>
                  </a:ext>
                </a:extLst>
              </a:tr>
              <a:tr h="45908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900" b="1" u="none" strike="noStrike" dirty="0">
                          <a:effectLst/>
                        </a:rPr>
                        <a:t>June 2022 - 2023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u="none" strike="noStrike" dirty="0">
                          <a:effectLst/>
                        </a:rPr>
                        <a:t>C/D Process  &amp; Construction  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900" u="none" strike="noStrike" dirty="0">
                          <a:effectLst/>
                        </a:rPr>
                        <a:t> Pending Permitting Cycle</a:t>
                      </a:r>
                      <a:endParaRPr lang="en-US" sz="1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220" marR="12220" marT="12220" marB="0"/>
                </a:tc>
                <a:extLst>
                  <a:ext uri="{0D108BD9-81ED-4DB2-BD59-A6C34878D82A}">
                    <a16:rowId xmlns:a16="http://schemas.microsoft.com/office/drawing/2014/main" val="298407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90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7E817-07BA-44F3-9455-67820AA0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67827"/>
          </a:xfrm>
        </p:spPr>
        <p:txBody>
          <a:bodyPr/>
          <a:lstStyle/>
          <a:p>
            <a:pPr algn="ctr"/>
            <a:r>
              <a:rPr lang="en-US" dirty="0"/>
              <a:t>Key Features -Transfer Station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66D41-5F0C-43FC-9304-7CEF510F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970" y="1944211"/>
            <a:ext cx="11061576" cy="4305670"/>
          </a:xfrm>
        </p:spPr>
        <p:txBody>
          <a:bodyPr>
            <a:normAutofit/>
          </a:bodyPr>
          <a:lstStyle/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 64,000 SF building</a:t>
            </a:r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 Improved entry to the Scale houses</a:t>
            </a:r>
            <a:endParaRPr lang="en-US" sz="2400" b="1" dirty="0"/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 Administration building </a:t>
            </a:r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Approximately 30-40 transport truck trips per day</a:t>
            </a:r>
            <a:endParaRPr lang="en-US" sz="2400" b="1" dirty="0"/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 Has a three-day holding capacity for windy days</a:t>
            </a:r>
            <a:endParaRPr lang="en-US" sz="2400" b="1" dirty="0"/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 Improved disposal AREA for ALL customers</a:t>
            </a:r>
          </a:p>
          <a:p>
            <a:pPr marL="182880" indent="-27432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400" b="1" cap="all" dirty="0"/>
              <a:t>Estimated PROJECT cost $ 27,000,000.00</a:t>
            </a:r>
          </a:p>
          <a:p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3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50807" y="1191016"/>
            <a:ext cx="48603" cy="42842"/>
          </a:xfrm>
          <a:prstGeom prst="rect">
            <a:avLst/>
          </a:prstGeom>
        </p:spPr>
        <p:txBody>
          <a:bodyPr vert="vert270" wrap="square" lIns="0" tIns="3012" rIns="0" bIns="0" rtlCol="0">
            <a:spAutoFit/>
          </a:bodyPr>
          <a:lstStyle/>
          <a:p>
            <a:pPr marL="6694">
              <a:spcBef>
                <a:spcPts val="24"/>
              </a:spcBef>
            </a:pPr>
            <a:r>
              <a:rPr sz="316" dirty="0">
                <a:latin typeface="Arial"/>
                <a:cs typeface="Arial"/>
              </a:rPr>
              <a:t>R</a:t>
            </a:r>
          </a:p>
        </p:txBody>
      </p:sp>
      <p:sp>
        <p:nvSpPr>
          <p:cNvPr id="3" name="object 3"/>
          <p:cNvSpPr/>
          <p:nvPr/>
        </p:nvSpPr>
        <p:spPr>
          <a:xfrm>
            <a:off x="353827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" name="object 4"/>
          <p:cNvSpPr/>
          <p:nvPr/>
        </p:nvSpPr>
        <p:spPr>
          <a:xfrm>
            <a:off x="3577230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" name="object 5"/>
          <p:cNvSpPr/>
          <p:nvPr/>
        </p:nvSpPr>
        <p:spPr>
          <a:xfrm>
            <a:off x="361618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" name="object 6"/>
          <p:cNvSpPr/>
          <p:nvPr/>
        </p:nvSpPr>
        <p:spPr>
          <a:xfrm>
            <a:off x="365514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" name="object 7"/>
          <p:cNvSpPr/>
          <p:nvPr/>
        </p:nvSpPr>
        <p:spPr>
          <a:xfrm>
            <a:off x="369410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" name="object 8"/>
          <p:cNvSpPr/>
          <p:nvPr/>
        </p:nvSpPr>
        <p:spPr>
          <a:xfrm>
            <a:off x="373306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" name="object 9"/>
          <p:cNvSpPr/>
          <p:nvPr/>
        </p:nvSpPr>
        <p:spPr>
          <a:xfrm>
            <a:off x="377202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" name="object 10"/>
          <p:cNvSpPr/>
          <p:nvPr/>
        </p:nvSpPr>
        <p:spPr>
          <a:xfrm>
            <a:off x="381045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" name="object 11"/>
          <p:cNvSpPr/>
          <p:nvPr/>
        </p:nvSpPr>
        <p:spPr>
          <a:xfrm>
            <a:off x="384941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" name="object 12"/>
          <p:cNvSpPr/>
          <p:nvPr/>
        </p:nvSpPr>
        <p:spPr>
          <a:xfrm>
            <a:off x="388837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" name="object 13"/>
          <p:cNvSpPr/>
          <p:nvPr/>
        </p:nvSpPr>
        <p:spPr>
          <a:xfrm>
            <a:off x="4005250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" name="object 14"/>
          <p:cNvSpPr/>
          <p:nvPr/>
        </p:nvSpPr>
        <p:spPr>
          <a:xfrm>
            <a:off x="404420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" name="object 15"/>
          <p:cNvSpPr/>
          <p:nvPr/>
        </p:nvSpPr>
        <p:spPr>
          <a:xfrm>
            <a:off x="408316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" name="object 16"/>
          <p:cNvSpPr/>
          <p:nvPr/>
        </p:nvSpPr>
        <p:spPr>
          <a:xfrm>
            <a:off x="412212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" name="object 17"/>
          <p:cNvSpPr/>
          <p:nvPr/>
        </p:nvSpPr>
        <p:spPr>
          <a:xfrm>
            <a:off x="416108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" name="object 18"/>
          <p:cNvSpPr/>
          <p:nvPr/>
        </p:nvSpPr>
        <p:spPr>
          <a:xfrm>
            <a:off x="4200040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" name="object 19"/>
          <p:cNvSpPr/>
          <p:nvPr/>
        </p:nvSpPr>
        <p:spPr>
          <a:xfrm>
            <a:off x="423899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" name="object 20"/>
          <p:cNvSpPr/>
          <p:nvPr/>
        </p:nvSpPr>
        <p:spPr>
          <a:xfrm>
            <a:off x="427795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" name="object 21"/>
          <p:cNvSpPr/>
          <p:nvPr/>
        </p:nvSpPr>
        <p:spPr>
          <a:xfrm>
            <a:off x="431691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" name="object 22"/>
          <p:cNvSpPr/>
          <p:nvPr/>
        </p:nvSpPr>
        <p:spPr>
          <a:xfrm>
            <a:off x="435587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" name="object 23"/>
          <p:cNvSpPr/>
          <p:nvPr/>
        </p:nvSpPr>
        <p:spPr>
          <a:xfrm>
            <a:off x="4394830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" name="object 24"/>
          <p:cNvSpPr/>
          <p:nvPr/>
        </p:nvSpPr>
        <p:spPr>
          <a:xfrm>
            <a:off x="443378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" name="object 25"/>
          <p:cNvSpPr/>
          <p:nvPr/>
        </p:nvSpPr>
        <p:spPr>
          <a:xfrm>
            <a:off x="447274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" name="object 26"/>
          <p:cNvSpPr/>
          <p:nvPr/>
        </p:nvSpPr>
        <p:spPr>
          <a:xfrm>
            <a:off x="451170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" name="object 27"/>
          <p:cNvSpPr/>
          <p:nvPr/>
        </p:nvSpPr>
        <p:spPr>
          <a:xfrm>
            <a:off x="455066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" name="object 28"/>
          <p:cNvSpPr/>
          <p:nvPr/>
        </p:nvSpPr>
        <p:spPr>
          <a:xfrm>
            <a:off x="458962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" name="object 29"/>
          <p:cNvSpPr/>
          <p:nvPr/>
        </p:nvSpPr>
        <p:spPr>
          <a:xfrm>
            <a:off x="462857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" name="object 30"/>
          <p:cNvSpPr/>
          <p:nvPr/>
        </p:nvSpPr>
        <p:spPr>
          <a:xfrm>
            <a:off x="466753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" name="object 31"/>
          <p:cNvSpPr/>
          <p:nvPr/>
        </p:nvSpPr>
        <p:spPr>
          <a:xfrm>
            <a:off x="470649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" name="object 32"/>
          <p:cNvSpPr/>
          <p:nvPr/>
        </p:nvSpPr>
        <p:spPr>
          <a:xfrm>
            <a:off x="474545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" name="object 33"/>
          <p:cNvSpPr/>
          <p:nvPr/>
        </p:nvSpPr>
        <p:spPr>
          <a:xfrm>
            <a:off x="478441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" name="object 34"/>
          <p:cNvSpPr/>
          <p:nvPr/>
        </p:nvSpPr>
        <p:spPr>
          <a:xfrm>
            <a:off x="482336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" name="object 35"/>
          <p:cNvSpPr/>
          <p:nvPr/>
        </p:nvSpPr>
        <p:spPr>
          <a:xfrm>
            <a:off x="486232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" name="object 36"/>
          <p:cNvSpPr/>
          <p:nvPr/>
        </p:nvSpPr>
        <p:spPr>
          <a:xfrm>
            <a:off x="490128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" name="object 37"/>
          <p:cNvSpPr/>
          <p:nvPr/>
        </p:nvSpPr>
        <p:spPr>
          <a:xfrm>
            <a:off x="494024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" name="object 38"/>
          <p:cNvSpPr/>
          <p:nvPr/>
        </p:nvSpPr>
        <p:spPr>
          <a:xfrm>
            <a:off x="497920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" name="object 39"/>
          <p:cNvSpPr/>
          <p:nvPr/>
        </p:nvSpPr>
        <p:spPr>
          <a:xfrm>
            <a:off x="501815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" name="object 40"/>
          <p:cNvSpPr/>
          <p:nvPr/>
        </p:nvSpPr>
        <p:spPr>
          <a:xfrm>
            <a:off x="505711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" name="object 41"/>
          <p:cNvSpPr/>
          <p:nvPr/>
        </p:nvSpPr>
        <p:spPr>
          <a:xfrm>
            <a:off x="509607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" name="object 42"/>
          <p:cNvSpPr/>
          <p:nvPr/>
        </p:nvSpPr>
        <p:spPr>
          <a:xfrm>
            <a:off x="513503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" name="object 43"/>
          <p:cNvSpPr/>
          <p:nvPr/>
        </p:nvSpPr>
        <p:spPr>
          <a:xfrm>
            <a:off x="517399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" name="object 44"/>
          <p:cNvSpPr/>
          <p:nvPr/>
        </p:nvSpPr>
        <p:spPr>
          <a:xfrm>
            <a:off x="5212950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" name="object 45"/>
          <p:cNvSpPr/>
          <p:nvPr/>
        </p:nvSpPr>
        <p:spPr>
          <a:xfrm>
            <a:off x="525138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" name="object 46"/>
          <p:cNvSpPr/>
          <p:nvPr/>
        </p:nvSpPr>
        <p:spPr>
          <a:xfrm>
            <a:off x="529034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" name="object 47"/>
          <p:cNvSpPr/>
          <p:nvPr/>
        </p:nvSpPr>
        <p:spPr>
          <a:xfrm>
            <a:off x="532930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" name="object 48"/>
          <p:cNvSpPr/>
          <p:nvPr/>
        </p:nvSpPr>
        <p:spPr>
          <a:xfrm>
            <a:off x="536826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" name="object 49"/>
          <p:cNvSpPr/>
          <p:nvPr/>
        </p:nvSpPr>
        <p:spPr>
          <a:xfrm>
            <a:off x="540722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" name="object 50"/>
          <p:cNvSpPr/>
          <p:nvPr/>
        </p:nvSpPr>
        <p:spPr>
          <a:xfrm>
            <a:off x="544617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" name="object 51"/>
          <p:cNvSpPr/>
          <p:nvPr/>
        </p:nvSpPr>
        <p:spPr>
          <a:xfrm>
            <a:off x="548513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" name="object 52"/>
          <p:cNvSpPr/>
          <p:nvPr/>
        </p:nvSpPr>
        <p:spPr>
          <a:xfrm>
            <a:off x="552409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" name="object 53"/>
          <p:cNvSpPr/>
          <p:nvPr/>
        </p:nvSpPr>
        <p:spPr>
          <a:xfrm>
            <a:off x="556305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" name="object 54"/>
          <p:cNvSpPr/>
          <p:nvPr/>
        </p:nvSpPr>
        <p:spPr>
          <a:xfrm>
            <a:off x="560201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" name="object 55"/>
          <p:cNvSpPr/>
          <p:nvPr/>
        </p:nvSpPr>
        <p:spPr>
          <a:xfrm>
            <a:off x="564096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" name="object 56"/>
          <p:cNvSpPr/>
          <p:nvPr/>
        </p:nvSpPr>
        <p:spPr>
          <a:xfrm>
            <a:off x="567992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" name="object 57"/>
          <p:cNvSpPr/>
          <p:nvPr/>
        </p:nvSpPr>
        <p:spPr>
          <a:xfrm>
            <a:off x="571888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" name="object 58"/>
          <p:cNvSpPr/>
          <p:nvPr/>
        </p:nvSpPr>
        <p:spPr>
          <a:xfrm>
            <a:off x="575784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" name="object 59"/>
          <p:cNvSpPr/>
          <p:nvPr/>
        </p:nvSpPr>
        <p:spPr>
          <a:xfrm>
            <a:off x="579680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" name="object 60"/>
          <p:cNvSpPr/>
          <p:nvPr/>
        </p:nvSpPr>
        <p:spPr>
          <a:xfrm>
            <a:off x="5835760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" name="object 61"/>
          <p:cNvSpPr/>
          <p:nvPr/>
        </p:nvSpPr>
        <p:spPr>
          <a:xfrm>
            <a:off x="587471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" name="object 62"/>
          <p:cNvSpPr/>
          <p:nvPr/>
        </p:nvSpPr>
        <p:spPr>
          <a:xfrm>
            <a:off x="591367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" name="object 63"/>
          <p:cNvSpPr/>
          <p:nvPr/>
        </p:nvSpPr>
        <p:spPr>
          <a:xfrm>
            <a:off x="595263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" name="object 64"/>
          <p:cNvSpPr/>
          <p:nvPr/>
        </p:nvSpPr>
        <p:spPr>
          <a:xfrm>
            <a:off x="599159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" name="object 65"/>
          <p:cNvSpPr/>
          <p:nvPr/>
        </p:nvSpPr>
        <p:spPr>
          <a:xfrm>
            <a:off x="6030550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" name="object 66"/>
          <p:cNvSpPr/>
          <p:nvPr/>
        </p:nvSpPr>
        <p:spPr>
          <a:xfrm>
            <a:off x="606950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" name="object 67"/>
          <p:cNvSpPr/>
          <p:nvPr/>
        </p:nvSpPr>
        <p:spPr>
          <a:xfrm>
            <a:off x="610846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" name="object 68"/>
          <p:cNvSpPr/>
          <p:nvPr/>
        </p:nvSpPr>
        <p:spPr>
          <a:xfrm>
            <a:off x="614742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" name="object 69"/>
          <p:cNvSpPr/>
          <p:nvPr/>
        </p:nvSpPr>
        <p:spPr>
          <a:xfrm>
            <a:off x="618638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" name="object 70"/>
          <p:cNvSpPr/>
          <p:nvPr/>
        </p:nvSpPr>
        <p:spPr>
          <a:xfrm>
            <a:off x="622534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" name="object 71"/>
          <p:cNvSpPr/>
          <p:nvPr/>
        </p:nvSpPr>
        <p:spPr>
          <a:xfrm>
            <a:off x="626429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" name="object 72"/>
          <p:cNvSpPr/>
          <p:nvPr/>
        </p:nvSpPr>
        <p:spPr>
          <a:xfrm>
            <a:off x="630325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" name="object 73"/>
          <p:cNvSpPr/>
          <p:nvPr/>
        </p:nvSpPr>
        <p:spPr>
          <a:xfrm>
            <a:off x="634221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" name="object 74"/>
          <p:cNvSpPr/>
          <p:nvPr/>
        </p:nvSpPr>
        <p:spPr>
          <a:xfrm>
            <a:off x="638117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" name="object 75"/>
          <p:cNvSpPr/>
          <p:nvPr/>
        </p:nvSpPr>
        <p:spPr>
          <a:xfrm>
            <a:off x="642013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" name="object 76"/>
          <p:cNvSpPr/>
          <p:nvPr/>
        </p:nvSpPr>
        <p:spPr>
          <a:xfrm>
            <a:off x="645908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" name="object 77"/>
          <p:cNvSpPr/>
          <p:nvPr/>
        </p:nvSpPr>
        <p:spPr>
          <a:xfrm>
            <a:off x="649804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" name="object 78"/>
          <p:cNvSpPr/>
          <p:nvPr/>
        </p:nvSpPr>
        <p:spPr>
          <a:xfrm>
            <a:off x="653700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" name="object 79"/>
          <p:cNvSpPr/>
          <p:nvPr/>
        </p:nvSpPr>
        <p:spPr>
          <a:xfrm>
            <a:off x="657596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" name="object 80"/>
          <p:cNvSpPr/>
          <p:nvPr/>
        </p:nvSpPr>
        <p:spPr>
          <a:xfrm>
            <a:off x="661492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" name="object 81"/>
          <p:cNvSpPr/>
          <p:nvPr/>
        </p:nvSpPr>
        <p:spPr>
          <a:xfrm>
            <a:off x="6653880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" name="object 82"/>
          <p:cNvSpPr/>
          <p:nvPr/>
        </p:nvSpPr>
        <p:spPr>
          <a:xfrm>
            <a:off x="669283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" name="object 83"/>
          <p:cNvSpPr/>
          <p:nvPr/>
        </p:nvSpPr>
        <p:spPr>
          <a:xfrm>
            <a:off x="673127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" name="object 84"/>
          <p:cNvSpPr/>
          <p:nvPr/>
        </p:nvSpPr>
        <p:spPr>
          <a:xfrm>
            <a:off x="677023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" name="object 85"/>
          <p:cNvSpPr/>
          <p:nvPr/>
        </p:nvSpPr>
        <p:spPr>
          <a:xfrm>
            <a:off x="680919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" name="object 86"/>
          <p:cNvSpPr/>
          <p:nvPr/>
        </p:nvSpPr>
        <p:spPr>
          <a:xfrm>
            <a:off x="684815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" name="object 87"/>
          <p:cNvSpPr/>
          <p:nvPr/>
        </p:nvSpPr>
        <p:spPr>
          <a:xfrm>
            <a:off x="688710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" name="object 88"/>
          <p:cNvSpPr/>
          <p:nvPr/>
        </p:nvSpPr>
        <p:spPr>
          <a:xfrm>
            <a:off x="692606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" name="object 89"/>
          <p:cNvSpPr/>
          <p:nvPr/>
        </p:nvSpPr>
        <p:spPr>
          <a:xfrm>
            <a:off x="696502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" name="object 90"/>
          <p:cNvSpPr/>
          <p:nvPr/>
        </p:nvSpPr>
        <p:spPr>
          <a:xfrm>
            <a:off x="700398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" name="object 91"/>
          <p:cNvSpPr/>
          <p:nvPr/>
        </p:nvSpPr>
        <p:spPr>
          <a:xfrm>
            <a:off x="704294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" name="object 92"/>
          <p:cNvSpPr/>
          <p:nvPr/>
        </p:nvSpPr>
        <p:spPr>
          <a:xfrm>
            <a:off x="708189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" name="object 93"/>
          <p:cNvSpPr/>
          <p:nvPr/>
        </p:nvSpPr>
        <p:spPr>
          <a:xfrm>
            <a:off x="712085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" name="object 94"/>
          <p:cNvSpPr/>
          <p:nvPr/>
        </p:nvSpPr>
        <p:spPr>
          <a:xfrm>
            <a:off x="715981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" name="object 95"/>
          <p:cNvSpPr/>
          <p:nvPr/>
        </p:nvSpPr>
        <p:spPr>
          <a:xfrm>
            <a:off x="719877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" name="object 96"/>
          <p:cNvSpPr/>
          <p:nvPr/>
        </p:nvSpPr>
        <p:spPr>
          <a:xfrm>
            <a:off x="723773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" name="object 97"/>
          <p:cNvSpPr/>
          <p:nvPr/>
        </p:nvSpPr>
        <p:spPr>
          <a:xfrm>
            <a:off x="727668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" name="object 98"/>
          <p:cNvSpPr/>
          <p:nvPr/>
        </p:nvSpPr>
        <p:spPr>
          <a:xfrm>
            <a:off x="731564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" name="object 99"/>
          <p:cNvSpPr/>
          <p:nvPr/>
        </p:nvSpPr>
        <p:spPr>
          <a:xfrm>
            <a:off x="735460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" name="object 100"/>
          <p:cNvSpPr/>
          <p:nvPr/>
        </p:nvSpPr>
        <p:spPr>
          <a:xfrm>
            <a:off x="739356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" name="object 101"/>
          <p:cNvSpPr/>
          <p:nvPr/>
        </p:nvSpPr>
        <p:spPr>
          <a:xfrm>
            <a:off x="743252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" name="object 102"/>
          <p:cNvSpPr/>
          <p:nvPr/>
        </p:nvSpPr>
        <p:spPr>
          <a:xfrm>
            <a:off x="7471480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" name="object 103"/>
          <p:cNvSpPr/>
          <p:nvPr/>
        </p:nvSpPr>
        <p:spPr>
          <a:xfrm>
            <a:off x="751043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" name="object 104"/>
          <p:cNvSpPr/>
          <p:nvPr/>
        </p:nvSpPr>
        <p:spPr>
          <a:xfrm>
            <a:off x="754939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" name="object 105"/>
          <p:cNvSpPr/>
          <p:nvPr/>
        </p:nvSpPr>
        <p:spPr>
          <a:xfrm>
            <a:off x="758835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" name="object 106"/>
          <p:cNvSpPr/>
          <p:nvPr/>
        </p:nvSpPr>
        <p:spPr>
          <a:xfrm>
            <a:off x="762731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" name="object 107"/>
          <p:cNvSpPr/>
          <p:nvPr/>
        </p:nvSpPr>
        <p:spPr>
          <a:xfrm>
            <a:off x="766627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" name="object 108"/>
          <p:cNvSpPr/>
          <p:nvPr/>
        </p:nvSpPr>
        <p:spPr>
          <a:xfrm>
            <a:off x="770522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" name="object 109"/>
          <p:cNvSpPr/>
          <p:nvPr/>
        </p:nvSpPr>
        <p:spPr>
          <a:xfrm>
            <a:off x="774418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" name="object 110"/>
          <p:cNvSpPr/>
          <p:nvPr/>
        </p:nvSpPr>
        <p:spPr>
          <a:xfrm>
            <a:off x="778314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" name="object 111"/>
          <p:cNvSpPr/>
          <p:nvPr/>
        </p:nvSpPr>
        <p:spPr>
          <a:xfrm>
            <a:off x="7822102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" name="object 112"/>
          <p:cNvSpPr/>
          <p:nvPr/>
        </p:nvSpPr>
        <p:spPr>
          <a:xfrm>
            <a:off x="786106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" name="object 113"/>
          <p:cNvSpPr/>
          <p:nvPr/>
        </p:nvSpPr>
        <p:spPr>
          <a:xfrm>
            <a:off x="790001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" name="object 114"/>
          <p:cNvSpPr/>
          <p:nvPr/>
        </p:nvSpPr>
        <p:spPr>
          <a:xfrm>
            <a:off x="793897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" name="object 115"/>
          <p:cNvSpPr/>
          <p:nvPr/>
        </p:nvSpPr>
        <p:spPr>
          <a:xfrm>
            <a:off x="797793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" name="object 116"/>
          <p:cNvSpPr/>
          <p:nvPr/>
        </p:nvSpPr>
        <p:spPr>
          <a:xfrm>
            <a:off x="801689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" name="object 117"/>
          <p:cNvSpPr/>
          <p:nvPr/>
        </p:nvSpPr>
        <p:spPr>
          <a:xfrm>
            <a:off x="805585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" name="object 118"/>
          <p:cNvSpPr/>
          <p:nvPr/>
        </p:nvSpPr>
        <p:spPr>
          <a:xfrm>
            <a:off x="809480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" name="object 119"/>
          <p:cNvSpPr/>
          <p:nvPr/>
        </p:nvSpPr>
        <p:spPr>
          <a:xfrm>
            <a:off x="813376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" name="object 120"/>
          <p:cNvSpPr/>
          <p:nvPr/>
        </p:nvSpPr>
        <p:spPr>
          <a:xfrm>
            <a:off x="817220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" name="object 121"/>
          <p:cNvSpPr/>
          <p:nvPr/>
        </p:nvSpPr>
        <p:spPr>
          <a:xfrm>
            <a:off x="821116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" name="object 122"/>
          <p:cNvSpPr/>
          <p:nvPr/>
        </p:nvSpPr>
        <p:spPr>
          <a:xfrm>
            <a:off x="8328038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" name="object 123"/>
          <p:cNvSpPr/>
          <p:nvPr/>
        </p:nvSpPr>
        <p:spPr>
          <a:xfrm>
            <a:off x="8366996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" name="object 124"/>
          <p:cNvSpPr/>
          <p:nvPr/>
        </p:nvSpPr>
        <p:spPr>
          <a:xfrm>
            <a:off x="8405954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" name="object 125"/>
          <p:cNvSpPr/>
          <p:nvPr/>
        </p:nvSpPr>
        <p:spPr>
          <a:xfrm>
            <a:off x="844491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" name="object 126"/>
          <p:cNvSpPr/>
          <p:nvPr/>
        </p:nvSpPr>
        <p:spPr>
          <a:xfrm>
            <a:off x="848387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" name="object 127"/>
          <p:cNvSpPr/>
          <p:nvPr/>
        </p:nvSpPr>
        <p:spPr>
          <a:xfrm>
            <a:off x="8522829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" name="object 128"/>
          <p:cNvSpPr/>
          <p:nvPr/>
        </p:nvSpPr>
        <p:spPr>
          <a:xfrm>
            <a:off x="8561787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" name="object 129"/>
          <p:cNvSpPr/>
          <p:nvPr/>
        </p:nvSpPr>
        <p:spPr>
          <a:xfrm>
            <a:off x="8600745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" name="object 130"/>
          <p:cNvSpPr/>
          <p:nvPr/>
        </p:nvSpPr>
        <p:spPr>
          <a:xfrm>
            <a:off x="8639703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" name="object 131"/>
          <p:cNvSpPr/>
          <p:nvPr/>
        </p:nvSpPr>
        <p:spPr>
          <a:xfrm>
            <a:off x="8678661" y="646703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" name="object 132"/>
          <p:cNvSpPr/>
          <p:nvPr/>
        </p:nvSpPr>
        <p:spPr>
          <a:xfrm>
            <a:off x="4212507" y="662287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985" y="197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" name="object 133"/>
          <p:cNvSpPr/>
          <p:nvPr/>
        </p:nvSpPr>
        <p:spPr>
          <a:xfrm>
            <a:off x="4558454" y="662807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" name="object 134"/>
          <p:cNvSpPr/>
          <p:nvPr/>
        </p:nvSpPr>
        <p:spPr>
          <a:xfrm>
            <a:off x="4817136" y="6622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" name="object 135"/>
          <p:cNvSpPr/>
          <p:nvPr/>
        </p:nvSpPr>
        <p:spPr>
          <a:xfrm>
            <a:off x="5507473" y="662287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970" y="197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" name="object 136"/>
          <p:cNvSpPr/>
          <p:nvPr/>
        </p:nvSpPr>
        <p:spPr>
          <a:xfrm>
            <a:off x="6112103" y="6622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" name="object 137"/>
          <p:cNvSpPr/>
          <p:nvPr/>
        </p:nvSpPr>
        <p:spPr>
          <a:xfrm>
            <a:off x="6802960" y="662287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985" y="197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" name="object 138"/>
          <p:cNvSpPr/>
          <p:nvPr/>
        </p:nvSpPr>
        <p:spPr>
          <a:xfrm>
            <a:off x="7407070" y="662287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985" y="197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" name="object 139"/>
          <p:cNvSpPr/>
          <p:nvPr/>
        </p:nvSpPr>
        <p:spPr>
          <a:xfrm>
            <a:off x="8098445" y="662807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" name="object 140"/>
          <p:cNvSpPr/>
          <p:nvPr/>
        </p:nvSpPr>
        <p:spPr>
          <a:xfrm>
            <a:off x="7333309" y="662287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985" y="0"/>
                </a:moveTo>
                <a:lnTo>
                  <a:pt x="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" name="object 141"/>
          <p:cNvSpPr/>
          <p:nvPr/>
        </p:nvSpPr>
        <p:spPr>
          <a:xfrm>
            <a:off x="6987880" y="662287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985" y="0"/>
                </a:moveTo>
                <a:lnTo>
                  <a:pt x="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" name="object 142"/>
          <p:cNvSpPr/>
          <p:nvPr/>
        </p:nvSpPr>
        <p:spPr>
          <a:xfrm>
            <a:off x="6642452" y="66280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" name="object 143"/>
          <p:cNvSpPr/>
          <p:nvPr/>
        </p:nvSpPr>
        <p:spPr>
          <a:xfrm>
            <a:off x="6584794" y="662287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985" y="0"/>
                </a:moveTo>
                <a:lnTo>
                  <a:pt x="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" name="object 144"/>
          <p:cNvSpPr/>
          <p:nvPr/>
        </p:nvSpPr>
        <p:spPr>
          <a:xfrm>
            <a:off x="6384290" y="66228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" name="object 145"/>
          <p:cNvSpPr/>
          <p:nvPr/>
        </p:nvSpPr>
        <p:spPr>
          <a:xfrm>
            <a:off x="5894456" y="662807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" name="object 146"/>
          <p:cNvSpPr/>
          <p:nvPr/>
        </p:nvSpPr>
        <p:spPr>
          <a:xfrm>
            <a:off x="5692914" y="662287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985" y="0"/>
                </a:moveTo>
                <a:lnTo>
                  <a:pt x="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" name="object 147"/>
          <p:cNvSpPr/>
          <p:nvPr/>
        </p:nvSpPr>
        <p:spPr>
          <a:xfrm>
            <a:off x="4944399" y="662287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985" y="0"/>
                </a:moveTo>
                <a:lnTo>
                  <a:pt x="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" name="object 148"/>
          <p:cNvSpPr/>
          <p:nvPr/>
        </p:nvSpPr>
        <p:spPr>
          <a:xfrm>
            <a:off x="4742856" y="662287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1970" y="0"/>
                </a:moveTo>
                <a:lnTo>
                  <a:pt x="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" name="object 149"/>
          <p:cNvSpPr/>
          <p:nvPr/>
        </p:nvSpPr>
        <p:spPr>
          <a:xfrm>
            <a:off x="3492562" y="5165841"/>
            <a:ext cx="6359" cy="6359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0" y="11825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" name="object 150"/>
          <p:cNvSpPr/>
          <p:nvPr/>
        </p:nvSpPr>
        <p:spPr>
          <a:xfrm>
            <a:off x="3492562" y="5220902"/>
            <a:ext cx="6359" cy="6359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0" y="11825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" name="object 151"/>
          <p:cNvSpPr/>
          <p:nvPr/>
        </p:nvSpPr>
        <p:spPr>
          <a:xfrm>
            <a:off x="3492562" y="5275963"/>
            <a:ext cx="6359" cy="6359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0" y="11825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" name="object 152"/>
          <p:cNvSpPr/>
          <p:nvPr/>
        </p:nvSpPr>
        <p:spPr>
          <a:xfrm>
            <a:off x="3492562" y="5331024"/>
            <a:ext cx="6359" cy="6359"/>
          </a:xfrm>
          <a:custGeom>
            <a:avLst/>
            <a:gdLst/>
            <a:ahLst/>
            <a:cxnLst/>
            <a:rect l="l" t="t" r="r" b="b"/>
            <a:pathLst>
              <a:path w="12064" h="12065">
                <a:moveTo>
                  <a:pt x="0" y="11825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" name="object 153"/>
          <p:cNvSpPr/>
          <p:nvPr/>
        </p:nvSpPr>
        <p:spPr>
          <a:xfrm>
            <a:off x="3500353" y="5152335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" name="object 154"/>
          <p:cNvSpPr/>
          <p:nvPr/>
        </p:nvSpPr>
        <p:spPr>
          <a:xfrm>
            <a:off x="3500353" y="5190774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" name="object 155"/>
          <p:cNvSpPr/>
          <p:nvPr/>
        </p:nvSpPr>
        <p:spPr>
          <a:xfrm>
            <a:off x="3500353" y="5229732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" name="object 156"/>
          <p:cNvSpPr/>
          <p:nvPr/>
        </p:nvSpPr>
        <p:spPr>
          <a:xfrm>
            <a:off x="3500353" y="5268690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" name="object 157"/>
          <p:cNvSpPr/>
          <p:nvPr/>
        </p:nvSpPr>
        <p:spPr>
          <a:xfrm>
            <a:off x="3500353" y="5307648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" name="object 158"/>
          <p:cNvSpPr/>
          <p:nvPr/>
        </p:nvSpPr>
        <p:spPr>
          <a:xfrm>
            <a:off x="3500353" y="5346606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" name="object 159"/>
          <p:cNvSpPr/>
          <p:nvPr/>
        </p:nvSpPr>
        <p:spPr>
          <a:xfrm>
            <a:off x="8510881" y="5379850"/>
            <a:ext cx="6359" cy="6025"/>
          </a:xfrm>
          <a:custGeom>
            <a:avLst/>
            <a:gdLst/>
            <a:ahLst/>
            <a:cxnLst/>
            <a:rect l="l" t="t" r="r" b="b"/>
            <a:pathLst>
              <a:path w="12065" h="11429">
                <a:moveTo>
                  <a:pt x="0" y="1084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" name="object 160"/>
          <p:cNvSpPr/>
          <p:nvPr/>
        </p:nvSpPr>
        <p:spPr>
          <a:xfrm>
            <a:off x="8565943" y="5379850"/>
            <a:ext cx="6359" cy="6025"/>
          </a:xfrm>
          <a:custGeom>
            <a:avLst/>
            <a:gdLst/>
            <a:ahLst/>
            <a:cxnLst/>
            <a:rect l="l" t="t" r="r" b="b"/>
            <a:pathLst>
              <a:path w="12065" h="11429">
                <a:moveTo>
                  <a:pt x="0" y="1084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" name="object 161"/>
          <p:cNvSpPr/>
          <p:nvPr/>
        </p:nvSpPr>
        <p:spPr>
          <a:xfrm>
            <a:off x="8522829" y="5375176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1970" y="2956"/>
                </a:moveTo>
                <a:lnTo>
                  <a:pt x="1970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" name="object 162"/>
          <p:cNvSpPr/>
          <p:nvPr/>
        </p:nvSpPr>
        <p:spPr>
          <a:xfrm>
            <a:off x="8561787" y="5375176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1970" y="2956"/>
                </a:moveTo>
                <a:lnTo>
                  <a:pt x="1970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" name="object 163"/>
          <p:cNvSpPr/>
          <p:nvPr/>
        </p:nvSpPr>
        <p:spPr>
          <a:xfrm>
            <a:off x="8600745" y="5375176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1970" y="2956"/>
                </a:moveTo>
                <a:lnTo>
                  <a:pt x="1970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" name="object 164"/>
          <p:cNvSpPr/>
          <p:nvPr/>
        </p:nvSpPr>
        <p:spPr>
          <a:xfrm>
            <a:off x="8698920" y="4345124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" name="object 165"/>
          <p:cNvSpPr/>
          <p:nvPr/>
        </p:nvSpPr>
        <p:spPr>
          <a:xfrm>
            <a:off x="8698400" y="3197160"/>
            <a:ext cx="669" cy="1673"/>
          </a:xfrm>
          <a:custGeom>
            <a:avLst/>
            <a:gdLst/>
            <a:ahLst/>
            <a:cxnLst/>
            <a:rect l="l" t="t" r="r" b="b"/>
            <a:pathLst>
              <a:path w="1269" h="3175">
                <a:moveTo>
                  <a:pt x="985" y="295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" name="object 166"/>
          <p:cNvSpPr/>
          <p:nvPr/>
        </p:nvSpPr>
        <p:spPr>
          <a:xfrm>
            <a:off x="8698400" y="2649149"/>
            <a:ext cx="1339" cy="1673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970" y="295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" name="object 167"/>
          <p:cNvSpPr/>
          <p:nvPr/>
        </p:nvSpPr>
        <p:spPr>
          <a:xfrm>
            <a:off x="8698400" y="2100619"/>
            <a:ext cx="1339" cy="1673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970" y="295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" name="object 168"/>
          <p:cNvSpPr/>
          <p:nvPr/>
        </p:nvSpPr>
        <p:spPr>
          <a:xfrm>
            <a:off x="8698400" y="5076498"/>
            <a:ext cx="1339" cy="1673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970" y="0"/>
                </a:moveTo>
                <a:lnTo>
                  <a:pt x="0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" name="object 169"/>
          <p:cNvSpPr/>
          <p:nvPr/>
        </p:nvSpPr>
        <p:spPr>
          <a:xfrm>
            <a:off x="8698400" y="4727953"/>
            <a:ext cx="669" cy="1673"/>
          </a:xfrm>
          <a:custGeom>
            <a:avLst/>
            <a:gdLst/>
            <a:ahLst/>
            <a:cxnLst/>
            <a:rect l="l" t="t" r="r" b="b"/>
            <a:pathLst>
              <a:path w="1269" h="3175">
                <a:moveTo>
                  <a:pt x="985" y="0"/>
                </a:moveTo>
                <a:lnTo>
                  <a:pt x="0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" name="object 170"/>
          <p:cNvSpPr/>
          <p:nvPr/>
        </p:nvSpPr>
        <p:spPr>
          <a:xfrm>
            <a:off x="8698400" y="41809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" name="object 171"/>
          <p:cNvSpPr/>
          <p:nvPr/>
        </p:nvSpPr>
        <p:spPr>
          <a:xfrm>
            <a:off x="8698400" y="3979958"/>
            <a:ext cx="1339" cy="1673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1970" y="0"/>
                </a:moveTo>
                <a:lnTo>
                  <a:pt x="0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" name="object 172"/>
          <p:cNvSpPr/>
          <p:nvPr/>
        </p:nvSpPr>
        <p:spPr>
          <a:xfrm>
            <a:off x="8698400" y="3432466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1970" y="985"/>
                </a:moveTo>
                <a:lnTo>
                  <a:pt x="197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" name="object 173"/>
          <p:cNvSpPr/>
          <p:nvPr/>
        </p:nvSpPr>
        <p:spPr>
          <a:xfrm>
            <a:off x="8698400" y="1936476"/>
            <a:ext cx="669" cy="1673"/>
          </a:xfrm>
          <a:custGeom>
            <a:avLst/>
            <a:gdLst/>
            <a:ahLst/>
            <a:cxnLst/>
            <a:rect l="l" t="t" r="r" b="b"/>
            <a:pathLst>
              <a:path w="1269" h="3175">
                <a:moveTo>
                  <a:pt x="985" y="0"/>
                </a:moveTo>
                <a:lnTo>
                  <a:pt x="0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" name="object 174"/>
          <p:cNvSpPr/>
          <p:nvPr/>
        </p:nvSpPr>
        <p:spPr>
          <a:xfrm>
            <a:off x="8709828" y="67371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" name="object 175"/>
          <p:cNvSpPr/>
          <p:nvPr/>
        </p:nvSpPr>
        <p:spPr>
          <a:xfrm>
            <a:off x="8709828" y="71267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" name="object 176"/>
          <p:cNvSpPr/>
          <p:nvPr/>
        </p:nvSpPr>
        <p:spPr>
          <a:xfrm>
            <a:off x="8709828" y="106277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" name="object 177"/>
          <p:cNvSpPr/>
          <p:nvPr/>
        </p:nvSpPr>
        <p:spPr>
          <a:xfrm>
            <a:off x="8709828" y="110173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" name="object 178"/>
          <p:cNvSpPr/>
          <p:nvPr/>
        </p:nvSpPr>
        <p:spPr>
          <a:xfrm>
            <a:off x="8709828" y="114069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" name="object 179"/>
          <p:cNvSpPr/>
          <p:nvPr/>
        </p:nvSpPr>
        <p:spPr>
          <a:xfrm>
            <a:off x="8709828" y="117965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" name="object 180"/>
          <p:cNvSpPr/>
          <p:nvPr/>
        </p:nvSpPr>
        <p:spPr>
          <a:xfrm>
            <a:off x="8709828" y="121860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" name="object 181"/>
          <p:cNvSpPr/>
          <p:nvPr/>
        </p:nvSpPr>
        <p:spPr>
          <a:xfrm>
            <a:off x="8709828" y="125756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" name="object 182"/>
          <p:cNvSpPr/>
          <p:nvPr/>
        </p:nvSpPr>
        <p:spPr>
          <a:xfrm>
            <a:off x="8709828" y="129652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" name="object 183"/>
          <p:cNvSpPr/>
          <p:nvPr/>
        </p:nvSpPr>
        <p:spPr>
          <a:xfrm>
            <a:off x="8709828" y="133548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" name="object 184"/>
          <p:cNvSpPr/>
          <p:nvPr/>
        </p:nvSpPr>
        <p:spPr>
          <a:xfrm>
            <a:off x="8709828" y="137444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" name="object 185"/>
          <p:cNvSpPr/>
          <p:nvPr/>
        </p:nvSpPr>
        <p:spPr>
          <a:xfrm>
            <a:off x="8709828" y="141339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" name="object 186"/>
          <p:cNvSpPr/>
          <p:nvPr/>
        </p:nvSpPr>
        <p:spPr>
          <a:xfrm>
            <a:off x="8709828" y="145235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" name="object 187"/>
          <p:cNvSpPr/>
          <p:nvPr/>
        </p:nvSpPr>
        <p:spPr>
          <a:xfrm>
            <a:off x="8709828" y="149131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" name="object 188"/>
          <p:cNvSpPr/>
          <p:nvPr/>
        </p:nvSpPr>
        <p:spPr>
          <a:xfrm>
            <a:off x="8709828" y="15302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" name="object 189"/>
          <p:cNvSpPr/>
          <p:nvPr/>
        </p:nvSpPr>
        <p:spPr>
          <a:xfrm>
            <a:off x="8709828" y="156923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" name="object 190"/>
          <p:cNvSpPr/>
          <p:nvPr/>
        </p:nvSpPr>
        <p:spPr>
          <a:xfrm>
            <a:off x="8709828" y="1608189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" name="object 191"/>
          <p:cNvSpPr/>
          <p:nvPr/>
        </p:nvSpPr>
        <p:spPr>
          <a:xfrm>
            <a:off x="8709828" y="164714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" name="object 192"/>
          <p:cNvSpPr/>
          <p:nvPr/>
        </p:nvSpPr>
        <p:spPr>
          <a:xfrm>
            <a:off x="8709828" y="168610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" name="object 193"/>
          <p:cNvSpPr/>
          <p:nvPr/>
        </p:nvSpPr>
        <p:spPr>
          <a:xfrm>
            <a:off x="8709828" y="172506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" name="object 194"/>
          <p:cNvSpPr/>
          <p:nvPr/>
        </p:nvSpPr>
        <p:spPr>
          <a:xfrm>
            <a:off x="8709828" y="176402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" name="object 195"/>
          <p:cNvSpPr/>
          <p:nvPr/>
        </p:nvSpPr>
        <p:spPr>
          <a:xfrm>
            <a:off x="8709828" y="180298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" name="object 196"/>
          <p:cNvSpPr/>
          <p:nvPr/>
        </p:nvSpPr>
        <p:spPr>
          <a:xfrm>
            <a:off x="8709828" y="184193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" name="object 197"/>
          <p:cNvSpPr/>
          <p:nvPr/>
        </p:nvSpPr>
        <p:spPr>
          <a:xfrm>
            <a:off x="8709828" y="188089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" name="object 198"/>
          <p:cNvSpPr/>
          <p:nvPr/>
        </p:nvSpPr>
        <p:spPr>
          <a:xfrm>
            <a:off x="8709828" y="19198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" name="object 199"/>
          <p:cNvSpPr/>
          <p:nvPr/>
        </p:nvSpPr>
        <p:spPr>
          <a:xfrm>
            <a:off x="8709828" y="195881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" name="object 200"/>
          <p:cNvSpPr/>
          <p:nvPr/>
        </p:nvSpPr>
        <p:spPr>
          <a:xfrm>
            <a:off x="8709828" y="199777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" name="object 201"/>
          <p:cNvSpPr/>
          <p:nvPr/>
        </p:nvSpPr>
        <p:spPr>
          <a:xfrm>
            <a:off x="8709828" y="203672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" name="object 202"/>
          <p:cNvSpPr/>
          <p:nvPr/>
        </p:nvSpPr>
        <p:spPr>
          <a:xfrm>
            <a:off x="8709828" y="207568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" name="object 203"/>
          <p:cNvSpPr/>
          <p:nvPr/>
        </p:nvSpPr>
        <p:spPr>
          <a:xfrm>
            <a:off x="8709828" y="211464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" name="object 204"/>
          <p:cNvSpPr/>
          <p:nvPr/>
        </p:nvSpPr>
        <p:spPr>
          <a:xfrm>
            <a:off x="8709828" y="215360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" name="object 205"/>
          <p:cNvSpPr/>
          <p:nvPr/>
        </p:nvSpPr>
        <p:spPr>
          <a:xfrm>
            <a:off x="8709828" y="219256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" name="object 206"/>
          <p:cNvSpPr/>
          <p:nvPr/>
        </p:nvSpPr>
        <p:spPr>
          <a:xfrm>
            <a:off x="8709828" y="223151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" name="object 207"/>
          <p:cNvSpPr/>
          <p:nvPr/>
        </p:nvSpPr>
        <p:spPr>
          <a:xfrm>
            <a:off x="8709828" y="226995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" name="object 208"/>
          <p:cNvSpPr/>
          <p:nvPr/>
        </p:nvSpPr>
        <p:spPr>
          <a:xfrm>
            <a:off x="8709828" y="230891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" name="object 209"/>
          <p:cNvSpPr/>
          <p:nvPr/>
        </p:nvSpPr>
        <p:spPr>
          <a:xfrm>
            <a:off x="8709828" y="23478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" name="object 210"/>
          <p:cNvSpPr/>
          <p:nvPr/>
        </p:nvSpPr>
        <p:spPr>
          <a:xfrm>
            <a:off x="8709828" y="238683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" name="object 211"/>
          <p:cNvSpPr/>
          <p:nvPr/>
        </p:nvSpPr>
        <p:spPr>
          <a:xfrm>
            <a:off x="8709828" y="2425789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" name="object 212"/>
          <p:cNvSpPr/>
          <p:nvPr/>
        </p:nvSpPr>
        <p:spPr>
          <a:xfrm>
            <a:off x="8709828" y="246474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" name="object 213"/>
          <p:cNvSpPr/>
          <p:nvPr/>
        </p:nvSpPr>
        <p:spPr>
          <a:xfrm>
            <a:off x="8709828" y="250370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" name="object 214"/>
          <p:cNvSpPr/>
          <p:nvPr/>
        </p:nvSpPr>
        <p:spPr>
          <a:xfrm>
            <a:off x="8709828" y="254266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" name="object 215"/>
          <p:cNvSpPr/>
          <p:nvPr/>
        </p:nvSpPr>
        <p:spPr>
          <a:xfrm>
            <a:off x="8709828" y="258162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" name="object 216"/>
          <p:cNvSpPr/>
          <p:nvPr/>
        </p:nvSpPr>
        <p:spPr>
          <a:xfrm>
            <a:off x="8709828" y="262058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" name="object 217"/>
          <p:cNvSpPr/>
          <p:nvPr/>
        </p:nvSpPr>
        <p:spPr>
          <a:xfrm>
            <a:off x="8709828" y="265953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" name="object 218"/>
          <p:cNvSpPr/>
          <p:nvPr/>
        </p:nvSpPr>
        <p:spPr>
          <a:xfrm>
            <a:off x="8709828" y="269849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" name="object 219"/>
          <p:cNvSpPr/>
          <p:nvPr/>
        </p:nvSpPr>
        <p:spPr>
          <a:xfrm>
            <a:off x="8709828" y="27374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" name="object 220"/>
          <p:cNvSpPr/>
          <p:nvPr/>
        </p:nvSpPr>
        <p:spPr>
          <a:xfrm>
            <a:off x="8709828" y="277641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" name="object 221"/>
          <p:cNvSpPr/>
          <p:nvPr/>
        </p:nvSpPr>
        <p:spPr>
          <a:xfrm>
            <a:off x="8709828" y="281537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" name="object 222"/>
          <p:cNvSpPr/>
          <p:nvPr/>
        </p:nvSpPr>
        <p:spPr>
          <a:xfrm>
            <a:off x="8709828" y="285432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" name="object 223"/>
          <p:cNvSpPr/>
          <p:nvPr/>
        </p:nvSpPr>
        <p:spPr>
          <a:xfrm>
            <a:off x="8709828" y="289328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" name="object 224"/>
          <p:cNvSpPr/>
          <p:nvPr/>
        </p:nvSpPr>
        <p:spPr>
          <a:xfrm>
            <a:off x="8709828" y="293224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" name="object 225"/>
          <p:cNvSpPr/>
          <p:nvPr/>
        </p:nvSpPr>
        <p:spPr>
          <a:xfrm>
            <a:off x="8709828" y="297120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" name="object 226"/>
          <p:cNvSpPr/>
          <p:nvPr/>
        </p:nvSpPr>
        <p:spPr>
          <a:xfrm>
            <a:off x="8709828" y="301016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" name="object 227"/>
          <p:cNvSpPr/>
          <p:nvPr/>
        </p:nvSpPr>
        <p:spPr>
          <a:xfrm>
            <a:off x="8709828" y="304911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" name="object 228"/>
          <p:cNvSpPr/>
          <p:nvPr/>
        </p:nvSpPr>
        <p:spPr>
          <a:xfrm>
            <a:off x="8709828" y="308807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" name="object 229"/>
          <p:cNvSpPr/>
          <p:nvPr/>
        </p:nvSpPr>
        <p:spPr>
          <a:xfrm>
            <a:off x="8709828" y="312703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" name="object 230"/>
          <p:cNvSpPr/>
          <p:nvPr/>
        </p:nvSpPr>
        <p:spPr>
          <a:xfrm>
            <a:off x="8709828" y="316599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" name="object 231"/>
          <p:cNvSpPr/>
          <p:nvPr/>
        </p:nvSpPr>
        <p:spPr>
          <a:xfrm>
            <a:off x="8709828" y="320495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" name="object 232"/>
          <p:cNvSpPr/>
          <p:nvPr/>
        </p:nvSpPr>
        <p:spPr>
          <a:xfrm>
            <a:off x="8709828" y="3243909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" name="object 233"/>
          <p:cNvSpPr/>
          <p:nvPr/>
        </p:nvSpPr>
        <p:spPr>
          <a:xfrm>
            <a:off x="8709828" y="328286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" name="object 234"/>
          <p:cNvSpPr/>
          <p:nvPr/>
        </p:nvSpPr>
        <p:spPr>
          <a:xfrm>
            <a:off x="8709828" y="332182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" name="object 235"/>
          <p:cNvSpPr/>
          <p:nvPr/>
        </p:nvSpPr>
        <p:spPr>
          <a:xfrm>
            <a:off x="8709828" y="336078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" name="object 236"/>
          <p:cNvSpPr/>
          <p:nvPr/>
        </p:nvSpPr>
        <p:spPr>
          <a:xfrm>
            <a:off x="8709828" y="339974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" name="object 237"/>
          <p:cNvSpPr/>
          <p:nvPr/>
        </p:nvSpPr>
        <p:spPr>
          <a:xfrm>
            <a:off x="8709828" y="3438699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" name="object 238"/>
          <p:cNvSpPr/>
          <p:nvPr/>
        </p:nvSpPr>
        <p:spPr>
          <a:xfrm>
            <a:off x="8709828" y="347765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" name="object 239"/>
          <p:cNvSpPr/>
          <p:nvPr/>
        </p:nvSpPr>
        <p:spPr>
          <a:xfrm>
            <a:off x="8709828" y="351661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" name="object 240"/>
          <p:cNvSpPr/>
          <p:nvPr/>
        </p:nvSpPr>
        <p:spPr>
          <a:xfrm>
            <a:off x="8709828" y="35555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" name="object 241"/>
          <p:cNvSpPr/>
          <p:nvPr/>
        </p:nvSpPr>
        <p:spPr>
          <a:xfrm>
            <a:off x="8709828" y="359453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" name="object 242"/>
          <p:cNvSpPr/>
          <p:nvPr/>
        </p:nvSpPr>
        <p:spPr>
          <a:xfrm>
            <a:off x="8709828" y="363349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" name="object 243"/>
          <p:cNvSpPr/>
          <p:nvPr/>
        </p:nvSpPr>
        <p:spPr>
          <a:xfrm>
            <a:off x="8709828" y="367244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" name="object 244"/>
          <p:cNvSpPr/>
          <p:nvPr/>
        </p:nvSpPr>
        <p:spPr>
          <a:xfrm>
            <a:off x="8709828" y="371088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" name="object 245"/>
          <p:cNvSpPr/>
          <p:nvPr/>
        </p:nvSpPr>
        <p:spPr>
          <a:xfrm>
            <a:off x="8709828" y="374984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" name="object 246"/>
          <p:cNvSpPr/>
          <p:nvPr/>
        </p:nvSpPr>
        <p:spPr>
          <a:xfrm>
            <a:off x="8709828" y="378880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" name="object 247"/>
          <p:cNvSpPr/>
          <p:nvPr/>
        </p:nvSpPr>
        <p:spPr>
          <a:xfrm>
            <a:off x="8709828" y="382776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" name="object 248"/>
          <p:cNvSpPr/>
          <p:nvPr/>
        </p:nvSpPr>
        <p:spPr>
          <a:xfrm>
            <a:off x="8709828" y="3866719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" name="object 249"/>
          <p:cNvSpPr/>
          <p:nvPr/>
        </p:nvSpPr>
        <p:spPr>
          <a:xfrm>
            <a:off x="8709828" y="390567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" name="object 250"/>
          <p:cNvSpPr/>
          <p:nvPr/>
        </p:nvSpPr>
        <p:spPr>
          <a:xfrm>
            <a:off x="8709828" y="394463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" name="object 251"/>
          <p:cNvSpPr/>
          <p:nvPr/>
        </p:nvSpPr>
        <p:spPr>
          <a:xfrm>
            <a:off x="8709828" y="398359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" name="object 252"/>
          <p:cNvSpPr/>
          <p:nvPr/>
        </p:nvSpPr>
        <p:spPr>
          <a:xfrm>
            <a:off x="8709828" y="402255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" name="object 253"/>
          <p:cNvSpPr/>
          <p:nvPr/>
        </p:nvSpPr>
        <p:spPr>
          <a:xfrm>
            <a:off x="8709828" y="4061509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" name="object 254"/>
          <p:cNvSpPr/>
          <p:nvPr/>
        </p:nvSpPr>
        <p:spPr>
          <a:xfrm>
            <a:off x="8709828" y="410046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" name="object 255"/>
          <p:cNvSpPr/>
          <p:nvPr/>
        </p:nvSpPr>
        <p:spPr>
          <a:xfrm>
            <a:off x="8709828" y="413942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" name="object 256"/>
          <p:cNvSpPr/>
          <p:nvPr/>
        </p:nvSpPr>
        <p:spPr>
          <a:xfrm>
            <a:off x="8709828" y="417838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" name="object 257"/>
          <p:cNvSpPr/>
          <p:nvPr/>
        </p:nvSpPr>
        <p:spPr>
          <a:xfrm>
            <a:off x="8709828" y="421734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" name="object 258"/>
          <p:cNvSpPr/>
          <p:nvPr/>
        </p:nvSpPr>
        <p:spPr>
          <a:xfrm>
            <a:off x="8709828" y="425630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" name="object 259"/>
          <p:cNvSpPr/>
          <p:nvPr/>
        </p:nvSpPr>
        <p:spPr>
          <a:xfrm>
            <a:off x="8709828" y="429525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" name="object 260"/>
          <p:cNvSpPr/>
          <p:nvPr/>
        </p:nvSpPr>
        <p:spPr>
          <a:xfrm>
            <a:off x="8709828" y="433421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" name="object 261"/>
          <p:cNvSpPr/>
          <p:nvPr/>
        </p:nvSpPr>
        <p:spPr>
          <a:xfrm>
            <a:off x="8709828" y="437317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" name="object 262"/>
          <p:cNvSpPr/>
          <p:nvPr/>
        </p:nvSpPr>
        <p:spPr>
          <a:xfrm>
            <a:off x="8709828" y="441213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" name="object 263"/>
          <p:cNvSpPr/>
          <p:nvPr/>
        </p:nvSpPr>
        <p:spPr>
          <a:xfrm>
            <a:off x="8709828" y="4451090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" name="object 264"/>
          <p:cNvSpPr/>
          <p:nvPr/>
        </p:nvSpPr>
        <p:spPr>
          <a:xfrm>
            <a:off x="8709828" y="449004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" name="object 265"/>
          <p:cNvSpPr/>
          <p:nvPr/>
        </p:nvSpPr>
        <p:spPr>
          <a:xfrm>
            <a:off x="8709828" y="452900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" name="object 266"/>
          <p:cNvSpPr/>
          <p:nvPr/>
        </p:nvSpPr>
        <p:spPr>
          <a:xfrm>
            <a:off x="8709828" y="456796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" name="object 267"/>
          <p:cNvSpPr/>
          <p:nvPr/>
        </p:nvSpPr>
        <p:spPr>
          <a:xfrm>
            <a:off x="8709828" y="4606922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" name="object 268"/>
          <p:cNvSpPr/>
          <p:nvPr/>
        </p:nvSpPr>
        <p:spPr>
          <a:xfrm>
            <a:off x="8709828" y="464588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" name="object 269"/>
          <p:cNvSpPr/>
          <p:nvPr/>
        </p:nvSpPr>
        <p:spPr>
          <a:xfrm>
            <a:off x="8709828" y="468483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" name="object 270"/>
          <p:cNvSpPr/>
          <p:nvPr/>
        </p:nvSpPr>
        <p:spPr>
          <a:xfrm>
            <a:off x="8709828" y="472379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" name="object 271"/>
          <p:cNvSpPr/>
          <p:nvPr/>
        </p:nvSpPr>
        <p:spPr>
          <a:xfrm>
            <a:off x="8709828" y="476275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" name="object 272"/>
          <p:cNvSpPr/>
          <p:nvPr/>
        </p:nvSpPr>
        <p:spPr>
          <a:xfrm>
            <a:off x="8709828" y="480171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" name="object 273"/>
          <p:cNvSpPr/>
          <p:nvPr/>
        </p:nvSpPr>
        <p:spPr>
          <a:xfrm>
            <a:off x="8709828" y="484067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" name="object 274"/>
          <p:cNvSpPr/>
          <p:nvPr/>
        </p:nvSpPr>
        <p:spPr>
          <a:xfrm>
            <a:off x="8709828" y="4879629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" name="object 275"/>
          <p:cNvSpPr/>
          <p:nvPr/>
        </p:nvSpPr>
        <p:spPr>
          <a:xfrm>
            <a:off x="8709828" y="491858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" name="object 276"/>
          <p:cNvSpPr/>
          <p:nvPr/>
        </p:nvSpPr>
        <p:spPr>
          <a:xfrm>
            <a:off x="8709828" y="4957545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" name="object 277"/>
          <p:cNvSpPr/>
          <p:nvPr/>
        </p:nvSpPr>
        <p:spPr>
          <a:xfrm>
            <a:off x="8709828" y="499650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" name="object 278"/>
          <p:cNvSpPr/>
          <p:nvPr/>
        </p:nvSpPr>
        <p:spPr>
          <a:xfrm>
            <a:off x="8709828" y="5035461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" name="object 279"/>
          <p:cNvSpPr/>
          <p:nvPr/>
        </p:nvSpPr>
        <p:spPr>
          <a:xfrm>
            <a:off x="8709828" y="5074419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" name="object 280"/>
          <p:cNvSpPr/>
          <p:nvPr/>
        </p:nvSpPr>
        <p:spPr>
          <a:xfrm>
            <a:off x="8709828" y="5113377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" name="object 281"/>
          <p:cNvSpPr/>
          <p:nvPr/>
        </p:nvSpPr>
        <p:spPr>
          <a:xfrm>
            <a:off x="8692167" y="745397"/>
            <a:ext cx="0" cy="322316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611006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" name="object 282"/>
          <p:cNvSpPr/>
          <p:nvPr/>
        </p:nvSpPr>
        <p:spPr>
          <a:xfrm>
            <a:off x="8694764" y="1066931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1970" y="985"/>
                </a:moveTo>
                <a:lnTo>
                  <a:pt x="1970" y="985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" name="object 283"/>
          <p:cNvSpPr/>
          <p:nvPr/>
        </p:nvSpPr>
        <p:spPr>
          <a:xfrm>
            <a:off x="8694764" y="744878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970" y="1478"/>
                </a:moveTo>
                <a:lnTo>
                  <a:pt x="1970" y="1478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" name="object 284"/>
          <p:cNvSpPr/>
          <p:nvPr/>
        </p:nvSpPr>
        <p:spPr>
          <a:xfrm>
            <a:off x="3527883" y="745397"/>
            <a:ext cx="0" cy="322316"/>
          </a:xfrm>
          <a:custGeom>
            <a:avLst/>
            <a:gdLst/>
            <a:ahLst/>
            <a:cxnLst/>
            <a:rect l="l" t="t" r="r" b="b"/>
            <a:pathLst>
              <a:path h="611505">
                <a:moveTo>
                  <a:pt x="0" y="0"/>
                </a:moveTo>
                <a:lnTo>
                  <a:pt x="0" y="611006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" name="object 285"/>
          <p:cNvSpPr/>
          <p:nvPr/>
        </p:nvSpPr>
        <p:spPr>
          <a:xfrm>
            <a:off x="3525286" y="744878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1970" y="1478"/>
                </a:moveTo>
                <a:lnTo>
                  <a:pt x="1970" y="1478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" name="object 286"/>
          <p:cNvSpPr/>
          <p:nvPr/>
        </p:nvSpPr>
        <p:spPr>
          <a:xfrm>
            <a:off x="3525286" y="1066931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1970" y="985"/>
                </a:moveTo>
                <a:lnTo>
                  <a:pt x="1970" y="985"/>
                </a:lnTo>
              </a:path>
            </a:pathLst>
          </a:custGeom>
          <a:ln w="3175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" name="object 287"/>
          <p:cNvSpPr/>
          <p:nvPr/>
        </p:nvSpPr>
        <p:spPr>
          <a:xfrm>
            <a:off x="3536714" y="5111299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" name="object 288"/>
          <p:cNvSpPr/>
          <p:nvPr/>
        </p:nvSpPr>
        <p:spPr>
          <a:xfrm>
            <a:off x="3519572" y="5011567"/>
            <a:ext cx="6025" cy="7363"/>
          </a:xfrm>
          <a:custGeom>
            <a:avLst/>
            <a:gdLst/>
            <a:ahLst/>
            <a:cxnLst/>
            <a:rect l="l" t="t" r="r" b="b"/>
            <a:pathLst>
              <a:path w="11429" h="13970">
                <a:moveTo>
                  <a:pt x="0" y="13796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" name="object 289"/>
          <p:cNvSpPr/>
          <p:nvPr/>
        </p:nvSpPr>
        <p:spPr>
          <a:xfrm>
            <a:off x="3522170" y="4550823"/>
            <a:ext cx="6359" cy="7029"/>
          </a:xfrm>
          <a:custGeom>
            <a:avLst/>
            <a:gdLst/>
            <a:ahLst/>
            <a:cxnLst/>
            <a:rect l="l" t="t" r="r" b="b"/>
            <a:pathLst>
              <a:path w="12064" h="13334">
                <a:moveTo>
                  <a:pt x="0" y="12811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" name="object 290"/>
          <p:cNvSpPr/>
          <p:nvPr/>
        </p:nvSpPr>
        <p:spPr>
          <a:xfrm>
            <a:off x="3525286" y="4089559"/>
            <a:ext cx="6025" cy="7363"/>
          </a:xfrm>
          <a:custGeom>
            <a:avLst/>
            <a:gdLst/>
            <a:ahLst/>
            <a:cxnLst/>
            <a:rect l="l" t="t" r="r" b="b"/>
            <a:pathLst>
              <a:path w="11429" h="13970">
                <a:moveTo>
                  <a:pt x="0" y="13796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" name="object 291"/>
          <p:cNvSpPr/>
          <p:nvPr/>
        </p:nvSpPr>
        <p:spPr>
          <a:xfrm>
            <a:off x="3528403" y="3628815"/>
            <a:ext cx="6025" cy="7363"/>
          </a:xfrm>
          <a:custGeom>
            <a:avLst/>
            <a:gdLst/>
            <a:ahLst/>
            <a:cxnLst/>
            <a:rect l="l" t="t" r="r" b="b"/>
            <a:pathLst>
              <a:path w="11429" h="13970">
                <a:moveTo>
                  <a:pt x="0" y="13796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" name="object 292"/>
          <p:cNvSpPr/>
          <p:nvPr/>
        </p:nvSpPr>
        <p:spPr>
          <a:xfrm>
            <a:off x="3531000" y="3168071"/>
            <a:ext cx="6359" cy="7363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0" y="13796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" name="object 293"/>
          <p:cNvSpPr/>
          <p:nvPr/>
        </p:nvSpPr>
        <p:spPr>
          <a:xfrm>
            <a:off x="3518015" y="3074052"/>
            <a:ext cx="1673" cy="2343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0" y="3941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" name="object 294"/>
          <p:cNvSpPr/>
          <p:nvPr/>
        </p:nvSpPr>
        <p:spPr>
          <a:xfrm>
            <a:off x="3534117" y="2709924"/>
            <a:ext cx="3682" cy="4351"/>
          </a:xfrm>
          <a:custGeom>
            <a:avLst/>
            <a:gdLst/>
            <a:ahLst/>
            <a:cxnLst/>
            <a:rect l="l" t="t" r="r" b="b"/>
            <a:pathLst>
              <a:path w="6985" h="8254">
                <a:moveTo>
                  <a:pt x="0" y="7883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" name="object 295"/>
          <p:cNvSpPr/>
          <p:nvPr/>
        </p:nvSpPr>
        <p:spPr>
          <a:xfrm>
            <a:off x="3518014" y="2613307"/>
            <a:ext cx="4686" cy="6025"/>
          </a:xfrm>
          <a:custGeom>
            <a:avLst/>
            <a:gdLst/>
            <a:ahLst/>
            <a:cxnLst/>
            <a:rect l="l" t="t" r="r" b="b"/>
            <a:pathLst>
              <a:path w="8889" h="11429">
                <a:moveTo>
                  <a:pt x="0" y="1084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" name="object 296"/>
          <p:cNvSpPr/>
          <p:nvPr/>
        </p:nvSpPr>
        <p:spPr>
          <a:xfrm>
            <a:off x="3536714" y="2252815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" name="object 297"/>
          <p:cNvSpPr/>
          <p:nvPr/>
        </p:nvSpPr>
        <p:spPr>
          <a:xfrm>
            <a:off x="3519573" y="2152564"/>
            <a:ext cx="6359" cy="7363"/>
          </a:xfrm>
          <a:custGeom>
            <a:avLst/>
            <a:gdLst/>
            <a:ahLst/>
            <a:cxnLst/>
            <a:rect l="l" t="t" r="r" b="b"/>
            <a:pathLst>
              <a:path w="12064" h="13970">
                <a:moveTo>
                  <a:pt x="0" y="13796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" name="object 298"/>
          <p:cNvSpPr/>
          <p:nvPr/>
        </p:nvSpPr>
        <p:spPr>
          <a:xfrm>
            <a:off x="3522689" y="1691819"/>
            <a:ext cx="6025" cy="7029"/>
          </a:xfrm>
          <a:custGeom>
            <a:avLst/>
            <a:gdLst/>
            <a:ahLst/>
            <a:cxnLst/>
            <a:rect l="l" t="t" r="r" b="b"/>
            <a:pathLst>
              <a:path w="11429" h="13335">
                <a:moveTo>
                  <a:pt x="0" y="12811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" name="object 299"/>
          <p:cNvSpPr/>
          <p:nvPr/>
        </p:nvSpPr>
        <p:spPr>
          <a:xfrm>
            <a:off x="3525286" y="1230556"/>
            <a:ext cx="6359" cy="7363"/>
          </a:xfrm>
          <a:custGeom>
            <a:avLst/>
            <a:gdLst/>
            <a:ahLst/>
            <a:cxnLst/>
            <a:rect l="l" t="t" r="r" b="b"/>
            <a:pathLst>
              <a:path w="12064" h="13969">
                <a:moveTo>
                  <a:pt x="0" y="13796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" name="object 300"/>
          <p:cNvSpPr/>
          <p:nvPr/>
        </p:nvSpPr>
        <p:spPr>
          <a:xfrm>
            <a:off x="3525286" y="1237828"/>
            <a:ext cx="8033" cy="669"/>
          </a:xfrm>
          <a:custGeom>
            <a:avLst/>
            <a:gdLst/>
            <a:ahLst/>
            <a:cxnLst/>
            <a:rect l="l" t="t" r="r" b="b"/>
            <a:pathLst>
              <a:path w="15239" h="1269">
                <a:moveTo>
                  <a:pt x="-1970" y="492"/>
                </a:moveTo>
                <a:lnTo>
                  <a:pt x="16753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" name="object 301"/>
          <p:cNvSpPr/>
          <p:nvPr/>
        </p:nvSpPr>
        <p:spPr>
          <a:xfrm>
            <a:off x="3522689" y="1698572"/>
            <a:ext cx="7363" cy="1339"/>
          </a:xfrm>
          <a:custGeom>
            <a:avLst/>
            <a:gdLst/>
            <a:ahLst/>
            <a:cxnLst/>
            <a:rect l="l" t="t" r="r" b="b"/>
            <a:pathLst>
              <a:path w="13970" h="2539">
                <a:moveTo>
                  <a:pt x="0" y="0"/>
                </a:moveTo>
                <a:lnTo>
                  <a:pt x="13796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" name="object 302"/>
          <p:cNvSpPr/>
          <p:nvPr/>
        </p:nvSpPr>
        <p:spPr>
          <a:xfrm>
            <a:off x="3519572" y="2159836"/>
            <a:ext cx="8033" cy="669"/>
          </a:xfrm>
          <a:custGeom>
            <a:avLst/>
            <a:gdLst/>
            <a:ahLst/>
            <a:cxnLst/>
            <a:rect l="l" t="t" r="r" b="b"/>
            <a:pathLst>
              <a:path w="15239" h="1270">
                <a:moveTo>
                  <a:pt x="-1970" y="492"/>
                </a:moveTo>
                <a:lnTo>
                  <a:pt x="16753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" name="object 303"/>
          <p:cNvSpPr/>
          <p:nvPr/>
        </p:nvSpPr>
        <p:spPr>
          <a:xfrm>
            <a:off x="3536714" y="225333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" name="object 304"/>
          <p:cNvSpPr/>
          <p:nvPr/>
        </p:nvSpPr>
        <p:spPr>
          <a:xfrm>
            <a:off x="3518015" y="2620580"/>
            <a:ext cx="6359" cy="669"/>
          </a:xfrm>
          <a:custGeom>
            <a:avLst/>
            <a:gdLst/>
            <a:ahLst/>
            <a:cxnLst/>
            <a:rect l="l" t="t" r="r" b="b"/>
            <a:pathLst>
              <a:path w="12064" h="1270">
                <a:moveTo>
                  <a:pt x="-1970" y="492"/>
                </a:moveTo>
                <a:lnTo>
                  <a:pt x="13796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" name="object 305"/>
          <p:cNvSpPr/>
          <p:nvPr/>
        </p:nvSpPr>
        <p:spPr>
          <a:xfrm>
            <a:off x="3534117" y="2714079"/>
            <a:ext cx="3682" cy="669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" name="object 306"/>
          <p:cNvSpPr/>
          <p:nvPr/>
        </p:nvSpPr>
        <p:spPr>
          <a:xfrm>
            <a:off x="3518014" y="3081843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" name="object 307"/>
          <p:cNvSpPr/>
          <p:nvPr/>
        </p:nvSpPr>
        <p:spPr>
          <a:xfrm>
            <a:off x="3531000" y="3175343"/>
            <a:ext cx="7029" cy="669"/>
          </a:xfrm>
          <a:custGeom>
            <a:avLst/>
            <a:gdLst/>
            <a:ahLst/>
            <a:cxnLst/>
            <a:rect l="l" t="t" r="r" b="b"/>
            <a:pathLst>
              <a:path w="13335" h="1270">
                <a:moveTo>
                  <a:pt x="-1970" y="492"/>
                </a:moveTo>
                <a:lnTo>
                  <a:pt x="14782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" name="object 308"/>
          <p:cNvSpPr/>
          <p:nvPr/>
        </p:nvSpPr>
        <p:spPr>
          <a:xfrm>
            <a:off x="3518014" y="3543107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" name="object 309"/>
          <p:cNvSpPr/>
          <p:nvPr/>
        </p:nvSpPr>
        <p:spPr>
          <a:xfrm>
            <a:off x="3528403" y="3636087"/>
            <a:ext cx="7363" cy="669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-1970" y="492"/>
                </a:moveTo>
                <a:lnTo>
                  <a:pt x="15767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" name="object 310"/>
          <p:cNvSpPr/>
          <p:nvPr/>
        </p:nvSpPr>
        <p:spPr>
          <a:xfrm>
            <a:off x="3525286" y="4096831"/>
            <a:ext cx="7363" cy="669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-1970" y="492"/>
                </a:moveTo>
                <a:lnTo>
                  <a:pt x="15767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" name="object 311"/>
          <p:cNvSpPr/>
          <p:nvPr/>
        </p:nvSpPr>
        <p:spPr>
          <a:xfrm>
            <a:off x="3522170" y="4557575"/>
            <a:ext cx="8033" cy="1339"/>
          </a:xfrm>
          <a:custGeom>
            <a:avLst/>
            <a:gdLst/>
            <a:ahLst/>
            <a:cxnLst/>
            <a:rect l="l" t="t" r="r" b="b"/>
            <a:pathLst>
              <a:path w="15239" h="2540">
                <a:moveTo>
                  <a:pt x="0" y="0"/>
                </a:moveTo>
                <a:lnTo>
                  <a:pt x="14782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" name="object 312"/>
          <p:cNvSpPr/>
          <p:nvPr/>
        </p:nvSpPr>
        <p:spPr>
          <a:xfrm>
            <a:off x="3519572" y="5018839"/>
            <a:ext cx="7363" cy="669"/>
          </a:xfrm>
          <a:custGeom>
            <a:avLst/>
            <a:gdLst/>
            <a:ahLst/>
            <a:cxnLst/>
            <a:rect l="l" t="t" r="r" b="b"/>
            <a:pathLst>
              <a:path w="13970" h="1270">
                <a:moveTo>
                  <a:pt x="-1970" y="492"/>
                </a:moveTo>
                <a:lnTo>
                  <a:pt x="15767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" name="object 313"/>
          <p:cNvSpPr/>
          <p:nvPr/>
        </p:nvSpPr>
        <p:spPr>
          <a:xfrm>
            <a:off x="3536714" y="5112338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" name="object 314"/>
          <p:cNvSpPr/>
          <p:nvPr/>
        </p:nvSpPr>
        <p:spPr>
          <a:xfrm>
            <a:off x="3531520" y="1230555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" name="object 315"/>
          <p:cNvSpPr/>
          <p:nvPr/>
        </p:nvSpPr>
        <p:spPr>
          <a:xfrm>
            <a:off x="3528404" y="1691819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" name="object 316"/>
          <p:cNvSpPr/>
          <p:nvPr/>
        </p:nvSpPr>
        <p:spPr>
          <a:xfrm>
            <a:off x="3525806" y="2152563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" name="object 317"/>
          <p:cNvSpPr/>
          <p:nvPr/>
        </p:nvSpPr>
        <p:spPr>
          <a:xfrm>
            <a:off x="3522689" y="2613307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" name="object 318"/>
          <p:cNvSpPr/>
          <p:nvPr/>
        </p:nvSpPr>
        <p:spPr>
          <a:xfrm>
            <a:off x="3537234" y="3168071"/>
            <a:ext cx="669" cy="2343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985" y="3941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" name="object 319"/>
          <p:cNvSpPr/>
          <p:nvPr/>
        </p:nvSpPr>
        <p:spPr>
          <a:xfrm>
            <a:off x="3519573" y="3074051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" name="object 320"/>
          <p:cNvSpPr/>
          <p:nvPr/>
        </p:nvSpPr>
        <p:spPr>
          <a:xfrm>
            <a:off x="3534117" y="3628815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40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" name="object 321"/>
          <p:cNvSpPr/>
          <p:nvPr/>
        </p:nvSpPr>
        <p:spPr>
          <a:xfrm>
            <a:off x="3518014" y="3541030"/>
            <a:ext cx="669" cy="2343"/>
          </a:xfrm>
          <a:custGeom>
            <a:avLst/>
            <a:gdLst/>
            <a:ahLst/>
            <a:cxnLst/>
            <a:rect l="l" t="t" r="r" b="b"/>
            <a:pathLst>
              <a:path w="1270" h="4445">
                <a:moveTo>
                  <a:pt x="985" y="3941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" name="object 322"/>
          <p:cNvSpPr/>
          <p:nvPr/>
        </p:nvSpPr>
        <p:spPr>
          <a:xfrm>
            <a:off x="3531001" y="4089559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40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" name="object 323"/>
          <p:cNvSpPr/>
          <p:nvPr/>
        </p:nvSpPr>
        <p:spPr>
          <a:xfrm>
            <a:off x="3528404" y="4550823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40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" name="object 324"/>
          <p:cNvSpPr/>
          <p:nvPr/>
        </p:nvSpPr>
        <p:spPr>
          <a:xfrm>
            <a:off x="3525286" y="5011567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40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" name="object 325"/>
          <p:cNvSpPr/>
          <p:nvPr/>
        </p:nvSpPr>
        <p:spPr>
          <a:xfrm>
            <a:off x="3533078" y="4524850"/>
            <a:ext cx="4686" cy="4686"/>
          </a:xfrm>
          <a:custGeom>
            <a:avLst/>
            <a:gdLst/>
            <a:ahLst/>
            <a:cxnLst/>
            <a:rect l="l" t="t" r="r" b="b"/>
            <a:pathLst>
              <a:path w="8889" h="8890">
                <a:moveTo>
                  <a:pt x="0" y="8869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" name="object 326"/>
          <p:cNvSpPr/>
          <p:nvPr/>
        </p:nvSpPr>
        <p:spPr>
          <a:xfrm>
            <a:off x="3518015" y="4377330"/>
            <a:ext cx="8367" cy="8367"/>
          </a:xfrm>
          <a:custGeom>
            <a:avLst/>
            <a:gdLst/>
            <a:ahLst/>
            <a:cxnLst/>
            <a:rect l="l" t="t" r="r" b="b"/>
            <a:pathLst>
              <a:path w="15875" h="15875">
                <a:moveTo>
                  <a:pt x="0" y="15767"/>
                </a:moveTo>
                <a:lnTo>
                  <a:pt x="1576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" name="object 327"/>
          <p:cNvSpPr/>
          <p:nvPr/>
        </p:nvSpPr>
        <p:spPr>
          <a:xfrm>
            <a:off x="3533597" y="3410130"/>
            <a:ext cx="4351" cy="3682"/>
          </a:xfrm>
          <a:custGeom>
            <a:avLst/>
            <a:gdLst/>
            <a:ahLst/>
            <a:cxnLst/>
            <a:rect l="l" t="t" r="r" b="b"/>
            <a:pathLst>
              <a:path w="8254" h="6985">
                <a:moveTo>
                  <a:pt x="0" y="6898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" name="object 328"/>
          <p:cNvSpPr/>
          <p:nvPr/>
        </p:nvSpPr>
        <p:spPr>
          <a:xfrm>
            <a:off x="3518014" y="3261570"/>
            <a:ext cx="9037" cy="9372"/>
          </a:xfrm>
          <a:custGeom>
            <a:avLst/>
            <a:gdLst/>
            <a:ahLst/>
            <a:cxnLst/>
            <a:rect l="l" t="t" r="r" b="b"/>
            <a:pathLst>
              <a:path w="17145" h="17779">
                <a:moveTo>
                  <a:pt x="0" y="17738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" name="object 329"/>
          <p:cNvSpPr/>
          <p:nvPr/>
        </p:nvSpPr>
        <p:spPr>
          <a:xfrm>
            <a:off x="3534636" y="229540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" name="object 330"/>
          <p:cNvSpPr/>
          <p:nvPr/>
        </p:nvSpPr>
        <p:spPr>
          <a:xfrm>
            <a:off x="3518014" y="2145811"/>
            <a:ext cx="10041" cy="10710"/>
          </a:xfrm>
          <a:custGeom>
            <a:avLst/>
            <a:gdLst/>
            <a:ahLst/>
            <a:cxnLst/>
            <a:rect l="l" t="t" r="r" b="b"/>
            <a:pathLst>
              <a:path w="19050" h="20320">
                <a:moveTo>
                  <a:pt x="0" y="19709"/>
                </a:moveTo>
                <a:lnTo>
                  <a:pt x="1872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" name="object 331"/>
          <p:cNvSpPr/>
          <p:nvPr/>
        </p:nvSpPr>
        <p:spPr>
          <a:xfrm>
            <a:off x="3535675" y="1180689"/>
            <a:ext cx="2343" cy="2343"/>
          </a:xfrm>
          <a:custGeom>
            <a:avLst/>
            <a:gdLst/>
            <a:ahLst/>
            <a:cxnLst/>
            <a:rect l="l" t="t" r="r" b="b"/>
            <a:pathLst>
              <a:path w="4445" h="4444">
                <a:moveTo>
                  <a:pt x="0" y="3941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" name="object 332"/>
          <p:cNvSpPr/>
          <p:nvPr/>
        </p:nvSpPr>
        <p:spPr>
          <a:xfrm>
            <a:off x="3527884" y="2145810"/>
            <a:ext cx="1673" cy="12049"/>
          </a:xfrm>
          <a:custGeom>
            <a:avLst/>
            <a:gdLst/>
            <a:ahLst/>
            <a:cxnLst/>
            <a:rect l="l" t="t" r="r" b="b"/>
            <a:pathLst>
              <a:path w="3175" h="22860">
                <a:moveTo>
                  <a:pt x="2956" y="2266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" name="object 333"/>
          <p:cNvSpPr/>
          <p:nvPr/>
        </p:nvSpPr>
        <p:spPr>
          <a:xfrm>
            <a:off x="3526845" y="3261570"/>
            <a:ext cx="1673" cy="12049"/>
          </a:xfrm>
          <a:custGeom>
            <a:avLst/>
            <a:gdLst/>
            <a:ahLst/>
            <a:cxnLst/>
            <a:rect l="l" t="t" r="r" b="b"/>
            <a:pathLst>
              <a:path w="3175" h="22860">
                <a:moveTo>
                  <a:pt x="2956" y="2266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" name="object 334"/>
          <p:cNvSpPr/>
          <p:nvPr/>
        </p:nvSpPr>
        <p:spPr>
          <a:xfrm>
            <a:off x="3526325" y="4377330"/>
            <a:ext cx="1339" cy="11714"/>
          </a:xfrm>
          <a:custGeom>
            <a:avLst/>
            <a:gdLst/>
            <a:ahLst/>
            <a:cxnLst/>
            <a:rect l="l" t="t" r="r" b="b"/>
            <a:pathLst>
              <a:path w="2539" h="22225">
                <a:moveTo>
                  <a:pt x="985" y="-1970"/>
                </a:moveTo>
                <a:lnTo>
                  <a:pt x="985" y="23651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" name="object 335"/>
          <p:cNvSpPr/>
          <p:nvPr/>
        </p:nvSpPr>
        <p:spPr>
          <a:xfrm>
            <a:off x="3535675" y="1182767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" name="object 336"/>
          <p:cNvSpPr/>
          <p:nvPr/>
        </p:nvSpPr>
        <p:spPr>
          <a:xfrm>
            <a:off x="3518015" y="2156200"/>
            <a:ext cx="11714" cy="1673"/>
          </a:xfrm>
          <a:custGeom>
            <a:avLst/>
            <a:gdLst/>
            <a:ahLst/>
            <a:cxnLst/>
            <a:rect l="l" t="t" r="r" b="b"/>
            <a:pathLst>
              <a:path w="22225" h="3175">
                <a:moveTo>
                  <a:pt x="0" y="0"/>
                </a:moveTo>
                <a:lnTo>
                  <a:pt x="21680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" name="object 337"/>
          <p:cNvSpPr/>
          <p:nvPr/>
        </p:nvSpPr>
        <p:spPr>
          <a:xfrm>
            <a:off x="3534636" y="2298007"/>
            <a:ext cx="3347" cy="669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0"/>
                </a:moveTo>
                <a:lnTo>
                  <a:pt x="5912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" name="object 338"/>
          <p:cNvSpPr/>
          <p:nvPr/>
        </p:nvSpPr>
        <p:spPr>
          <a:xfrm>
            <a:off x="3518014" y="3271959"/>
            <a:ext cx="10710" cy="1673"/>
          </a:xfrm>
          <a:custGeom>
            <a:avLst/>
            <a:gdLst/>
            <a:ahLst/>
            <a:cxnLst/>
            <a:rect l="l" t="t" r="r" b="b"/>
            <a:pathLst>
              <a:path w="20320" h="3175">
                <a:moveTo>
                  <a:pt x="0" y="0"/>
                </a:moveTo>
                <a:lnTo>
                  <a:pt x="19709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" name="object 339"/>
          <p:cNvSpPr/>
          <p:nvPr/>
        </p:nvSpPr>
        <p:spPr>
          <a:xfrm>
            <a:off x="3533597" y="3413766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" name="object 340"/>
          <p:cNvSpPr/>
          <p:nvPr/>
        </p:nvSpPr>
        <p:spPr>
          <a:xfrm>
            <a:off x="3518014" y="4387718"/>
            <a:ext cx="9372" cy="1339"/>
          </a:xfrm>
          <a:custGeom>
            <a:avLst/>
            <a:gdLst/>
            <a:ahLst/>
            <a:cxnLst/>
            <a:rect l="l" t="t" r="r" b="b"/>
            <a:pathLst>
              <a:path w="17779" h="2540">
                <a:moveTo>
                  <a:pt x="-1970" y="985"/>
                </a:moveTo>
                <a:lnTo>
                  <a:pt x="19709" y="985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" name="object 341"/>
          <p:cNvSpPr/>
          <p:nvPr/>
        </p:nvSpPr>
        <p:spPr>
          <a:xfrm>
            <a:off x="3533078" y="4529526"/>
            <a:ext cx="4686" cy="669"/>
          </a:xfrm>
          <a:custGeom>
            <a:avLst/>
            <a:gdLst/>
            <a:ahLst/>
            <a:cxnLst/>
            <a:rect l="l" t="t" r="r" b="b"/>
            <a:pathLst>
              <a:path w="8889" h="1270">
                <a:moveTo>
                  <a:pt x="-1970" y="492"/>
                </a:moveTo>
                <a:lnTo>
                  <a:pt x="10840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" name="object 342"/>
          <p:cNvSpPr/>
          <p:nvPr/>
        </p:nvSpPr>
        <p:spPr>
          <a:xfrm>
            <a:off x="3528404" y="5042214"/>
            <a:ext cx="8367" cy="3682"/>
          </a:xfrm>
          <a:custGeom>
            <a:avLst/>
            <a:gdLst/>
            <a:ahLst/>
            <a:cxnLst/>
            <a:rect l="l" t="t" r="r" b="b"/>
            <a:pathLst>
              <a:path w="15875" h="6984">
                <a:moveTo>
                  <a:pt x="0" y="6898"/>
                </a:moveTo>
                <a:lnTo>
                  <a:pt x="1576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" name="object 343"/>
          <p:cNvSpPr/>
          <p:nvPr/>
        </p:nvSpPr>
        <p:spPr>
          <a:xfrm>
            <a:off x="3518014" y="4811583"/>
            <a:ext cx="5355" cy="2343"/>
          </a:xfrm>
          <a:custGeom>
            <a:avLst/>
            <a:gdLst/>
            <a:ahLst/>
            <a:cxnLst/>
            <a:rect l="l" t="t" r="r" b="b"/>
            <a:pathLst>
              <a:path w="10160" h="4445">
                <a:moveTo>
                  <a:pt x="0" y="3941"/>
                </a:moveTo>
                <a:lnTo>
                  <a:pt x="985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" name="object 344"/>
          <p:cNvSpPr/>
          <p:nvPr/>
        </p:nvSpPr>
        <p:spPr>
          <a:xfrm>
            <a:off x="3531000" y="4491087"/>
            <a:ext cx="7029" cy="2678"/>
          </a:xfrm>
          <a:custGeom>
            <a:avLst/>
            <a:gdLst/>
            <a:ahLst/>
            <a:cxnLst/>
            <a:rect l="l" t="t" r="r" b="b"/>
            <a:pathLst>
              <a:path w="13335" h="5079">
                <a:moveTo>
                  <a:pt x="0" y="4927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" name="object 345"/>
          <p:cNvSpPr/>
          <p:nvPr/>
        </p:nvSpPr>
        <p:spPr>
          <a:xfrm>
            <a:off x="3518014" y="4259416"/>
            <a:ext cx="8033" cy="3347"/>
          </a:xfrm>
          <a:custGeom>
            <a:avLst/>
            <a:gdLst/>
            <a:ahLst/>
            <a:cxnLst/>
            <a:rect l="l" t="t" r="r" b="b"/>
            <a:pathLst>
              <a:path w="15239" h="6350">
                <a:moveTo>
                  <a:pt x="0" y="5912"/>
                </a:moveTo>
                <a:lnTo>
                  <a:pt x="1478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" name="object 346"/>
          <p:cNvSpPr/>
          <p:nvPr/>
        </p:nvSpPr>
        <p:spPr>
          <a:xfrm>
            <a:off x="3534117" y="3939961"/>
            <a:ext cx="3682" cy="1673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0" y="2956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" name="object 347"/>
          <p:cNvSpPr/>
          <p:nvPr/>
        </p:nvSpPr>
        <p:spPr>
          <a:xfrm>
            <a:off x="3520092" y="3707250"/>
            <a:ext cx="9037" cy="3347"/>
          </a:xfrm>
          <a:custGeom>
            <a:avLst/>
            <a:gdLst/>
            <a:ahLst/>
            <a:cxnLst/>
            <a:rect l="l" t="t" r="r" b="b"/>
            <a:pathLst>
              <a:path w="17145" h="6350">
                <a:moveTo>
                  <a:pt x="0" y="5912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" name="object 348"/>
          <p:cNvSpPr/>
          <p:nvPr/>
        </p:nvSpPr>
        <p:spPr>
          <a:xfrm>
            <a:off x="3536714" y="3388833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" name="object 349"/>
          <p:cNvSpPr/>
          <p:nvPr/>
        </p:nvSpPr>
        <p:spPr>
          <a:xfrm>
            <a:off x="3523209" y="3155085"/>
            <a:ext cx="8367" cy="3347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5912"/>
                </a:moveTo>
                <a:lnTo>
                  <a:pt x="1576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" name="object 350"/>
          <p:cNvSpPr/>
          <p:nvPr/>
        </p:nvSpPr>
        <p:spPr>
          <a:xfrm>
            <a:off x="3525806" y="2602919"/>
            <a:ext cx="9037" cy="3347"/>
          </a:xfrm>
          <a:custGeom>
            <a:avLst/>
            <a:gdLst/>
            <a:ahLst/>
            <a:cxnLst/>
            <a:rect l="l" t="t" r="r" b="b"/>
            <a:pathLst>
              <a:path w="17145" h="6350">
                <a:moveTo>
                  <a:pt x="0" y="5912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" name="object 351"/>
          <p:cNvSpPr/>
          <p:nvPr/>
        </p:nvSpPr>
        <p:spPr>
          <a:xfrm>
            <a:off x="3518014" y="2371767"/>
            <a:ext cx="2678" cy="1339"/>
          </a:xfrm>
          <a:custGeom>
            <a:avLst/>
            <a:gdLst/>
            <a:ahLst/>
            <a:cxnLst/>
            <a:rect l="l" t="t" r="r" b="b"/>
            <a:pathLst>
              <a:path w="5079" h="2539">
                <a:moveTo>
                  <a:pt x="0" y="1970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" name="object 352"/>
          <p:cNvSpPr/>
          <p:nvPr/>
        </p:nvSpPr>
        <p:spPr>
          <a:xfrm>
            <a:off x="3528403" y="2050753"/>
            <a:ext cx="9037" cy="3347"/>
          </a:xfrm>
          <a:custGeom>
            <a:avLst/>
            <a:gdLst/>
            <a:ahLst/>
            <a:cxnLst/>
            <a:rect l="l" t="t" r="r" b="b"/>
            <a:pathLst>
              <a:path w="17145" h="6350">
                <a:moveTo>
                  <a:pt x="0" y="5912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" name="object 353"/>
          <p:cNvSpPr/>
          <p:nvPr/>
        </p:nvSpPr>
        <p:spPr>
          <a:xfrm>
            <a:off x="3518014" y="1819602"/>
            <a:ext cx="6025" cy="2343"/>
          </a:xfrm>
          <a:custGeom>
            <a:avLst/>
            <a:gdLst/>
            <a:ahLst/>
            <a:cxnLst/>
            <a:rect l="l" t="t" r="r" b="b"/>
            <a:pathLst>
              <a:path w="11429" h="4445">
                <a:moveTo>
                  <a:pt x="0" y="3941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" name="object 354"/>
          <p:cNvSpPr/>
          <p:nvPr/>
        </p:nvSpPr>
        <p:spPr>
          <a:xfrm>
            <a:off x="3531520" y="1499626"/>
            <a:ext cx="6359" cy="2343"/>
          </a:xfrm>
          <a:custGeom>
            <a:avLst/>
            <a:gdLst/>
            <a:ahLst/>
            <a:cxnLst/>
            <a:rect l="l" t="t" r="r" b="b"/>
            <a:pathLst>
              <a:path w="12064" h="4444">
                <a:moveTo>
                  <a:pt x="0" y="3941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" name="object 355"/>
          <p:cNvSpPr/>
          <p:nvPr/>
        </p:nvSpPr>
        <p:spPr>
          <a:xfrm>
            <a:off x="3518015" y="1267436"/>
            <a:ext cx="8367" cy="3347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5912"/>
                </a:moveTo>
                <a:lnTo>
                  <a:pt x="1576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" name="object 356"/>
          <p:cNvSpPr/>
          <p:nvPr/>
        </p:nvSpPr>
        <p:spPr>
          <a:xfrm>
            <a:off x="3518014" y="1271072"/>
            <a:ext cx="6025" cy="3682"/>
          </a:xfrm>
          <a:custGeom>
            <a:avLst/>
            <a:gdLst/>
            <a:ahLst/>
            <a:cxnLst/>
            <a:rect l="l" t="t" r="r" b="b"/>
            <a:pathLst>
              <a:path w="11429" h="6985">
                <a:moveTo>
                  <a:pt x="0" y="0"/>
                </a:moveTo>
                <a:lnTo>
                  <a:pt x="10840" y="68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" name="object 357"/>
          <p:cNvSpPr/>
          <p:nvPr/>
        </p:nvSpPr>
        <p:spPr>
          <a:xfrm>
            <a:off x="3531520" y="1501704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4" h="8255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" name="object 358"/>
          <p:cNvSpPr/>
          <p:nvPr/>
        </p:nvSpPr>
        <p:spPr>
          <a:xfrm>
            <a:off x="3518014" y="1825316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" name="object 359"/>
          <p:cNvSpPr/>
          <p:nvPr/>
        </p:nvSpPr>
        <p:spPr>
          <a:xfrm>
            <a:off x="3528403" y="2053870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4" h="8254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" name="object 360"/>
          <p:cNvSpPr/>
          <p:nvPr/>
        </p:nvSpPr>
        <p:spPr>
          <a:xfrm>
            <a:off x="3525806" y="2606036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4" h="8254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" name="object 361"/>
          <p:cNvSpPr/>
          <p:nvPr/>
        </p:nvSpPr>
        <p:spPr>
          <a:xfrm>
            <a:off x="3523208" y="3158201"/>
            <a:ext cx="6025" cy="4351"/>
          </a:xfrm>
          <a:custGeom>
            <a:avLst/>
            <a:gdLst/>
            <a:ahLst/>
            <a:cxnLst/>
            <a:rect l="l" t="t" r="r" b="b"/>
            <a:pathLst>
              <a:path w="11429" h="8254">
                <a:moveTo>
                  <a:pt x="0" y="0"/>
                </a:moveTo>
                <a:lnTo>
                  <a:pt x="10840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" name="object 362"/>
          <p:cNvSpPr/>
          <p:nvPr/>
        </p:nvSpPr>
        <p:spPr>
          <a:xfrm>
            <a:off x="3536714" y="3389353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" name="object 363"/>
          <p:cNvSpPr/>
          <p:nvPr/>
        </p:nvSpPr>
        <p:spPr>
          <a:xfrm>
            <a:off x="3520092" y="3710367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4" h="8254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" name="object 364"/>
          <p:cNvSpPr/>
          <p:nvPr/>
        </p:nvSpPr>
        <p:spPr>
          <a:xfrm>
            <a:off x="3534117" y="3941518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" name="object 365"/>
          <p:cNvSpPr/>
          <p:nvPr/>
        </p:nvSpPr>
        <p:spPr>
          <a:xfrm>
            <a:off x="3518014" y="4263053"/>
            <a:ext cx="6025" cy="3682"/>
          </a:xfrm>
          <a:custGeom>
            <a:avLst/>
            <a:gdLst/>
            <a:ahLst/>
            <a:cxnLst/>
            <a:rect l="l" t="t" r="r" b="b"/>
            <a:pathLst>
              <a:path w="11429" h="6984">
                <a:moveTo>
                  <a:pt x="0" y="0"/>
                </a:moveTo>
                <a:lnTo>
                  <a:pt x="10840" y="68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" name="object 366"/>
          <p:cNvSpPr/>
          <p:nvPr/>
        </p:nvSpPr>
        <p:spPr>
          <a:xfrm>
            <a:off x="3531000" y="4493684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4" h="8254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" name="object 367"/>
          <p:cNvSpPr/>
          <p:nvPr/>
        </p:nvSpPr>
        <p:spPr>
          <a:xfrm>
            <a:off x="3518014" y="4817297"/>
            <a:ext cx="2678" cy="1673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927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" name="object 368"/>
          <p:cNvSpPr/>
          <p:nvPr/>
        </p:nvSpPr>
        <p:spPr>
          <a:xfrm>
            <a:off x="3528403" y="5045850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4" h="8254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" name="object 369"/>
          <p:cNvSpPr/>
          <p:nvPr/>
        </p:nvSpPr>
        <p:spPr>
          <a:xfrm>
            <a:off x="3534636" y="5042214"/>
            <a:ext cx="2343" cy="8033"/>
          </a:xfrm>
          <a:custGeom>
            <a:avLst/>
            <a:gdLst/>
            <a:ahLst/>
            <a:cxnLst/>
            <a:rect l="l" t="t" r="r" b="b"/>
            <a:pathLst>
              <a:path w="4445" h="15240">
                <a:moveTo>
                  <a:pt x="0" y="14782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" name="object 370"/>
          <p:cNvSpPr/>
          <p:nvPr/>
        </p:nvSpPr>
        <p:spPr>
          <a:xfrm>
            <a:off x="3520611" y="4811583"/>
            <a:ext cx="2678" cy="7363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" name="object 371"/>
          <p:cNvSpPr/>
          <p:nvPr/>
        </p:nvSpPr>
        <p:spPr>
          <a:xfrm>
            <a:off x="3537234" y="4496801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" name="object 372"/>
          <p:cNvSpPr/>
          <p:nvPr/>
        </p:nvSpPr>
        <p:spPr>
          <a:xfrm>
            <a:off x="3523728" y="4259416"/>
            <a:ext cx="2343" cy="7363"/>
          </a:xfrm>
          <a:custGeom>
            <a:avLst/>
            <a:gdLst/>
            <a:ahLst/>
            <a:cxnLst/>
            <a:rect l="l" t="t" r="r" b="b"/>
            <a:pathLst>
              <a:path w="4445" h="13970">
                <a:moveTo>
                  <a:pt x="0" y="13796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" name="object 373"/>
          <p:cNvSpPr/>
          <p:nvPr/>
        </p:nvSpPr>
        <p:spPr>
          <a:xfrm>
            <a:off x="3526325" y="3707251"/>
            <a:ext cx="2678" cy="7363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" name="object 374"/>
          <p:cNvSpPr/>
          <p:nvPr/>
        </p:nvSpPr>
        <p:spPr>
          <a:xfrm>
            <a:off x="3528922" y="3155085"/>
            <a:ext cx="2678" cy="7363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" name="object 375"/>
          <p:cNvSpPr/>
          <p:nvPr/>
        </p:nvSpPr>
        <p:spPr>
          <a:xfrm>
            <a:off x="3532039" y="2602919"/>
            <a:ext cx="2678" cy="7363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" name="object 376"/>
          <p:cNvSpPr/>
          <p:nvPr/>
        </p:nvSpPr>
        <p:spPr>
          <a:xfrm>
            <a:off x="3518014" y="2371767"/>
            <a:ext cx="2678" cy="8033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14782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" name="object 377"/>
          <p:cNvSpPr/>
          <p:nvPr/>
        </p:nvSpPr>
        <p:spPr>
          <a:xfrm>
            <a:off x="3534636" y="2050753"/>
            <a:ext cx="2678" cy="7363"/>
          </a:xfrm>
          <a:custGeom>
            <a:avLst/>
            <a:gdLst/>
            <a:ahLst/>
            <a:cxnLst/>
            <a:rect l="l" t="t" r="r" b="b"/>
            <a:pathLst>
              <a:path w="5079" h="13970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" name="object 378"/>
          <p:cNvSpPr/>
          <p:nvPr/>
        </p:nvSpPr>
        <p:spPr>
          <a:xfrm>
            <a:off x="3521130" y="1819601"/>
            <a:ext cx="2678" cy="8033"/>
          </a:xfrm>
          <a:custGeom>
            <a:avLst/>
            <a:gdLst/>
            <a:ahLst/>
            <a:cxnLst/>
            <a:rect l="l" t="t" r="r" b="b"/>
            <a:pathLst>
              <a:path w="5079" h="15239">
                <a:moveTo>
                  <a:pt x="0" y="14782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" name="object 379"/>
          <p:cNvSpPr/>
          <p:nvPr/>
        </p:nvSpPr>
        <p:spPr>
          <a:xfrm>
            <a:off x="3523728" y="1267436"/>
            <a:ext cx="2678" cy="7363"/>
          </a:xfrm>
          <a:custGeom>
            <a:avLst/>
            <a:gdLst/>
            <a:ahLst/>
            <a:cxnLst/>
            <a:rect l="l" t="t" r="r" b="b"/>
            <a:pathLst>
              <a:path w="5079" h="13969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" name="object 380"/>
          <p:cNvSpPr/>
          <p:nvPr/>
        </p:nvSpPr>
        <p:spPr>
          <a:xfrm>
            <a:off x="3523728" y="1211336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" name="object 381"/>
          <p:cNvSpPr/>
          <p:nvPr/>
        </p:nvSpPr>
        <p:spPr>
          <a:xfrm>
            <a:off x="3522170" y="1252891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" name="object 382"/>
          <p:cNvSpPr/>
          <p:nvPr/>
        </p:nvSpPr>
        <p:spPr>
          <a:xfrm>
            <a:off x="3520611" y="1294447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0" y="3941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" name="object 383"/>
          <p:cNvSpPr/>
          <p:nvPr/>
        </p:nvSpPr>
        <p:spPr>
          <a:xfrm>
            <a:off x="3519053" y="1336002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4">
                <a:moveTo>
                  <a:pt x="0" y="3941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" name="object 384"/>
          <p:cNvSpPr/>
          <p:nvPr/>
        </p:nvSpPr>
        <p:spPr>
          <a:xfrm>
            <a:off x="3518014" y="1377038"/>
            <a:ext cx="2678" cy="2343"/>
          </a:xfrm>
          <a:custGeom>
            <a:avLst/>
            <a:gdLst/>
            <a:ahLst/>
            <a:cxnLst/>
            <a:rect l="l" t="t" r="r" b="b"/>
            <a:pathLst>
              <a:path w="5079" h="4444">
                <a:moveTo>
                  <a:pt x="0" y="3941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" name="object 385"/>
          <p:cNvSpPr/>
          <p:nvPr/>
        </p:nvSpPr>
        <p:spPr>
          <a:xfrm>
            <a:off x="3518014" y="1418593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" name="object 386"/>
          <p:cNvSpPr/>
          <p:nvPr/>
        </p:nvSpPr>
        <p:spPr>
          <a:xfrm>
            <a:off x="3536714" y="2614347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" name="object 387"/>
          <p:cNvSpPr/>
          <p:nvPr/>
        </p:nvSpPr>
        <p:spPr>
          <a:xfrm>
            <a:off x="3535155" y="2654863"/>
            <a:ext cx="2678" cy="1673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295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" name="object 388"/>
          <p:cNvSpPr/>
          <p:nvPr/>
        </p:nvSpPr>
        <p:spPr>
          <a:xfrm>
            <a:off x="3533597" y="269537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" name="object 389"/>
          <p:cNvSpPr/>
          <p:nvPr/>
        </p:nvSpPr>
        <p:spPr>
          <a:xfrm>
            <a:off x="3532039" y="2736934"/>
            <a:ext cx="3682" cy="2678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" name="object 390"/>
          <p:cNvSpPr/>
          <p:nvPr/>
        </p:nvSpPr>
        <p:spPr>
          <a:xfrm>
            <a:off x="3530481" y="2778489"/>
            <a:ext cx="3682" cy="2678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" name="object 391"/>
          <p:cNvSpPr/>
          <p:nvPr/>
        </p:nvSpPr>
        <p:spPr>
          <a:xfrm>
            <a:off x="3528922" y="2820045"/>
            <a:ext cx="3682" cy="2678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" name="object 392"/>
          <p:cNvSpPr/>
          <p:nvPr/>
        </p:nvSpPr>
        <p:spPr>
          <a:xfrm>
            <a:off x="3527364" y="2861601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3941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" name="object 393"/>
          <p:cNvSpPr/>
          <p:nvPr/>
        </p:nvSpPr>
        <p:spPr>
          <a:xfrm>
            <a:off x="3526325" y="2902636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" name="object 394"/>
          <p:cNvSpPr/>
          <p:nvPr/>
        </p:nvSpPr>
        <p:spPr>
          <a:xfrm>
            <a:off x="3524767" y="2944191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" name="object 395"/>
          <p:cNvSpPr/>
          <p:nvPr/>
        </p:nvSpPr>
        <p:spPr>
          <a:xfrm>
            <a:off x="3523208" y="2985747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" name="object 396"/>
          <p:cNvSpPr/>
          <p:nvPr/>
        </p:nvSpPr>
        <p:spPr>
          <a:xfrm>
            <a:off x="3521650" y="3027301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" name="object 397"/>
          <p:cNvSpPr/>
          <p:nvPr/>
        </p:nvSpPr>
        <p:spPr>
          <a:xfrm>
            <a:off x="3520092" y="3068857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8" name="object 398"/>
          <p:cNvSpPr/>
          <p:nvPr/>
        </p:nvSpPr>
        <p:spPr>
          <a:xfrm>
            <a:off x="3518533" y="3110412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" name="object 399"/>
          <p:cNvSpPr/>
          <p:nvPr/>
        </p:nvSpPr>
        <p:spPr>
          <a:xfrm>
            <a:off x="3518014" y="3151968"/>
            <a:ext cx="2343" cy="1673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2956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0" name="object 400"/>
          <p:cNvSpPr/>
          <p:nvPr/>
        </p:nvSpPr>
        <p:spPr>
          <a:xfrm>
            <a:off x="3518014" y="319352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" name="object 401"/>
          <p:cNvSpPr/>
          <p:nvPr/>
        </p:nvSpPr>
        <p:spPr>
          <a:xfrm>
            <a:off x="3537234" y="4348241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" name="object 402"/>
          <p:cNvSpPr/>
          <p:nvPr/>
        </p:nvSpPr>
        <p:spPr>
          <a:xfrm>
            <a:off x="3535675" y="4388757"/>
            <a:ext cx="2343" cy="1673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2956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" name="object 403"/>
          <p:cNvSpPr/>
          <p:nvPr/>
        </p:nvSpPr>
        <p:spPr>
          <a:xfrm>
            <a:off x="3534117" y="4429274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3941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" name="object 404"/>
          <p:cNvSpPr/>
          <p:nvPr/>
        </p:nvSpPr>
        <p:spPr>
          <a:xfrm>
            <a:off x="3532558" y="447030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" name="object 405"/>
          <p:cNvSpPr/>
          <p:nvPr/>
        </p:nvSpPr>
        <p:spPr>
          <a:xfrm>
            <a:off x="3531000" y="4511865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" name="object 406"/>
          <p:cNvSpPr/>
          <p:nvPr/>
        </p:nvSpPr>
        <p:spPr>
          <a:xfrm>
            <a:off x="3529441" y="4553420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" name="object 407"/>
          <p:cNvSpPr/>
          <p:nvPr/>
        </p:nvSpPr>
        <p:spPr>
          <a:xfrm>
            <a:off x="3527883" y="4594975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" name="object 408"/>
          <p:cNvSpPr/>
          <p:nvPr/>
        </p:nvSpPr>
        <p:spPr>
          <a:xfrm>
            <a:off x="3526325" y="4636530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" name="object 409"/>
          <p:cNvSpPr/>
          <p:nvPr/>
        </p:nvSpPr>
        <p:spPr>
          <a:xfrm>
            <a:off x="3524767" y="4678085"/>
            <a:ext cx="3682" cy="2678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" name="object 410"/>
          <p:cNvSpPr/>
          <p:nvPr/>
        </p:nvSpPr>
        <p:spPr>
          <a:xfrm>
            <a:off x="3523208" y="4719641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3941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" name="object 411"/>
          <p:cNvSpPr/>
          <p:nvPr/>
        </p:nvSpPr>
        <p:spPr>
          <a:xfrm>
            <a:off x="3521650" y="4761196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3941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" name="object 412"/>
          <p:cNvSpPr/>
          <p:nvPr/>
        </p:nvSpPr>
        <p:spPr>
          <a:xfrm>
            <a:off x="3520611" y="4802232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" name="object 413"/>
          <p:cNvSpPr/>
          <p:nvPr/>
        </p:nvSpPr>
        <p:spPr>
          <a:xfrm>
            <a:off x="3519053" y="4843787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" name="object 414"/>
          <p:cNvSpPr/>
          <p:nvPr/>
        </p:nvSpPr>
        <p:spPr>
          <a:xfrm>
            <a:off x="3518014" y="4885343"/>
            <a:ext cx="2678" cy="2343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0" y="3941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" name="object 415"/>
          <p:cNvSpPr/>
          <p:nvPr/>
        </p:nvSpPr>
        <p:spPr>
          <a:xfrm>
            <a:off x="3518014" y="4926898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" name="object 416"/>
          <p:cNvSpPr/>
          <p:nvPr/>
        </p:nvSpPr>
        <p:spPr>
          <a:xfrm>
            <a:off x="3532039" y="1211336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" name="object 417"/>
          <p:cNvSpPr/>
          <p:nvPr/>
        </p:nvSpPr>
        <p:spPr>
          <a:xfrm>
            <a:off x="3530481" y="1256008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" name="object 418"/>
          <p:cNvSpPr/>
          <p:nvPr/>
        </p:nvSpPr>
        <p:spPr>
          <a:xfrm>
            <a:off x="3525286" y="1436254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" name="object 419"/>
          <p:cNvSpPr/>
          <p:nvPr/>
        </p:nvSpPr>
        <p:spPr>
          <a:xfrm>
            <a:off x="3523728" y="1481446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" name="object 420"/>
          <p:cNvSpPr/>
          <p:nvPr/>
        </p:nvSpPr>
        <p:spPr>
          <a:xfrm>
            <a:off x="3518533" y="1661172"/>
            <a:ext cx="3682" cy="669"/>
          </a:xfrm>
          <a:custGeom>
            <a:avLst/>
            <a:gdLst/>
            <a:ahLst/>
            <a:cxnLst/>
            <a:rect l="l" t="t" r="r" b="b"/>
            <a:pathLst>
              <a:path w="6985" h="1269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" name="object 421"/>
          <p:cNvSpPr/>
          <p:nvPr/>
        </p:nvSpPr>
        <p:spPr>
          <a:xfrm>
            <a:off x="3518014" y="1706364"/>
            <a:ext cx="2678" cy="669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0" y="985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" name="object 422"/>
          <p:cNvSpPr/>
          <p:nvPr/>
        </p:nvSpPr>
        <p:spPr>
          <a:xfrm>
            <a:off x="3531000" y="1749477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" name="object 423"/>
          <p:cNvSpPr/>
          <p:nvPr/>
        </p:nvSpPr>
        <p:spPr>
          <a:xfrm>
            <a:off x="3524248" y="1974395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" name="object 424"/>
          <p:cNvSpPr/>
          <p:nvPr/>
        </p:nvSpPr>
        <p:spPr>
          <a:xfrm>
            <a:off x="3537234" y="2062700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" name="object 425"/>
          <p:cNvSpPr/>
          <p:nvPr/>
        </p:nvSpPr>
        <p:spPr>
          <a:xfrm>
            <a:off x="3535675" y="2107891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" name="object 426"/>
          <p:cNvSpPr/>
          <p:nvPr/>
        </p:nvSpPr>
        <p:spPr>
          <a:xfrm>
            <a:off x="3518014" y="2199313"/>
            <a:ext cx="3682" cy="669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" name="object 427"/>
          <p:cNvSpPr/>
          <p:nvPr/>
        </p:nvSpPr>
        <p:spPr>
          <a:xfrm>
            <a:off x="3530481" y="2287618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" name="object 428"/>
          <p:cNvSpPr/>
          <p:nvPr/>
        </p:nvSpPr>
        <p:spPr>
          <a:xfrm>
            <a:off x="3528923" y="2332290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" name="object 429"/>
          <p:cNvSpPr/>
          <p:nvPr/>
        </p:nvSpPr>
        <p:spPr>
          <a:xfrm>
            <a:off x="3523728" y="2512536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" name="object 430"/>
          <p:cNvSpPr/>
          <p:nvPr/>
        </p:nvSpPr>
        <p:spPr>
          <a:xfrm>
            <a:off x="3522170" y="2557727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" name="object 431"/>
          <p:cNvSpPr/>
          <p:nvPr/>
        </p:nvSpPr>
        <p:spPr>
          <a:xfrm>
            <a:off x="3536714" y="2600841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" name="object 432"/>
          <p:cNvSpPr/>
          <p:nvPr/>
        </p:nvSpPr>
        <p:spPr>
          <a:xfrm>
            <a:off x="3518014" y="2737454"/>
            <a:ext cx="3347" cy="669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985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" name="object 433"/>
          <p:cNvSpPr/>
          <p:nvPr/>
        </p:nvSpPr>
        <p:spPr>
          <a:xfrm>
            <a:off x="3529961" y="2825759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" name="object 434"/>
          <p:cNvSpPr/>
          <p:nvPr/>
        </p:nvSpPr>
        <p:spPr>
          <a:xfrm>
            <a:off x="3523208" y="3050677"/>
            <a:ext cx="3682" cy="669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" name="object 435"/>
          <p:cNvSpPr/>
          <p:nvPr/>
        </p:nvSpPr>
        <p:spPr>
          <a:xfrm>
            <a:off x="3536195" y="3138982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" name="object 436"/>
          <p:cNvSpPr/>
          <p:nvPr/>
        </p:nvSpPr>
        <p:spPr>
          <a:xfrm>
            <a:off x="3534636" y="3183654"/>
            <a:ext cx="3347" cy="669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985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" name="object 437"/>
          <p:cNvSpPr/>
          <p:nvPr/>
        </p:nvSpPr>
        <p:spPr>
          <a:xfrm>
            <a:off x="3518014" y="3275595"/>
            <a:ext cx="2343" cy="669"/>
          </a:xfrm>
          <a:custGeom>
            <a:avLst/>
            <a:gdLst/>
            <a:ahLst/>
            <a:cxnLst/>
            <a:rect l="l" t="t" r="r" b="b"/>
            <a:pathLst>
              <a:path w="4445" h="1270">
                <a:moveTo>
                  <a:pt x="0" y="985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" name="object 438"/>
          <p:cNvSpPr/>
          <p:nvPr/>
        </p:nvSpPr>
        <p:spPr>
          <a:xfrm>
            <a:off x="3529442" y="3363381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" name="object 439"/>
          <p:cNvSpPr/>
          <p:nvPr/>
        </p:nvSpPr>
        <p:spPr>
          <a:xfrm>
            <a:off x="3527884" y="3408572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" name="object 440"/>
          <p:cNvSpPr/>
          <p:nvPr/>
        </p:nvSpPr>
        <p:spPr>
          <a:xfrm>
            <a:off x="3522689" y="3588818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" name="object 441"/>
          <p:cNvSpPr/>
          <p:nvPr/>
        </p:nvSpPr>
        <p:spPr>
          <a:xfrm>
            <a:off x="3521130" y="3633490"/>
            <a:ext cx="3682" cy="1339"/>
          </a:xfrm>
          <a:custGeom>
            <a:avLst/>
            <a:gdLst/>
            <a:ahLst/>
            <a:cxnLst/>
            <a:rect l="l" t="t" r="r" b="b"/>
            <a:pathLst>
              <a:path w="6985" h="2540">
                <a:moveTo>
                  <a:pt x="0" y="197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" name="object 442"/>
          <p:cNvSpPr/>
          <p:nvPr/>
        </p:nvSpPr>
        <p:spPr>
          <a:xfrm>
            <a:off x="3535155" y="3677123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" name="object 443"/>
          <p:cNvSpPr/>
          <p:nvPr/>
        </p:nvSpPr>
        <p:spPr>
          <a:xfrm>
            <a:off x="3518015" y="3813736"/>
            <a:ext cx="1673" cy="669"/>
          </a:xfrm>
          <a:custGeom>
            <a:avLst/>
            <a:gdLst/>
            <a:ahLst/>
            <a:cxnLst/>
            <a:rect l="l" t="t" r="r" b="b"/>
            <a:pathLst>
              <a:path w="3175" h="1270">
                <a:moveTo>
                  <a:pt x="0" y="985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" name="object 444"/>
          <p:cNvSpPr/>
          <p:nvPr/>
        </p:nvSpPr>
        <p:spPr>
          <a:xfrm>
            <a:off x="3518014" y="38589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" name="object 445"/>
          <p:cNvSpPr/>
          <p:nvPr/>
        </p:nvSpPr>
        <p:spPr>
          <a:xfrm>
            <a:off x="3528403" y="3901522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" name="object 446"/>
          <p:cNvSpPr/>
          <p:nvPr/>
        </p:nvSpPr>
        <p:spPr>
          <a:xfrm>
            <a:off x="3521650" y="4126959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" name="object 447"/>
          <p:cNvSpPr/>
          <p:nvPr/>
        </p:nvSpPr>
        <p:spPr>
          <a:xfrm>
            <a:off x="3534636" y="4214745"/>
            <a:ext cx="3347" cy="669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985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" name="object 448"/>
          <p:cNvSpPr/>
          <p:nvPr/>
        </p:nvSpPr>
        <p:spPr>
          <a:xfrm>
            <a:off x="3533078" y="4259936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" name="object 449"/>
          <p:cNvSpPr/>
          <p:nvPr/>
        </p:nvSpPr>
        <p:spPr>
          <a:xfrm>
            <a:off x="3518014" y="4351877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" name="object 450"/>
          <p:cNvSpPr/>
          <p:nvPr/>
        </p:nvSpPr>
        <p:spPr>
          <a:xfrm>
            <a:off x="3527884" y="4439663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" name="object 451"/>
          <p:cNvSpPr/>
          <p:nvPr/>
        </p:nvSpPr>
        <p:spPr>
          <a:xfrm>
            <a:off x="3526326" y="4484854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" name="object 452"/>
          <p:cNvSpPr/>
          <p:nvPr/>
        </p:nvSpPr>
        <p:spPr>
          <a:xfrm>
            <a:off x="3521131" y="4665100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" name="object 453"/>
          <p:cNvSpPr/>
          <p:nvPr/>
        </p:nvSpPr>
        <p:spPr>
          <a:xfrm>
            <a:off x="3519573" y="4709772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" name="object 454"/>
          <p:cNvSpPr/>
          <p:nvPr/>
        </p:nvSpPr>
        <p:spPr>
          <a:xfrm>
            <a:off x="3534117" y="4752885"/>
            <a:ext cx="3682" cy="669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" name="object 455"/>
          <p:cNvSpPr/>
          <p:nvPr/>
        </p:nvSpPr>
        <p:spPr>
          <a:xfrm>
            <a:off x="3518014" y="4890018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" name="object 456"/>
          <p:cNvSpPr/>
          <p:nvPr/>
        </p:nvSpPr>
        <p:spPr>
          <a:xfrm>
            <a:off x="3527364" y="4977803"/>
            <a:ext cx="4351" cy="669"/>
          </a:xfrm>
          <a:custGeom>
            <a:avLst/>
            <a:gdLst/>
            <a:ahLst/>
            <a:cxnLst/>
            <a:rect l="l" t="t" r="r" b="b"/>
            <a:pathLst>
              <a:path w="8254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" name="object 457"/>
          <p:cNvSpPr/>
          <p:nvPr/>
        </p:nvSpPr>
        <p:spPr>
          <a:xfrm>
            <a:off x="3520611" y="5203241"/>
            <a:ext cx="3682" cy="669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" name="object 458"/>
          <p:cNvSpPr/>
          <p:nvPr/>
        </p:nvSpPr>
        <p:spPr>
          <a:xfrm>
            <a:off x="3535675" y="1192636"/>
            <a:ext cx="2343" cy="1339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0"/>
                </a:moveTo>
                <a:lnTo>
                  <a:pt x="3941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" name="object 459"/>
          <p:cNvSpPr/>
          <p:nvPr/>
        </p:nvSpPr>
        <p:spPr>
          <a:xfrm>
            <a:off x="3528922" y="1385868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80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" name="object 460"/>
          <p:cNvSpPr/>
          <p:nvPr/>
        </p:nvSpPr>
        <p:spPr>
          <a:xfrm>
            <a:off x="3521130" y="1579100"/>
            <a:ext cx="3682" cy="2678"/>
          </a:xfrm>
          <a:custGeom>
            <a:avLst/>
            <a:gdLst/>
            <a:ahLst/>
            <a:cxnLst/>
            <a:rect l="l" t="t" r="r" b="b"/>
            <a:pathLst>
              <a:path w="6985" h="5080">
                <a:moveTo>
                  <a:pt x="0" y="0"/>
                </a:moveTo>
                <a:lnTo>
                  <a:pt x="6898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" name="object 461"/>
          <p:cNvSpPr/>
          <p:nvPr/>
        </p:nvSpPr>
        <p:spPr>
          <a:xfrm>
            <a:off x="3523208" y="1659614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4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" name="object 462"/>
          <p:cNvSpPr/>
          <p:nvPr/>
        </p:nvSpPr>
        <p:spPr>
          <a:xfrm>
            <a:off x="3518014" y="1774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3" name="object 463"/>
          <p:cNvSpPr/>
          <p:nvPr/>
        </p:nvSpPr>
        <p:spPr>
          <a:xfrm>
            <a:off x="3532039" y="1902712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4" name="object 464"/>
          <p:cNvSpPr/>
          <p:nvPr/>
        </p:nvSpPr>
        <p:spPr>
          <a:xfrm>
            <a:off x="3524767" y="2095944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" name="object 465"/>
          <p:cNvSpPr/>
          <p:nvPr/>
        </p:nvSpPr>
        <p:spPr>
          <a:xfrm>
            <a:off x="3526844" y="2176457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" name="object 466"/>
          <p:cNvSpPr/>
          <p:nvPr/>
        </p:nvSpPr>
        <p:spPr>
          <a:xfrm>
            <a:off x="3518014" y="2289176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" name="object 467"/>
          <p:cNvSpPr/>
          <p:nvPr/>
        </p:nvSpPr>
        <p:spPr>
          <a:xfrm>
            <a:off x="3535155" y="2419037"/>
            <a:ext cx="2678" cy="1673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927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" name="object 468"/>
          <p:cNvSpPr/>
          <p:nvPr/>
        </p:nvSpPr>
        <p:spPr>
          <a:xfrm>
            <a:off x="3527883" y="2612269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" name="object 469"/>
          <p:cNvSpPr/>
          <p:nvPr/>
        </p:nvSpPr>
        <p:spPr>
          <a:xfrm>
            <a:off x="3529961" y="2692782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" name="object 470"/>
          <p:cNvSpPr/>
          <p:nvPr/>
        </p:nvSpPr>
        <p:spPr>
          <a:xfrm>
            <a:off x="3521130" y="2806020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" name="object 471"/>
          <p:cNvSpPr/>
          <p:nvPr/>
        </p:nvSpPr>
        <p:spPr>
          <a:xfrm>
            <a:off x="3518015" y="3080805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2956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" name="object 472"/>
          <p:cNvSpPr/>
          <p:nvPr/>
        </p:nvSpPr>
        <p:spPr>
          <a:xfrm>
            <a:off x="3531519" y="3129113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" name="object 473"/>
          <p:cNvSpPr/>
          <p:nvPr/>
        </p:nvSpPr>
        <p:spPr>
          <a:xfrm>
            <a:off x="3533597" y="3209106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" name="object 474"/>
          <p:cNvSpPr/>
          <p:nvPr/>
        </p:nvSpPr>
        <p:spPr>
          <a:xfrm>
            <a:off x="3524767" y="3322345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" name="object 475"/>
          <p:cNvSpPr/>
          <p:nvPr/>
        </p:nvSpPr>
        <p:spPr>
          <a:xfrm>
            <a:off x="3518014" y="3516097"/>
            <a:ext cx="2678" cy="1673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927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" name="object 476"/>
          <p:cNvSpPr/>
          <p:nvPr/>
        </p:nvSpPr>
        <p:spPr>
          <a:xfrm>
            <a:off x="3519053" y="3596090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" name="object 477"/>
          <p:cNvSpPr/>
          <p:nvPr/>
        </p:nvSpPr>
        <p:spPr>
          <a:xfrm>
            <a:off x="3534636" y="3645437"/>
            <a:ext cx="3347" cy="1673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5912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" name="object 478"/>
          <p:cNvSpPr/>
          <p:nvPr/>
        </p:nvSpPr>
        <p:spPr>
          <a:xfrm>
            <a:off x="3536714" y="3725951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" name="object 479"/>
          <p:cNvSpPr/>
          <p:nvPr/>
        </p:nvSpPr>
        <p:spPr>
          <a:xfrm>
            <a:off x="3527883" y="3839189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" name="object 480"/>
          <p:cNvSpPr/>
          <p:nvPr/>
        </p:nvSpPr>
        <p:spPr>
          <a:xfrm>
            <a:off x="3520611" y="4031901"/>
            <a:ext cx="3682" cy="2678"/>
          </a:xfrm>
          <a:custGeom>
            <a:avLst/>
            <a:gdLst/>
            <a:ahLst/>
            <a:cxnLst/>
            <a:rect l="l" t="t" r="r" b="b"/>
            <a:pathLst>
              <a:path w="6985" h="5079">
                <a:moveTo>
                  <a:pt x="0" y="0"/>
                </a:moveTo>
                <a:lnTo>
                  <a:pt x="6898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" name="object 481"/>
          <p:cNvSpPr/>
          <p:nvPr/>
        </p:nvSpPr>
        <p:spPr>
          <a:xfrm>
            <a:off x="3522689" y="4112415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" name="object 482"/>
          <p:cNvSpPr/>
          <p:nvPr/>
        </p:nvSpPr>
        <p:spPr>
          <a:xfrm>
            <a:off x="3531000" y="4355513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" name="object 483"/>
          <p:cNvSpPr/>
          <p:nvPr/>
        </p:nvSpPr>
        <p:spPr>
          <a:xfrm>
            <a:off x="3523728" y="4548745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" name="object 484"/>
          <p:cNvSpPr/>
          <p:nvPr/>
        </p:nvSpPr>
        <p:spPr>
          <a:xfrm>
            <a:off x="3525806" y="4629259"/>
            <a:ext cx="3682" cy="2343"/>
          </a:xfrm>
          <a:custGeom>
            <a:avLst/>
            <a:gdLst/>
            <a:ahLst/>
            <a:cxnLst/>
            <a:rect l="l" t="t" r="r" b="b"/>
            <a:pathLst>
              <a:path w="6985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" name="object 485"/>
          <p:cNvSpPr/>
          <p:nvPr/>
        </p:nvSpPr>
        <p:spPr>
          <a:xfrm>
            <a:off x="3518014" y="4743016"/>
            <a:ext cx="2678" cy="1673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0" y="0"/>
                </a:moveTo>
                <a:lnTo>
                  <a:pt x="4927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6" name="object 486"/>
          <p:cNvSpPr/>
          <p:nvPr/>
        </p:nvSpPr>
        <p:spPr>
          <a:xfrm>
            <a:off x="3534636" y="4871838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" name="object 487"/>
          <p:cNvSpPr/>
          <p:nvPr/>
        </p:nvSpPr>
        <p:spPr>
          <a:xfrm>
            <a:off x="3527364" y="5065069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" name="object 488"/>
          <p:cNvSpPr/>
          <p:nvPr/>
        </p:nvSpPr>
        <p:spPr>
          <a:xfrm>
            <a:off x="3529441" y="5145583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" name="object 489"/>
          <p:cNvSpPr/>
          <p:nvPr/>
        </p:nvSpPr>
        <p:spPr>
          <a:xfrm>
            <a:off x="3520611" y="5258821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0" name="object 490"/>
          <p:cNvSpPr/>
          <p:nvPr/>
        </p:nvSpPr>
        <p:spPr>
          <a:xfrm>
            <a:off x="3537234" y="284861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" name="object 491"/>
          <p:cNvSpPr/>
          <p:nvPr/>
        </p:nvSpPr>
        <p:spPr>
          <a:xfrm>
            <a:off x="3537234" y="300600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" name="object 492"/>
          <p:cNvSpPr/>
          <p:nvPr/>
        </p:nvSpPr>
        <p:spPr>
          <a:xfrm>
            <a:off x="3536714" y="3163915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" name="object 493"/>
          <p:cNvSpPr/>
          <p:nvPr/>
        </p:nvSpPr>
        <p:spPr>
          <a:xfrm>
            <a:off x="3536195" y="3321825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2956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" name="object 494"/>
          <p:cNvSpPr/>
          <p:nvPr/>
        </p:nvSpPr>
        <p:spPr>
          <a:xfrm>
            <a:off x="3536195" y="3479735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2956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" name="object 495"/>
          <p:cNvSpPr/>
          <p:nvPr/>
        </p:nvSpPr>
        <p:spPr>
          <a:xfrm>
            <a:off x="3535675" y="3637646"/>
            <a:ext cx="2343" cy="1673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0"/>
                </a:moveTo>
                <a:lnTo>
                  <a:pt x="3941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" name="object 496"/>
          <p:cNvSpPr/>
          <p:nvPr/>
        </p:nvSpPr>
        <p:spPr>
          <a:xfrm>
            <a:off x="3535155" y="3795036"/>
            <a:ext cx="2678" cy="2343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0" y="0"/>
                </a:moveTo>
                <a:lnTo>
                  <a:pt x="4927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" name="object 497"/>
          <p:cNvSpPr/>
          <p:nvPr/>
        </p:nvSpPr>
        <p:spPr>
          <a:xfrm>
            <a:off x="3534636" y="3952946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" name="object 498"/>
          <p:cNvSpPr/>
          <p:nvPr/>
        </p:nvSpPr>
        <p:spPr>
          <a:xfrm>
            <a:off x="3534636" y="4110856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" name="object 499"/>
          <p:cNvSpPr/>
          <p:nvPr/>
        </p:nvSpPr>
        <p:spPr>
          <a:xfrm>
            <a:off x="3534117" y="4268766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" name="object 500"/>
          <p:cNvSpPr/>
          <p:nvPr/>
        </p:nvSpPr>
        <p:spPr>
          <a:xfrm>
            <a:off x="3533597" y="4426676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" name="object 501"/>
          <p:cNvSpPr/>
          <p:nvPr/>
        </p:nvSpPr>
        <p:spPr>
          <a:xfrm>
            <a:off x="3533597" y="4584067"/>
            <a:ext cx="3347" cy="3347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5912" y="5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2" name="object 502"/>
          <p:cNvSpPr/>
          <p:nvPr/>
        </p:nvSpPr>
        <p:spPr>
          <a:xfrm>
            <a:off x="3533078" y="4741977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3" name="object 503"/>
          <p:cNvSpPr/>
          <p:nvPr/>
        </p:nvSpPr>
        <p:spPr>
          <a:xfrm>
            <a:off x="3532558" y="4899887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4" name="object 504"/>
          <p:cNvSpPr/>
          <p:nvPr/>
        </p:nvSpPr>
        <p:spPr>
          <a:xfrm>
            <a:off x="3537234" y="4983517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5" name="object 505"/>
          <p:cNvSpPr/>
          <p:nvPr/>
        </p:nvSpPr>
        <p:spPr>
          <a:xfrm>
            <a:off x="3532558" y="5057797"/>
            <a:ext cx="2678" cy="2678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927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6" name="object 506"/>
          <p:cNvSpPr/>
          <p:nvPr/>
        </p:nvSpPr>
        <p:spPr>
          <a:xfrm>
            <a:off x="3537234" y="5140908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7" name="object 507"/>
          <p:cNvSpPr/>
          <p:nvPr/>
        </p:nvSpPr>
        <p:spPr>
          <a:xfrm>
            <a:off x="3532039" y="5215707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8" name="object 508"/>
          <p:cNvSpPr/>
          <p:nvPr/>
        </p:nvSpPr>
        <p:spPr>
          <a:xfrm>
            <a:off x="8689569" y="4910276"/>
            <a:ext cx="6025" cy="7363"/>
          </a:xfrm>
          <a:custGeom>
            <a:avLst/>
            <a:gdLst/>
            <a:ahLst/>
            <a:cxnLst/>
            <a:rect l="l" t="t" r="r" b="b"/>
            <a:pathLst>
              <a:path w="11430" h="13970">
                <a:moveTo>
                  <a:pt x="0" y="13796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9" name="object 509"/>
          <p:cNvSpPr/>
          <p:nvPr/>
        </p:nvSpPr>
        <p:spPr>
          <a:xfrm>
            <a:off x="8692167" y="4449532"/>
            <a:ext cx="6359" cy="7363"/>
          </a:xfrm>
          <a:custGeom>
            <a:avLst/>
            <a:gdLst/>
            <a:ahLst/>
            <a:cxnLst/>
            <a:rect l="l" t="t" r="r" b="b"/>
            <a:pathLst>
              <a:path w="12065" h="13970">
                <a:moveTo>
                  <a:pt x="0" y="13796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0" name="object 510"/>
          <p:cNvSpPr/>
          <p:nvPr/>
        </p:nvSpPr>
        <p:spPr>
          <a:xfrm>
            <a:off x="8678661" y="4356032"/>
            <a:ext cx="2678" cy="2678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4927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1" name="object 511"/>
          <p:cNvSpPr/>
          <p:nvPr/>
        </p:nvSpPr>
        <p:spPr>
          <a:xfrm>
            <a:off x="8695283" y="3992424"/>
            <a:ext cx="3347" cy="3682"/>
          </a:xfrm>
          <a:custGeom>
            <a:avLst/>
            <a:gdLst/>
            <a:ahLst/>
            <a:cxnLst/>
            <a:rect l="l" t="t" r="r" b="b"/>
            <a:pathLst>
              <a:path w="6350" h="6984">
                <a:moveTo>
                  <a:pt x="0" y="6898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2" name="object 512"/>
          <p:cNvSpPr/>
          <p:nvPr/>
        </p:nvSpPr>
        <p:spPr>
          <a:xfrm>
            <a:off x="8678661" y="3894769"/>
            <a:ext cx="5355" cy="6359"/>
          </a:xfrm>
          <a:custGeom>
            <a:avLst/>
            <a:gdLst/>
            <a:ahLst/>
            <a:cxnLst/>
            <a:rect l="l" t="t" r="r" b="b"/>
            <a:pathLst>
              <a:path w="10159" h="12065">
                <a:moveTo>
                  <a:pt x="0" y="11825"/>
                </a:moveTo>
                <a:lnTo>
                  <a:pt x="985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3" name="object 513"/>
          <p:cNvSpPr/>
          <p:nvPr/>
        </p:nvSpPr>
        <p:spPr>
          <a:xfrm>
            <a:off x="8698400" y="35347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4" name="object 514"/>
          <p:cNvSpPr/>
          <p:nvPr/>
        </p:nvSpPr>
        <p:spPr>
          <a:xfrm>
            <a:off x="8680739" y="3434024"/>
            <a:ext cx="6359" cy="7363"/>
          </a:xfrm>
          <a:custGeom>
            <a:avLst/>
            <a:gdLst/>
            <a:ahLst/>
            <a:cxnLst/>
            <a:rect l="l" t="t" r="r" b="b"/>
            <a:pathLst>
              <a:path w="12065" h="13970">
                <a:moveTo>
                  <a:pt x="0" y="13796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5" name="object 515"/>
          <p:cNvSpPr/>
          <p:nvPr/>
        </p:nvSpPr>
        <p:spPr>
          <a:xfrm>
            <a:off x="8683856" y="2973280"/>
            <a:ext cx="6359" cy="7363"/>
          </a:xfrm>
          <a:custGeom>
            <a:avLst/>
            <a:gdLst/>
            <a:ahLst/>
            <a:cxnLst/>
            <a:rect l="l" t="t" r="r" b="b"/>
            <a:pathLst>
              <a:path w="12065" h="13970">
                <a:moveTo>
                  <a:pt x="0" y="13796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6" name="object 516"/>
          <p:cNvSpPr/>
          <p:nvPr/>
        </p:nvSpPr>
        <p:spPr>
          <a:xfrm>
            <a:off x="8686972" y="2512536"/>
            <a:ext cx="6025" cy="7029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0" y="12811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7" name="object 517"/>
          <p:cNvSpPr/>
          <p:nvPr/>
        </p:nvSpPr>
        <p:spPr>
          <a:xfrm>
            <a:off x="8689570" y="2051272"/>
            <a:ext cx="6359" cy="7363"/>
          </a:xfrm>
          <a:custGeom>
            <a:avLst/>
            <a:gdLst/>
            <a:ahLst/>
            <a:cxnLst/>
            <a:rect l="l" t="t" r="r" b="b"/>
            <a:pathLst>
              <a:path w="12065" h="13970">
                <a:moveTo>
                  <a:pt x="0" y="13796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8" name="object 518"/>
          <p:cNvSpPr/>
          <p:nvPr/>
        </p:nvSpPr>
        <p:spPr>
          <a:xfrm>
            <a:off x="8692685" y="1591047"/>
            <a:ext cx="6025" cy="7029"/>
          </a:xfrm>
          <a:custGeom>
            <a:avLst/>
            <a:gdLst/>
            <a:ahLst/>
            <a:cxnLst/>
            <a:rect l="l" t="t" r="r" b="b"/>
            <a:pathLst>
              <a:path w="11430" h="13335">
                <a:moveTo>
                  <a:pt x="0" y="12811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19" name="object 519"/>
          <p:cNvSpPr/>
          <p:nvPr/>
        </p:nvSpPr>
        <p:spPr>
          <a:xfrm>
            <a:off x="8678661" y="1497029"/>
            <a:ext cx="2678" cy="3347"/>
          </a:xfrm>
          <a:custGeom>
            <a:avLst/>
            <a:gdLst/>
            <a:ahLst/>
            <a:cxnLst/>
            <a:rect l="l" t="t" r="r" b="b"/>
            <a:pathLst>
              <a:path w="5080" h="6350">
                <a:moveTo>
                  <a:pt x="0" y="5912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0" name="object 520"/>
          <p:cNvSpPr/>
          <p:nvPr/>
        </p:nvSpPr>
        <p:spPr>
          <a:xfrm>
            <a:off x="8695283" y="1133420"/>
            <a:ext cx="3347" cy="3682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0" y="6898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1" name="object 521"/>
          <p:cNvSpPr/>
          <p:nvPr/>
        </p:nvSpPr>
        <p:spPr>
          <a:xfrm>
            <a:off x="8695283" y="1137056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2" name="object 522"/>
          <p:cNvSpPr/>
          <p:nvPr/>
        </p:nvSpPr>
        <p:spPr>
          <a:xfrm>
            <a:off x="8678661" y="1504301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3" name="object 523"/>
          <p:cNvSpPr/>
          <p:nvPr/>
        </p:nvSpPr>
        <p:spPr>
          <a:xfrm>
            <a:off x="8692685" y="1597800"/>
            <a:ext cx="6025" cy="669"/>
          </a:xfrm>
          <a:custGeom>
            <a:avLst/>
            <a:gdLst/>
            <a:ahLst/>
            <a:cxnLst/>
            <a:rect l="l" t="t" r="r" b="b"/>
            <a:pathLst>
              <a:path w="11430" h="1269">
                <a:moveTo>
                  <a:pt x="-1970" y="492"/>
                </a:moveTo>
                <a:lnTo>
                  <a:pt x="12811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4" name="object 524"/>
          <p:cNvSpPr/>
          <p:nvPr/>
        </p:nvSpPr>
        <p:spPr>
          <a:xfrm>
            <a:off x="8678661" y="1965565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5" name="object 525"/>
          <p:cNvSpPr/>
          <p:nvPr/>
        </p:nvSpPr>
        <p:spPr>
          <a:xfrm>
            <a:off x="8689569" y="2058545"/>
            <a:ext cx="8033" cy="669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-1970" y="492"/>
                </a:moveTo>
                <a:lnTo>
                  <a:pt x="16753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6" name="object 526"/>
          <p:cNvSpPr/>
          <p:nvPr/>
        </p:nvSpPr>
        <p:spPr>
          <a:xfrm>
            <a:off x="8686972" y="2519288"/>
            <a:ext cx="7363" cy="1339"/>
          </a:xfrm>
          <a:custGeom>
            <a:avLst/>
            <a:gdLst/>
            <a:ahLst/>
            <a:cxnLst/>
            <a:rect l="l" t="t" r="r" b="b"/>
            <a:pathLst>
              <a:path w="13969" h="2539">
                <a:moveTo>
                  <a:pt x="0" y="0"/>
                </a:moveTo>
                <a:lnTo>
                  <a:pt x="13796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7" name="object 527"/>
          <p:cNvSpPr/>
          <p:nvPr/>
        </p:nvSpPr>
        <p:spPr>
          <a:xfrm>
            <a:off x="8683856" y="2980552"/>
            <a:ext cx="7363" cy="669"/>
          </a:xfrm>
          <a:custGeom>
            <a:avLst/>
            <a:gdLst/>
            <a:ahLst/>
            <a:cxnLst/>
            <a:rect l="l" t="t" r="r" b="b"/>
            <a:pathLst>
              <a:path w="13969" h="1270">
                <a:moveTo>
                  <a:pt x="-1970" y="492"/>
                </a:moveTo>
                <a:lnTo>
                  <a:pt x="15767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8" name="object 528"/>
          <p:cNvSpPr/>
          <p:nvPr/>
        </p:nvSpPr>
        <p:spPr>
          <a:xfrm>
            <a:off x="8680739" y="3441297"/>
            <a:ext cx="8033" cy="669"/>
          </a:xfrm>
          <a:custGeom>
            <a:avLst/>
            <a:gdLst/>
            <a:ahLst/>
            <a:cxnLst/>
            <a:rect l="l" t="t" r="r" b="b"/>
            <a:pathLst>
              <a:path w="15240" h="1270">
                <a:moveTo>
                  <a:pt x="-1970" y="492"/>
                </a:moveTo>
                <a:lnTo>
                  <a:pt x="16753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29" name="object 529"/>
          <p:cNvSpPr/>
          <p:nvPr/>
        </p:nvSpPr>
        <p:spPr>
          <a:xfrm>
            <a:off x="8698400" y="353479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0" name="object 530"/>
          <p:cNvSpPr/>
          <p:nvPr/>
        </p:nvSpPr>
        <p:spPr>
          <a:xfrm>
            <a:off x="8678661" y="3902041"/>
            <a:ext cx="7029" cy="669"/>
          </a:xfrm>
          <a:custGeom>
            <a:avLst/>
            <a:gdLst/>
            <a:ahLst/>
            <a:cxnLst/>
            <a:rect l="l" t="t" r="r" b="b"/>
            <a:pathLst>
              <a:path w="13334" h="1270">
                <a:moveTo>
                  <a:pt x="-1970" y="492"/>
                </a:moveTo>
                <a:lnTo>
                  <a:pt x="14782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1" name="object 531"/>
          <p:cNvSpPr/>
          <p:nvPr/>
        </p:nvSpPr>
        <p:spPr>
          <a:xfrm>
            <a:off x="8695283" y="3996060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2" name="object 532"/>
          <p:cNvSpPr/>
          <p:nvPr/>
        </p:nvSpPr>
        <p:spPr>
          <a:xfrm>
            <a:off x="8678661" y="4363305"/>
            <a:ext cx="3682" cy="669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3" name="object 533"/>
          <p:cNvSpPr/>
          <p:nvPr/>
        </p:nvSpPr>
        <p:spPr>
          <a:xfrm>
            <a:off x="8692167" y="4456804"/>
            <a:ext cx="6359" cy="669"/>
          </a:xfrm>
          <a:custGeom>
            <a:avLst/>
            <a:gdLst/>
            <a:ahLst/>
            <a:cxnLst/>
            <a:rect l="l" t="t" r="r" b="b"/>
            <a:pathLst>
              <a:path w="12065" h="1270">
                <a:moveTo>
                  <a:pt x="-1970" y="492"/>
                </a:moveTo>
                <a:lnTo>
                  <a:pt x="13796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4" name="object 534"/>
          <p:cNvSpPr/>
          <p:nvPr/>
        </p:nvSpPr>
        <p:spPr>
          <a:xfrm>
            <a:off x="8678661" y="4824568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5" name="object 535"/>
          <p:cNvSpPr/>
          <p:nvPr/>
        </p:nvSpPr>
        <p:spPr>
          <a:xfrm>
            <a:off x="8689569" y="4917548"/>
            <a:ext cx="7363" cy="669"/>
          </a:xfrm>
          <a:custGeom>
            <a:avLst/>
            <a:gdLst/>
            <a:ahLst/>
            <a:cxnLst/>
            <a:rect l="l" t="t" r="r" b="b"/>
            <a:pathLst>
              <a:path w="13969" h="1270">
                <a:moveTo>
                  <a:pt x="-1970" y="492"/>
                </a:moveTo>
                <a:lnTo>
                  <a:pt x="15767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6" name="object 536"/>
          <p:cNvSpPr/>
          <p:nvPr/>
        </p:nvSpPr>
        <p:spPr>
          <a:xfrm>
            <a:off x="8681259" y="1497029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7" name="object 537"/>
          <p:cNvSpPr/>
          <p:nvPr/>
        </p:nvSpPr>
        <p:spPr>
          <a:xfrm>
            <a:off x="8695804" y="2051272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8" name="object 538"/>
          <p:cNvSpPr/>
          <p:nvPr/>
        </p:nvSpPr>
        <p:spPr>
          <a:xfrm>
            <a:off x="8678661" y="1959332"/>
            <a:ext cx="1339" cy="6359"/>
          </a:xfrm>
          <a:custGeom>
            <a:avLst/>
            <a:gdLst/>
            <a:ahLst/>
            <a:cxnLst/>
            <a:rect l="l" t="t" r="r" b="b"/>
            <a:pathLst>
              <a:path w="2540" h="12064">
                <a:moveTo>
                  <a:pt x="1970" y="1182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39" name="object 539"/>
          <p:cNvSpPr/>
          <p:nvPr/>
        </p:nvSpPr>
        <p:spPr>
          <a:xfrm>
            <a:off x="8692686" y="2512536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39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0" name="object 540"/>
          <p:cNvSpPr/>
          <p:nvPr/>
        </p:nvSpPr>
        <p:spPr>
          <a:xfrm>
            <a:off x="8690089" y="2973280"/>
            <a:ext cx="1339" cy="8033"/>
          </a:xfrm>
          <a:custGeom>
            <a:avLst/>
            <a:gdLst/>
            <a:ahLst/>
            <a:cxnLst/>
            <a:rect l="l" t="t" r="r" b="b"/>
            <a:pathLst>
              <a:path w="2540" h="15239">
                <a:moveTo>
                  <a:pt x="1970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1" name="object 541"/>
          <p:cNvSpPr/>
          <p:nvPr/>
        </p:nvSpPr>
        <p:spPr>
          <a:xfrm>
            <a:off x="8686973" y="3434024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40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2" name="object 542"/>
          <p:cNvSpPr/>
          <p:nvPr/>
        </p:nvSpPr>
        <p:spPr>
          <a:xfrm>
            <a:off x="8683856" y="3894768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40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3" name="object 543"/>
          <p:cNvSpPr/>
          <p:nvPr/>
        </p:nvSpPr>
        <p:spPr>
          <a:xfrm>
            <a:off x="8681258" y="4356032"/>
            <a:ext cx="1339" cy="8033"/>
          </a:xfrm>
          <a:custGeom>
            <a:avLst/>
            <a:gdLst/>
            <a:ahLst/>
            <a:cxnLst/>
            <a:rect l="l" t="t" r="r" b="b"/>
            <a:pathLst>
              <a:path w="2540" h="15240">
                <a:moveTo>
                  <a:pt x="1970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4" name="object 544"/>
          <p:cNvSpPr/>
          <p:nvPr/>
        </p:nvSpPr>
        <p:spPr>
          <a:xfrm>
            <a:off x="8695284" y="4910276"/>
            <a:ext cx="1673" cy="8033"/>
          </a:xfrm>
          <a:custGeom>
            <a:avLst/>
            <a:gdLst/>
            <a:ahLst/>
            <a:cxnLst/>
            <a:rect l="l" t="t" r="r" b="b"/>
            <a:pathLst>
              <a:path w="3175" h="15240">
                <a:moveTo>
                  <a:pt x="2956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5" name="object 545"/>
          <p:cNvSpPr/>
          <p:nvPr/>
        </p:nvSpPr>
        <p:spPr>
          <a:xfrm>
            <a:off x="8678661" y="4819893"/>
            <a:ext cx="1339" cy="4686"/>
          </a:xfrm>
          <a:custGeom>
            <a:avLst/>
            <a:gdLst/>
            <a:ahLst/>
            <a:cxnLst/>
            <a:rect l="l" t="t" r="r" b="b"/>
            <a:pathLst>
              <a:path w="2540" h="8890">
                <a:moveTo>
                  <a:pt x="197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6" name="object 546"/>
          <p:cNvSpPr/>
          <p:nvPr/>
        </p:nvSpPr>
        <p:spPr>
          <a:xfrm>
            <a:off x="8686972" y="5039616"/>
            <a:ext cx="10041" cy="10041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8724"/>
                </a:moveTo>
                <a:lnTo>
                  <a:pt x="1872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7" name="object 547"/>
          <p:cNvSpPr/>
          <p:nvPr/>
        </p:nvSpPr>
        <p:spPr>
          <a:xfrm>
            <a:off x="8678662" y="4897809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56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8" name="object 548"/>
          <p:cNvSpPr/>
          <p:nvPr/>
        </p:nvSpPr>
        <p:spPr>
          <a:xfrm>
            <a:off x="8688010" y="3923858"/>
            <a:ext cx="9372" cy="10710"/>
          </a:xfrm>
          <a:custGeom>
            <a:avLst/>
            <a:gdLst/>
            <a:ahLst/>
            <a:cxnLst/>
            <a:rect l="l" t="t" r="r" b="b"/>
            <a:pathLst>
              <a:path w="17780" h="20320">
                <a:moveTo>
                  <a:pt x="0" y="19709"/>
                </a:moveTo>
                <a:lnTo>
                  <a:pt x="1773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49" name="object 549"/>
          <p:cNvSpPr/>
          <p:nvPr/>
        </p:nvSpPr>
        <p:spPr>
          <a:xfrm>
            <a:off x="8678661" y="3782050"/>
            <a:ext cx="2678" cy="2678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4927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0" name="object 550"/>
          <p:cNvSpPr/>
          <p:nvPr/>
        </p:nvSpPr>
        <p:spPr>
          <a:xfrm>
            <a:off x="8688530" y="2808617"/>
            <a:ext cx="10041" cy="10041"/>
          </a:xfrm>
          <a:custGeom>
            <a:avLst/>
            <a:gdLst/>
            <a:ahLst/>
            <a:cxnLst/>
            <a:rect l="l" t="t" r="r" b="b"/>
            <a:pathLst>
              <a:path w="19050" h="19050">
                <a:moveTo>
                  <a:pt x="0" y="18724"/>
                </a:moveTo>
                <a:lnTo>
                  <a:pt x="1872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1" name="object 551"/>
          <p:cNvSpPr/>
          <p:nvPr/>
        </p:nvSpPr>
        <p:spPr>
          <a:xfrm>
            <a:off x="8678661" y="2666290"/>
            <a:ext cx="3347" cy="3682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0" y="6898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2" name="object 552"/>
          <p:cNvSpPr/>
          <p:nvPr/>
        </p:nvSpPr>
        <p:spPr>
          <a:xfrm>
            <a:off x="8689569" y="1693896"/>
            <a:ext cx="9037" cy="9372"/>
          </a:xfrm>
          <a:custGeom>
            <a:avLst/>
            <a:gdLst/>
            <a:ahLst/>
            <a:cxnLst/>
            <a:rect l="l" t="t" r="r" b="b"/>
            <a:pathLst>
              <a:path w="17144" h="17780">
                <a:moveTo>
                  <a:pt x="0" y="17738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3" name="object 553"/>
          <p:cNvSpPr/>
          <p:nvPr/>
        </p:nvSpPr>
        <p:spPr>
          <a:xfrm>
            <a:off x="8678661" y="1551051"/>
            <a:ext cx="4351" cy="4351"/>
          </a:xfrm>
          <a:custGeom>
            <a:avLst/>
            <a:gdLst/>
            <a:ahLst/>
            <a:cxnLst/>
            <a:rect l="l" t="t" r="r" b="b"/>
            <a:pathLst>
              <a:path w="8255" h="8255">
                <a:moveTo>
                  <a:pt x="0" y="7883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4" name="object 554"/>
          <p:cNvSpPr/>
          <p:nvPr/>
        </p:nvSpPr>
        <p:spPr>
          <a:xfrm>
            <a:off x="8682816" y="1551050"/>
            <a:ext cx="1339" cy="12049"/>
          </a:xfrm>
          <a:custGeom>
            <a:avLst/>
            <a:gdLst/>
            <a:ahLst/>
            <a:cxnLst/>
            <a:rect l="l" t="t" r="r" b="b"/>
            <a:pathLst>
              <a:path w="2540" h="22860">
                <a:moveTo>
                  <a:pt x="985" y="-1970"/>
                </a:moveTo>
                <a:lnTo>
                  <a:pt x="985" y="24637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5" name="object 555"/>
          <p:cNvSpPr/>
          <p:nvPr/>
        </p:nvSpPr>
        <p:spPr>
          <a:xfrm>
            <a:off x="8681778" y="2666290"/>
            <a:ext cx="1673" cy="12049"/>
          </a:xfrm>
          <a:custGeom>
            <a:avLst/>
            <a:gdLst/>
            <a:ahLst/>
            <a:cxnLst/>
            <a:rect l="l" t="t" r="r" b="b"/>
            <a:pathLst>
              <a:path w="3175" h="22860">
                <a:moveTo>
                  <a:pt x="2956" y="2266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6" name="object 556"/>
          <p:cNvSpPr/>
          <p:nvPr/>
        </p:nvSpPr>
        <p:spPr>
          <a:xfrm>
            <a:off x="8697361" y="3923857"/>
            <a:ext cx="1339" cy="6025"/>
          </a:xfrm>
          <a:custGeom>
            <a:avLst/>
            <a:gdLst/>
            <a:ahLst/>
            <a:cxnLst/>
            <a:rect l="l" t="t" r="r" b="b"/>
            <a:pathLst>
              <a:path w="2540" h="11429">
                <a:moveTo>
                  <a:pt x="1970" y="1084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7" name="object 557"/>
          <p:cNvSpPr/>
          <p:nvPr/>
        </p:nvSpPr>
        <p:spPr>
          <a:xfrm>
            <a:off x="8681258" y="3782050"/>
            <a:ext cx="1339" cy="12049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985" y="-1970"/>
                </a:moveTo>
                <a:lnTo>
                  <a:pt x="985" y="24637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8" name="object 558"/>
          <p:cNvSpPr/>
          <p:nvPr/>
        </p:nvSpPr>
        <p:spPr>
          <a:xfrm>
            <a:off x="8696841" y="5039616"/>
            <a:ext cx="1339" cy="12049"/>
          </a:xfrm>
          <a:custGeom>
            <a:avLst/>
            <a:gdLst/>
            <a:ahLst/>
            <a:cxnLst/>
            <a:rect l="l" t="t" r="r" b="b"/>
            <a:pathLst>
              <a:path w="2540" h="22859">
                <a:moveTo>
                  <a:pt x="985" y="-1970"/>
                </a:moveTo>
                <a:lnTo>
                  <a:pt x="985" y="24637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59" name="object 559"/>
          <p:cNvSpPr/>
          <p:nvPr/>
        </p:nvSpPr>
        <p:spPr>
          <a:xfrm>
            <a:off x="8680220" y="4897809"/>
            <a:ext cx="1673" cy="11714"/>
          </a:xfrm>
          <a:custGeom>
            <a:avLst/>
            <a:gdLst/>
            <a:ahLst/>
            <a:cxnLst/>
            <a:rect l="l" t="t" r="r" b="b"/>
            <a:pathLst>
              <a:path w="3175" h="22225">
                <a:moveTo>
                  <a:pt x="2956" y="2168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0" name="object 560"/>
          <p:cNvSpPr/>
          <p:nvPr/>
        </p:nvSpPr>
        <p:spPr>
          <a:xfrm>
            <a:off x="8678661" y="1561959"/>
            <a:ext cx="5355" cy="1339"/>
          </a:xfrm>
          <a:custGeom>
            <a:avLst/>
            <a:gdLst/>
            <a:ahLst/>
            <a:cxnLst/>
            <a:rect l="l" t="t" r="r" b="b"/>
            <a:pathLst>
              <a:path w="10159" h="2539">
                <a:moveTo>
                  <a:pt x="0" y="0"/>
                </a:moveTo>
                <a:lnTo>
                  <a:pt x="9854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1" name="object 561"/>
          <p:cNvSpPr/>
          <p:nvPr/>
        </p:nvSpPr>
        <p:spPr>
          <a:xfrm>
            <a:off x="8689569" y="1703247"/>
            <a:ext cx="9037" cy="1339"/>
          </a:xfrm>
          <a:custGeom>
            <a:avLst/>
            <a:gdLst/>
            <a:ahLst/>
            <a:cxnLst/>
            <a:rect l="l" t="t" r="r" b="b"/>
            <a:pathLst>
              <a:path w="17144" h="2539">
                <a:moveTo>
                  <a:pt x="-1970" y="985"/>
                </a:moveTo>
                <a:lnTo>
                  <a:pt x="18724" y="985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2" name="object 562"/>
          <p:cNvSpPr/>
          <p:nvPr/>
        </p:nvSpPr>
        <p:spPr>
          <a:xfrm>
            <a:off x="8678661" y="2677718"/>
            <a:ext cx="4686" cy="669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-1970" y="492"/>
                </a:moveTo>
                <a:lnTo>
                  <a:pt x="10840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3" name="object 563"/>
          <p:cNvSpPr/>
          <p:nvPr/>
        </p:nvSpPr>
        <p:spPr>
          <a:xfrm>
            <a:off x="8688530" y="2818487"/>
            <a:ext cx="10041" cy="1673"/>
          </a:xfrm>
          <a:custGeom>
            <a:avLst/>
            <a:gdLst/>
            <a:ahLst/>
            <a:cxnLst/>
            <a:rect l="l" t="t" r="r" b="b"/>
            <a:pathLst>
              <a:path w="19050" h="3175">
                <a:moveTo>
                  <a:pt x="0" y="0"/>
                </a:moveTo>
                <a:lnTo>
                  <a:pt x="18724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4" name="object 564"/>
          <p:cNvSpPr/>
          <p:nvPr/>
        </p:nvSpPr>
        <p:spPr>
          <a:xfrm>
            <a:off x="8678661" y="3793478"/>
            <a:ext cx="3682" cy="669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5" name="object 565"/>
          <p:cNvSpPr/>
          <p:nvPr/>
        </p:nvSpPr>
        <p:spPr>
          <a:xfrm>
            <a:off x="8688011" y="3934247"/>
            <a:ext cx="10710" cy="1673"/>
          </a:xfrm>
          <a:custGeom>
            <a:avLst/>
            <a:gdLst/>
            <a:ahLst/>
            <a:cxnLst/>
            <a:rect l="l" t="t" r="r" b="b"/>
            <a:pathLst>
              <a:path w="20319" h="3175">
                <a:moveTo>
                  <a:pt x="0" y="0"/>
                </a:moveTo>
                <a:lnTo>
                  <a:pt x="19709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6" name="object 566"/>
          <p:cNvSpPr/>
          <p:nvPr/>
        </p:nvSpPr>
        <p:spPr>
          <a:xfrm>
            <a:off x="8678661" y="4908718"/>
            <a:ext cx="3347" cy="669"/>
          </a:xfrm>
          <a:custGeom>
            <a:avLst/>
            <a:gdLst/>
            <a:ahLst/>
            <a:cxnLst/>
            <a:rect l="l" t="t" r="r" b="b"/>
            <a:pathLst>
              <a:path w="6350" h="1270">
                <a:moveTo>
                  <a:pt x="0" y="0"/>
                </a:moveTo>
                <a:lnTo>
                  <a:pt x="5912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7" name="object 567"/>
          <p:cNvSpPr/>
          <p:nvPr/>
        </p:nvSpPr>
        <p:spPr>
          <a:xfrm>
            <a:off x="8686972" y="5049486"/>
            <a:ext cx="11045" cy="2343"/>
          </a:xfrm>
          <a:custGeom>
            <a:avLst/>
            <a:gdLst/>
            <a:ahLst/>
            <a:cxnLst/>
            <a:rect l="l" t="t" r="r" b="b"/>
            <a:pathLst>
              <a:path w="20955" h="4445">
                <a:moveTo>
                  <a:pt x="0" y="0"/>
                </a:moveTo>
                <a:lnTo>
                  <a:pt x="20695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8" name="object 568"/>
          <p:cNvSpPr/>
          <p:nvPr/>
        </p:nvSpPr>
        <p:spPr>
          <a:xfrm>
            <a:off x="8694764" y="4871838"/>
            <a:ext cx="3682" cy="1673"/>
          </a:xfrm>
          <a:custGeom>
            <a:avLst/>
            <a:gdLst/>
            <a:ahLst/>
            <a:cxnLst/>
            <a:rect l="l" t="t" r="r" b="b"/>
            <a:pathLst>
              <a:path w="6984" h="3175">
                <a:moveTo>
                  <a:pt x="0" y="2956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69" name="object 569"/>
          <p:cNvSpPr/>
          <p:nvPr/>
        </p:nvSpPr>
        <p:spPr>
          <a:xfrm>
            <a:off x="8680739" y="4639128"/>
            <a:ext cx="9037" cy="3347"/>
          </a:xfrm>
          <a:custGeom>
            <a:avLst/>
            <a:gdLst/>
            <a:ahLst/>
            <a:cxnLst/>
            <a:rect l="l" t="t" r="r" b="b"/>
            <a:pathLst>
              <a:path w="17144" h="6350">
                <a:moveTo>
                  <a:pt x="0" y="5912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0" name="object 570"/>
          <p:cNvSpPr/>
          <p:nvPr/>
        </p:nvSpPr>
        <p:spPr>
          <a:xfrm>
            <a:off x="8697361" y="4320710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1" name="object 571"/>
          <p:cNvSpPr/>
          <p:nvPr/>
        </p:nvSpPr>
        <p:spPr>
          <a:xfrm>
            <a:off x="8683856" y="4086962"/>
            <a:ext cx="8367" cy="3347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5912"/>
                </a:moveTo>
                <a:lnTo>
                  <a:pt x="1576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2" name="object 572"/>
          <p:cNvSpPr/>
          <p:nvPr/>
        </p:nvSpPr>
        <p:spPr>
          <a:xfrm>
            <a:off x="8686453" y="3534796"/>
            <a:ext cx="9037" cy="3347"/>
          </a:xfrm>
          <a:custGeom>
            <a:avLst/>
            <a:gdLst/>
            <a:ahLst/>
            <a:cxnLst/>
            <a:rect l="l" t="t" r="r" b="b"/>
            <a:pathLst>
              <a:path w="17144" h="6350">
                <a:moveTo>
                  <a:pt x="0" y="5912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3" name="object 573"/>
          <p:cNvSpPr/>
          <p:nvPr/>
        </p:nvSpPr>
        <p:spPr>
          <a:xfrm>
            <a:off x="8678661" y="3303645"/>
            <a:ext cx="2678" cy="1339"/>
          </a:xfrm>
          <a:custGeom>
            <a:avLst/>
            <a:gdLst/>
            <a:ahLst/>
            <a:cxnLst/>
            <a:rect l="l" t="t" r="r" b="b"/>
            <a:pathLst>
              <a:path w="5080" h="2539">
                <a:moveTo>
                  <a:pt x="0" y="1970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4" name="object 574"/>
          <p:cNvSpPr/>
          <p:nvPr/>
        </p:nvSpPr>
        <p:spPr>
          <a:xfrm>
            <a:off x="8689050" y="2982630"/>
            <a:ext cx="9037" cy="3347"/>
          </a:xfrm>
          <a:custGeom>
            <a:avLst/>
            <a:gdLst/>
            <a:ahLst/>
            <a:cxnLst/>
            <a:rect l="l" t="t" r="r" b="b"/>
            <a:pathLst>
              <a:path w="17144" h="6350">
                <a:moveTo>
                  <a:pt x="0" y="5912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5" name="object 575"/>
          <p:cNvSpPr/>
          <p:nvPr/>
        </p:nvSpPr>
        <p:spPr>
          <a:xfrm>
            <a:off x="8678661" y="2751479"/>
            <a:ext cx="6025" cy="2343"/>
          </a:xfrm>
          <a:custGeom>
            <a:avLst/>
            <a:gdLst/>
            <a:ahLst/>
            <a:cxnLst/>
            <a:rect l="l" t="t" r="r" b="b"/>
            <a:pathLst>
              <a:path w="11430" h="4445">
                <a:moveTo>
                  <a:pt x="0" y="3941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6" name="object 576"/>
          <p:cNvSpPr/>
          <p:nvPr/>
        </p:nvSpPr>
        <p:spPr>
          <a:xfrm>
            <a:off x="8692167" y="2431503"/>
            <a:ext cx="6359" cy="2343"/>
          </a:xfrm>
          <a:custGeom>
            <a:avLst/>
            <a:gdLst/>
            <a:ahLst/>
            <a:cxnLst/>
            <a:rect l="l" t="t" r="r" b="b"/>
            <a:pathLst>
              <a:path w="12065" h="4445">
                <a:moveTo>
                  <a:pt x="0" y="3941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7" name="object 577"/>
          <p:cNvSpPr/>
          <p:nvPr/>
        </p:nvSpPr>
        <p:spPr>
          <a:xfrm>
            <a:off x="8678662" y="2199313"/>
            <a:ext cx="8367" cy="3347"/>
          </a:xfrm>
          <a:custGeom>
            <a:avLst/>
            <a:gdLst/>
            <a:ahLst/>
            <a:cxnLst/>
            <a:rect l="l" t="t" r="r" b="b"/>
            <a:pathLst>
              <a:path w="15875" h="6350">
                <a:moveTo>
                  <a:pt x="0" y="5912"/>
                </a:moveTo>
                <a:lnTo>
                  <a:pt x="1576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8" name="object 578"/>
          <p:cNvSpPr/>
          <p:nvPr/>
        </p:nvSpPr>
        <p:spPr>
          <a:xfrm>
            <a:off x="8694764" y="1880376"/>
            <a:ext cx="3682" cy="1339"/>
          </a:xfrm>
          <a:custGeom>
            <a:avLst/>
            <a:gdLst/>
            <a:ahLst/>
            <a:cxnLst/>
            <a:rect l="l" t="t" r="r" b="b"/>
            <a:pathLst>
              <a:path w="6984" h="2539">
                <a:moveTo>
                  <a:pt x="0" y="197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79" name="object 579"/>
          <p:cNvSpPr/>
          <p:nvPr/>
        </p:nvSpPr>
        <p:spPr>
          <a:xfrm>
            <a:off x="8681258" y="1647147"/>
            <a:ext cx="9037" cy="3682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0" y="6898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0" name="object 580"/>
          <p:cNvSpPr/>
          <p:nvPr/>
        </p:nvSpPr>
        <p:spPr>
          <a:xfrm>
            <a:off x="8697880" y="1329249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1" name="object 581"/>
          <p:cNvSpPr/>
          <p:nvPr/>
        </p:nvSpPr>
        <p:spPr>
          <a:xfrm>
            <a:off x="8683856" y="1094981"/>
            <a:ext cx="9037" cy="3682"/>
          </a:xfrm>
          <a:custGeom>
            <a:avLst/>
            <a:gdLst/>
            <a:ahLst/>
            <a:cxnLst/>
            <a:rect l="l" t="t" r="r" b="b"/>
            <a:pathLst>
              <a:path w="17144" h="6985">
                <a:moveTo>
                  <a:pt x="0" y="6898"/>
                </a:moveTo>
                <a:lnTo>
                  <a:pt x="1675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2" name="object 582"/>
          <p:cNvSpPr/>
          <p:nvPr/>
        </p:nvSpPr>
        <p:spPr>
          <a:xfrm>
            <a:off x="8683856" y="1098618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5" h="8255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3" name="object 583"/>
          <p:cNvSpPr/>
          <p:nvPr/>
        </p:nvSpPr>
        <p:spPr>
          <a:xfrm>
            <a:off x="8697880" y="1329249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4" name="object 584"/>
          <p:cNvSpPr/>
          <p:nvPr/>
        </p:nvSpPr>
        <p:spPr>
          <a:xfrm>
            <a:off x="8681258" y="1650784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5" h="8255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5" name="object 585"/>
          <p:cNvSpPr/>
          <p:nvPr/>
        </p:nvSpPr>
        <p:spPr>
          <a:xfrm>
            <a:off x="8694764" y="1881415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6" name="object 586"/>
          <p:cNvSpPr/>
          <p:nvPr/>
        </p:nvSpPr>
        <p:spPr>
          <a:xfrm>
            <a:off x="8678661" y="2202949"/>
            <a:ext cx="6025" cy="4351"/>
          </a:xfrm>
          <a:custGeom>
            <a:avLst/>
            <a:gdLst/>
            <a:ahLst/>
            <a:cxnLst/>
            <a:rect l="l" t="t" r="r" b="b"/>
            <a:pathLst>
              <a:path w="11430" h="8254">
                <a:moveTo>
                  <a:pt x="0" y="0"/>
                </a:moveTo>
                <a:lnTo>
                  <a:pt x="10840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7" name="object 587"/>
          <p:cNvSpPr/>
          <p:nvPr/>
        </p:nvSpPr>
        <p:spPr>
          <a:xfrm>
            <a:off x="8692167" y="2433581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5" h="8254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8" name="object 588"/>
          <p:cNvSpPr/>
          <p:nvPr/>
        </p:nvSpPr>
        <p:spPr>
          <a:xfrm>
            <a:off x="8678661" y="2757193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89" name="object 589"/>
          <p:cNvSpPr/>
          <p:nvPr/>
        </p:nvSpPr>
        <p:spPr>
          <a:xfrm>
            <a:off x="8689050" y="2985747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5" h="8254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0" name="object 590"/>
          <p:cNvSpPr/>
          <p:nvPr/>
        </p:nvSpPr>
        <p:spPr>
          <a:xfrm>
            <a:off x="8678661" y="331143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1" name="object 591"/>
          <p:cNvSpPr/>
          <p:nvPr/>
        </p:nvSpPr>
        <p:spPr>
          <a:xfrm>
            <a:off x="8686453" y="3537913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5" h="8254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2" name="object 592"/>
          <p:cNvSpPr/>
          <p:nvPr/>
        </p:nvSpPr>
        <p:spPr>
          <a:xfrm>
            <a:off x="8683855" y="4090079"/>
            <a:ext cx="6025" cy="4351"/>
          </a:xfrm>
          <a:custGeom>
            <a:avLst/>
            <a:gdLst/>
            <a:ahLst/>
            <a:cxnLst/>
            <a:rect l="l" t="t" r="r" b="b"/>
            <a:pathLst>
              <a:path w="11430" h="8254">
                <a:moveTo>
                  <a:pt x="0" y="0"/>
                </a:moveTo>
                <a:lnTo>
                  <a:pt x="10840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3" name="object 593"/>
          <p:cNvSpPr/>
          <p:nvPr/>
        </p:nvSpPr>
        <p:spPr>
          <a:xfrm>
            <a:off x="8697361" y="4321230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4" name="object 594"/>
          <p:cNvSpPr/>
          <p:nvPr/>
        </p:nvSpPr>
        <p:spPr>
          <a:xfrm>
            <a:off x="8680739" y="4642245"/>
            <a:ext cx="6359" cy="4351"/>
          </a:xfrm>
          <a:custGeom>
            <a:avLst/>
            <a:gdLst/>
            <a:ahLst/>
            <a:cxnLst/>
            <a:rect l="l" t="t" r="r" b="b"/>
            <a:pathLst>
              <a:path w="12065" h="8254">
                <a:moveTo>
                  <a:pt x="0" y="0"/>
                </a:moveTo>
                <a:lnTo>
                  <a:pt x="11825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5" name="object 595"/>
          <p:cNvSpPr/>
          <p:nvPr/>
        </p:nvSpPr>
        <p:spPr>
          <a:xfrm>
            <a:off x="8694764" y="4873395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898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6" name="object 596"/>
          <p:cNvSpPr/>
          <p:nvPr/>
        </p:nvSpPr>
        <p:spPr>
          <a:xfrm>
            <a:off x="8686972" y="4639128"/>
            <a:ext cx="2678" cy="7363"/>
          </a:xfrm>
          <a:custGeom>
            <a:avLst/>
            <a:gdLst/>
            <a:ahLst/>
            <a:cxnLst/>
            <a:rect l="l" t="t" r="r" b="b"/>
            <a:pathLst>
              <a:path w="5080" h="13970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7" name="object 597"/>
          <p:cNvSpPr/>
          <p:nvPr/>
        </p:nvSpPr>
        <p:spPr>
          <a:xfrm>
            <a:off x="8689569" y="4086962"/>
            <a:ext cx="2678" cy="7363"/>
          </a:xfrm>
          <a:custGeom>
            <a:avLst/>
            <a:gdLst/>
            <a:ahLst/>
            <a:cxnLst/>
            <a:rect l="l" t="t" r="r" b="b"/>
            <a:pathLst>
              <a:path w="5080" h="13970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8" name="object 598"/>
          <p:cNvSpPr/>
          <p:nvPr/>
        </p:nvSpPr>
        <p:spPr>
          <a:xfrm>
            <a:off x="8692685" y="3534796"/>
            <a:ext cx="2678" cy="7363"/>
          </a:xfrm>
          <a:custGeom>
            <a:avLst/>
            <a:gdLst/>
            <a:ahLst/>
            <a:cxnLst/>
            <a:rect l="l" t="t" r="r" b="b"/>
            <a:pathLst>
              <a:path w="5080" h="13970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99" name="object 599"/>
          <p:cNvSpPr/>
          <p:nvPr/>
        </p:nvSpPr>
        <p:spPr>
          <a:xfrm>
            <a:off x="8678661" y="3303645"/>
            <a:ext cx="2678" cy="8033"/>
          </a:xfrm>
          <a:custGeom>
            <a:avLst/>
            <a:gdLst/>
            <a:ahLst/>
            <a:cxnLst/>
            <a:rect l="l" t="t" r="r" b="b"/>
            <a:pathLst>
              <a:path w="5080" h="15239">
                <a:moveTo>
                  <a:pt x="0" y="14782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0" name="object 600"/>
          <p:cNvSpPr/>
          <p:nvPr/>
        </p:nvSpPr>
        <p:spPr>
          <a:xfrm>
            <a:off x="8695283" y="2982630"/>
            <a:ext cx="2678" cy="7363"/>
          </a:xfrm>
          <a:custGeom>
            <a:avLst/>
            <a:gdLst/>
            <a:ahLst/>
            <a:cxnLst/>
            <a:rect l="l" t="t" r="r" b="b"/>
            <a:pathLst>
              <a:path w="5080" h="13970">
                <a:moveTo>
                  <a:pt x="0" y="13796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1" name="object 601"/>
          <p:cNvSpPr/>
          <p:nvPr/>
        </p:nvSpPr>
        <p:spPr>
          <a:xfrm>
            <a:off x="8681778" y="2751479"/>
            <a:ext cx="2678" cy="8033"/>
          </a:xfrm>
          <a:custGeom>
            <a:avLst/>
            <a:gdLst/>
            <a:ahLst/>
            <a:cxnLst/>
            <a:rect l="l" t="t" r="r" b="b"/>
            <a:pathLst>
              <a:path w="5080" h="15239">
                <a:moveTo>
                  <a:pt x="0" y="14782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2" name="object 602"/>
          <p:cNvSpPr/>
          <p:nvPr/>
        </p:nvSpPr>
        <p:spPr>
          <a:xfrm>
            <a:off x="8684375" y="2199313"/>
            <a:ext cx="2678" cy="8033"/>
          </a:xfrm>
          <a:custGeom>
            <a:avLst/>
            <a:gdLst/>
            <a:ahLst/>
            <a:cxnLst/>
            <a:rect l="l" t="t" r="r" b="b"/>
            <a:pathLst>
              <a:path w="5080" h="15239">
                <a:moveTo>
                  <a:pt x="0" y="14782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3" name="object 603"/>
          <p:cNvSpPr/>
          <p:nvPr/>
        </p:nvSpPr>
        <p:spPr>
          <a:xfrm>
            <a:off x="8687492" y="1647147"/>
            <a:ext cx="2678" cy="8033"/>
          </a:xfrm>
          <a:custGeom>
            <a:avLst/>
            <a:gdLst/>
            <a:ahLst/>
            <a:cxnLst/>
            <a:rect l="l" t="t" r="r" b="b"/>
            <a:pathLst>
              <a:path w="5080" h="15239">
                <a:moveTo>
                  <a:pt x="0" y="14782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4" name="object 604"/>
          <p:cNvSpPr/>
          <p:nvPr/>
        </p:nvSpPr>
        <p:spPr>
          <a:xfrm>
            <a:off x="8690089" y="1094981"/>
            <a:ext cx="2678" cy="8033"/>
          </a:xfrm>
          <a:custGeom>
            <a:avLst/>
            <a:gdLst/>
            <a:ahLst/>
            <a:cxnLst/>
            <a:rect l="l" t="t" r="r" b="b"/>
            <a:pathLst>
              <a:path w="5080" h="15239">
                <a:moveTo>
                  <a:pt x="0" y="14782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5" name="object 605"/>
          <p:cNvSpPr/>
          <p:nvPr/>
        </p:nvSpPr>
        <p:spPr>
          <a:xfrm>
            <a:off x="8678661" y="1128745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6" name="object 606"/>
          <p:cNvSpPr/>
          <p:nvPr/>
        </p:nvSpPr>
        <p:spPr>
          <a:xfrm>
            <a:off x="8697880" y="2283462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7" name="object 607"/>
          <p:cNvSpPr/>
          <p:nvPr/>
        </p:nvSpPr>
        <p:spPr>
          <a:xfrm>
            <a:off x="8696322" y="2323979"/>
            <a:ext cx="2343" cy="1339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1970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8" name="object 608"/>
          <p:cNvSpPr/>
          <p:nvPr/>
        </p:nvSpPr>
        <p:spPr>
          <a:xfrm>
            <a:off x="8694764" y="2363975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09" name="object 609"/>
          <p:cNvSpPr/>
          <p:nvPr/>
        </p:nvSpPr>
        <p:spPr>
          <a:xfrm>
            <a:off x="8693205" y="2405531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0" name="object 610"/>
          <p:cNvSpPr/>
          <p:nvPr/>
        </p:nvSpPr>
        <p:spPr>
          <a:xfrm>
            <a:off x="8691647" y="2447086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1" name="object 611"/>
          <p:cNvSpPr/>
          <p:nvPr/>
        </p:nvSpPr>
        <p:spPr>
          <a:xfrm>
            <a:off x="8690089" y="2488641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2" name="object 612"/>
          <p:cNvSpPr/>
          <p:nvPr/>
        </p:nvSpPr>
        <p:spPr>
          <a:xfrm>
            <a:off x="8688530" y="2530197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3" name="object 613"/>
          <p:cNvSpPr/>
          <p:nvPr/>
        </p:nvSpPr>
        <p:spPr>
          <a:xfrm>
            <a:off x="8687492" y="2571752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4" name="object 614"/>
          <p:cNvSpPr/>
          <p:nvPr/>
        </p:nvSpPr>
        <p:spPr>
          <a:xfrm>
            <a:off x="8685933" y="2613308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3941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5" name="object 615"/>
          <p:cNvSpPr/>
          <p:nvPr/>
        </p:nvSpPr>
        <p:spPr>
          <a:xfrm>
            <a:off x="8684375" y="2654863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3941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6" name="object 616"/>
          <p:cNvSpPr/>
          <p:nvPr/>
        </p:nvSpPr>
        <p:spPr>
          <a:xfrm>
            <a:off x="8682816" y="269589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7" name="object 617"/>
          <p:cNvSpPr/>
          <p:nvPr/>
        </p:nvSpPr>
        <p:spPr>
          <a:xfrm>
            <a:off x="8681258" y="2737454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8" name="object 618"/>
          <p:cNvSpPr/>
          <p:nvPr/>
        </p:nvSpPr>
        <p:spPr>
          <a:xfrm>
            <a:off x="8679699" y="277900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19" name="object 619"/>
          <p:cNvSpPr/>
          <p:nvPr/>
        </p:nvSpPr>
        <p:spPr>
          <a:xfrm>
            <a:off x="8678661" y="2820565"/>
            <a:ext cx="2678" cy="2343"/>
          </a:xfrm>
          <a:custGeom>
            <a:avLst/>
            <a:gdLst/>
            <a:ahLst/>
            <a:cxnLst/>
            <a:rect l="l" t="t" r="r" b="b"/>
            <a:pathLst>
              <a:path w="5080" h="4445">
                <a:moveTo>
                  <a:pt x="0" y="3941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0" name="object 620"/>
          <p:cNvSpPr/>
          <p:nvPr/>
        </p:nvSpPr>
        <p:spPr>
          <a:xfrm>
            <a:off x="8678661" y="2862120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1" name="object 621"/>
          <p:cNvSpPr/>
          <p:nvPr/>
        </p:nvSpPr>
        <p:spPr>
          <a:xfrm>
            <a:off x="8698400" y="401735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2" name="object 622"/>
          <p:cNvSpPr/>
          <p:nvPr/>
        </p:nvSpPr>
        <p:spPr>
          <a:xfrm>
            <a:off x="8696842" y="4057873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197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3" name="object 623"/>
          <p:cNvSpPr/>
          <p:nvPr/>
        </p:nvSpPr>
        <p:spPr>
          <a:xfrm>
            <a:off x="8695283" y="4097870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4" name="object 624"/>
          <p:cNvSpPr/>
          <p:nvPr/>
        </p:nvSpPr>
        <p:spPr>
          <a:xfrm>
            <a:off x="8693725" y="4139425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5" name="object 625"/>
          <p:cNvSpPr/>
          <p:nvPr/>
        </p:nvSpPr>
        <p:spPr>
          <a:xfrm>
            <a:off x="8692167" y="4180981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3941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6" name="object 626"/>
          <p:cNvSpPr/>
          <p:nvPr/>
        </p:nvSpPr>
        <p:spPr>
          <a:xfrm>
            <a:off x="8690609" y="4222536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3941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7" name="object 627"/>
          <p:cNvSpPr/>
          <p:nvPr/>
        </p:nvSpPr>
        <p:spPr>
          <a:xfrm>
            <a:off x="8689050" y="4263572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8" name="object 628"/>
          <p:cNvSpPr/>
          <p:nvPr/>
        </p:nvSpPr>
        <p:spPr>
          <a:xfrm>
            <a:off x="8687492" y="4305126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29" name="object 629"/>
          <p:cNvSpPr/>
          <p:nvPr/>
        </p:nvSpPr>
        <p:spPr>
          <a:xfrm>
            <a:off x="8685933" y="4346682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0" name="object 630"/>
          <p:cNvSpPr/>
          <p:nvPr/>
        </p:nvSpPr>
        <p:spPr>
          <a:xfrm>
            <a:off x="8684375" y="4388237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1" name="object 631"/>
          <p:cNvSpPr/>
          <p:nvPr/>
        </p:nvSpPr>
        <p:spPr>
          <a:xfrm>
            <a:off x="8682816" y="4429792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4927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2" name="object 632"/>
          <p:cNvSpPr/>
          <p:nvPr/>
        </p:nvSpPr>
        <p:spPr>
          <a:xfrm>
            <a:off x="8681778" y="4471348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3" name="object 633"/>
          <p:cNvSpPr/>
          <p:nvPr/>
        </p:nvSpPr>
        <p:spPr>
          <a:xfrm>
            <a:off x="8680219" y="4512904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3941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4" name="object 634"/>
          <p:cNvSpPr/>
          <p:nvPr/>
        </p:nvSpPr>
        <p:spPr>
          <a:xfrm>
            <a:off x="8678661" y="455393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4927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5" name="object 635"/>
          <p:cNvSpPr/>
          <p:nvPr/>
        </p:nvSpPr>
        <p:spPr>
          <a:xfrm>
            <a:off x="8678662" y="4595495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56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6" name="object 636"/>
          <p:cNvSpPr/>
          <p:nvPr/>
        </p:nvSpPr>
        <p:spPr>
          <a:xfrm>
            <a:off x="8682816" y="1115759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7" name="object 637"/>
          <p:cNvSpPr/>
          <p:nvPr/>
        </p:nvSpPr>
        <p:spPr>
          <a:xfrm>
            <a:off x="8695803" y="1204064"/>
            <a:ext cx="2678" cy="669"/>
          </a:xfrm>
          <a:custGeom>
            <a:avLst/>
            <a:gdLst/>
            <a:ahLst/>
            <a:cxnLst/>
            <a:rect l="l" t="t" r="r" b="b"/>
            <a:pathLst>
              <a:path w="5080" h="1269">
                <a:moveTo>
                  <a:pt x="0" y="985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8" name="object 638"/>
          <p:cNvSpPr/>
          <p:nvPr/>
        </p:nvSpPr>
        <p:spPr>
          <a:xfrm>
            <a:off x="8694244" y="1248736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39" name="object 639"/>
          <p:cNvSpPr/>
          <p:nvPr/>
        </p:nvSpPr>
        <p:spPr>
          <a:xfrm>
            <a:off x="8678661" y="134119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0" name="object 640"/>
          <p:cNvSpPr/>
          <p:nvPr/>
        </p:nvSpPr>
        <p:spPr>
          <a:xfrm>
            <a:off x="8689050" y="1428982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1" name="object 641"/>
          <p:cNvSpPr/>
          <p:nvPr/>
        </p:nvSpPr>
        <p:spPr>
          <a:xfrm>
            <a:off x="8687492" y="1474173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2" name="object 642"/>
          <p:cNvSpPr/>
          <p:nvPr/>
        </p:nvSpPr>
        <p:spPr>
          <a:xfrm>
            <a:off x="8682298" y="1653900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3" name="object 643"/>
          <p:cNvSpPr/>
          <p:nvPr/>
        </p:nvSpPr>
        <p:spPr>
          <a:xfrm>
            <a:off x="8680739" y="1699092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69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4" name="object 644"/>
          <p:cNvSpPr/>
          <p:nvPr/>
        </p:nvSpPr>
        <p:spPr>
          <a:xfrm>
            <a:off x="8694764" y="1742205"/>
            <a:ext cx="3682" cy="669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5" name="object 645"/>
          <p:cNvSpPr/>
          <p:nvPr/>
        </p:nvSpPr>
        <p:spPr>
          <a:xfrm>
            <a:off x="8678661" y="1879337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6" name="object 646"/>
          <p:cNvSpPr/>
          <p:nvPr/>
        </p:nvSpPr>
        <p:spPr>
          <a:xfrm>
            <a:off x="8688011" y="1967123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7" name="object 647"/>
          <p:cNvSpPr/>
          <p:nvPr/>
        </p:nvSpPr>
        <p:spPr>
          <a:xfrm>
            <a:off x="8681258" y="2192041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8" name="object 648"/>
          <p:cNvSpPr/>
          <p:nvPr/>
        </p:nvSpPr>
        <p:spPr>
          <a:xfrm>
            <a:off x="8694764" y="2280346"/>
            <a:ext cx="3682" cy="669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49" name="object 649"/>
          <p:cNvSpPr/>
          <p:nvPr/>
        </p:nvSpPr>
        <p:spPr>
          <a:xfrm>
            <a:off x="8692686" y="2325018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0" name="object 650"/>
          <p:cNvSpPr/>
          <p:nvPr/>
        </p:nvSpPr>
        <p:spPr>
          <a:xfrm>
            <a:off x="8687492" y="2505264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1" name="object 651"/>
          <p:cNvSpPr/>
          <p:nvPr/>
        </p:nvSpPr>
        <p:spPr>
          <a:xfrm>
            <a:off x="8685934" y="2550455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2" name="object 652"/>
          <p:cNvSpPr/>
          <p:nvPr/>
        </p:nvSpPr>
        <p:spPr>
          <a:xfrm>
            <a:off x="8680739" y="2730182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3" name="object 653"/>
          <p:cNvSpPr/>
          <p:nvPr/>
        </p:nvSpPr>
        <p:spPr>
          <a:xfrm>
            <a:off x="8679181" y="2775373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4" name="object 654"/>
          <p:cNvSpPr/>
          <p:nvPr/>
        </p:nvSpPr>
        <p:spPr>
          <a:xfrm>
            <a:off x="8693725" y="2817967"/>
            <a:ext cx="4351" cy="1339"/>
          </a:xfrm>
          <a:custGeom>
            <a:avLst/>
            <a:gdLst/>
            <a:ahLst/>
            <a:cxnLst/>
            <a:rect l="l" t="t" r="r" b="b"/>
            <a:pathLst>
              <a:path w="8255" h="2539">
                <a:moveTo>
                  <a:pt x="0" y="197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5" name="object 655"/>
          <p:cNvSpPr/>
          <p:nvPr/>
        </p:nvSpPr>
        <p:spPr>
          <a:xfrm>
            <a:off x="8686972" y="3043405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6" name="object 656"/>
          <p:cNvSpPr/>
          <p:nvPr/>
        </p:nvSpPr>
        <p:spPr>
          <a:xfrm>
            <a:off x="8680219" y="3268323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7" name="object 657"/>
          <p:cNvSpPr/>
          <p:nvPr/>
        </p:nvSpPr>
        <p:spPr>
          <a:xfrm>
            <a:off x="8693205" y="3356108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8" name="object 658"/>
          <p:cNvSpPr/>
          <p:nvPr/>
        </p:nvSpPr>
        <p:spPr>
          <a:xfrm>
            <a:off x="8691647" y="3401300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59" name="object 659"/>
          <p:cNvSpPr/>
          <p:nvPr/>
        </p:nvSpPr>
        <p:spPr>
          <a:xfrm>
            <a:off x="8686453" y="3581546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0" name="object 660"/>
          <p:cNvSpPr/>
          <p:nvPr/>
        </p:nvSpPr>
        <p:spPr>
          <a:xfrm>
            <a:off x="8684894" y="3626218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1" name="object 661"/>
          <p:cNvSpPr/>
          <p:nvPr/>
        </p:nvSpPr>
        <p:spPr>
          <a:xfrm>
            <a:off x="8679700" y="3806464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2" name="object 662"/>
          <p:cNvSpPr/>
          <p:nvPr/>
        </p:nvSpPr>
        <p:spPr>
          <a:xfrm>
            <a:off x="8678661" y="3851655"/>
            <a:ext cx="3682" cy="669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3" name="object 663"/>
          <p:cNvSpPr/>
          <p:nvPr/>
        </p:nvSpPr>
        <p:spPr>
          <a:xfrm>
            <a:off x="8692167" y="3894249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4" name="object 664"/>
          <p:cNvSpPr/>
          <p:nvPr/>
        </p:nvSpPr>
        <p:spPr>
          <a:xfrm>
            <a:off x="8685414" y="4119687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5" name="object 665"/>
          <p:cNvSpPr/>
          <p:nvPr/>
        </p:nvSpPr>
        <p:spPr>
          <a:xfrm>
            <a:off x="8697361" y="4252663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6" name="object 666"/>
          <p:cNvSpPr/>
          <p:nvPr/>
        </p:nvSpPr>
        <p:spPr>
          <a:xfrm>
            <a:off x="8678661" y="4344605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7" name="object 667"/>
          <p:cNvSpPr/>
          <p:nvPr/>
        </p:nvSpPr>
        <p:spPr>
          <a:xfrm>
            <a:off x="8691647" y="4432390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8" name="object 668"/>
          <p:cNvSpPr/>
          <p:nvPr/>
        </p:nvSpPr>
        <p:spPr>
          <a:xfrm>
            <a:off x="8690089" y="4477582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69" name="object 669"/>
          <p:cNvSpPr/>
          <p:nvPr/>
        </p:nvSpPr>
        <p:spPr>
          <a:xfrm>
            <a:off x="8684894" y="4657828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0" name="object 670"/>
          <p:cNvSpPr/>
          <p:nvPr/>
        </p:nvSpPr>
        <p:spPr>
          <a:xfrm>
            <a:off x="8683336" y="4702500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1" name="object 671"/>
          <p:cNvSpPr/>
          <p:nvPr/>
        </p:nvSpPr>
        <p:spPr>
          <a:xfrm>
            <a:off x="8697880" y="4746132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2" name="object 672"/>
          <p:cNvSpPr/>
          <p:nvPr/>
        </p:nvSpPr>
        <p:spPr>
          <a:xfrm>
            <a:off x="8678661" y="4882746"/>
            <a:ext cx="3682" cy="669"/>
          </a:xfrm>
          <a:custGeom>
            <a:avLst/>
            <a:gdLst/>
            <a:ahLst/>
            <a:cxnLst/>
            <a:rect l="l" t="t" r="r" b="b"/>
            <a:pathLst>
              <a:path w="6984" h="1270">
                <a:moveTo>
                  <a:pt x="-1970" y="492"/>
                </a:moveTo>
                <a:lnTo>
                  <a:pt x="8869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3" name="object 673"/>
          <p:cNvSpPr/>
          <p:nvPr/>
        </p:nvSpPr>
        <p:spPr>
          <a:xfrm>
            <a:off x="8678661" y="4927937"/>
            <a:ext cx="2343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4" name="object 674"/>
          <p:cNvSpPr/>
          <p:nvPr/>
        </p:nvSpPr>
        <p:spPr>
          <a:xfrm>
            <a:off x="8691128" y="4970531"/>
            <a:ext cx="4351" cy="669"/>
          </a:xfrm>
          <a:custGeom>
            <a:avLst/>
            <a:gdLst/>
            <a:ahLst/>
            <a:cxnLst/>
            <a:rect l="l" t="t" r="r" b="b"/>
            <a:pathLst>
              <a:path w="8255" h="1270">
                <a:moveTo>
                  <a:pt x="-1970" y="492"/>
                </a:moveTo>
                <a:lnTo>
                  <a:pt x="9854" y="4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5" name="object 675"/>
          <p:cNvSpPr/>
          <p:nvPr/>
        </p:nvSpPr>
        <p:spPr>
          <a:xfrm>
            <a:off x="8689569" y="1152120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4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6" name="object 676"/>
          <p:cNvSpPr/>
          <p:nvPr/>
        </p:nvSpPr>
        <p:spPr>
          <a:xfrm>
            <a:off x="8691647" y="1232633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4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7" name="object 677"/>
          <p:cNvSpPr/>
          <p:nvPr/>
        </p:nvSpPr>
        <p:spPr>
          <a:xfrm>
            <a:off x="8682816" y="1345872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4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8" name="object 678"/>
          <p:cNvSpPr/>
          <p:nvPr/>
        </p:nvSpPr>
        <p:spPr>
          <a:xfrm>
            <a:off x="8678661" y="1540662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79" name="object 679"/>
          <p:cNvSpPr/>
          <p:nvPr/>
        </p:nvSpPr>
        <p:spPr>
          <a:xfrm>
            <a:off x="8678661" y="1620137"/>
            <a:ext cx="2343" cy="1673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0"/>
                </a:moveTo>
                <a:lnTo>
                  <a:pt x="3941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0" name="object 680"/>
          <p:cNvSpPr/>
          <p:nvPr/>
        </p:nvSpPr>
        <p:spPr>
          <a:xfrm>
            <a:off x="8692685" y="1668444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80">
                <a:moveTo>
                  <a:pt x="0" y="0"/>
                </a:moveTo>
                <a:lnTo>
                  <a:pt x="6898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1" name="object 681"/>
          <p:cNvSpPr/>
          <p:nvPr/>
        </p:nvSpPr>
        <p:spPr>
          <a:xfrm>
            <a:off x="8694764" y="1748958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2" name="object 682"/>
          <p:cNvSpPr/>
          <p:nvPr/>
        </p:nvSpPr>
        <p:spPr>
          <a:xfrm>
            <a:off x="8685933" y="1862196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3" name="object 683"/>
          <p:cNvSpPr/>
          <p:nvPr/>
        </p:nvSpPr>
        <p:spPr>
          <a:xfrm>
            <a:off x="8678661" y="2055428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4" name="object 684"/>
          <p:cNvSpPr/>
          <p:nvPr/>
        </p:nvSpPr>
        <p:spPr>
          <a:xfrm>
            <a:off x="8680739" y="2135941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5" name="object 685"/>
          <p:cNvSpPr/>
          <p:nvPr/>
        </p:nvSpPr>
        <p:spPr>
          <a:xfrm>
            <a:off x="8696322" y="2185288"/>
            <a:ext cx="2343" cy="1339"/>
          </a:xfrm>
          <a:custGeom>
            <a:avLst/>
            <a:gdLst/>
            <a:ahLst/>
            <a:cxnLst/>
            <a:rect l="l" t="t" r="r" b="b"/>
            <a:pathLst>
              <a:path w="4444" h="2539">
                <a:moveTo>
                  <a:pt x="0" y="0"/>
                </a:moveTo>
                <a:lnTo>
                  <a:pt x="3941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6" name="object 686"/>
          <p:cNvSpPr/>
          <p:nvPr/>
        </p:nvSpPr>
        <p:spPr>
          <a:xfrm>
            <a:off x="8689569" y="2378520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7" name="object 687"/>
          <p:cNvSpPr/>
          <p:nvPr/>
        </p:nvSpPr>
        <p:spPr>
          <a:xfrm>
            <a:off x="8682297" y="2571752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8" name="object 688"/>
          <p:cNvSpPr/>
          <p:nvPr/>
        </p:nvSpPr>
        <p:spPr>
          <a:xfrm>
            <a:off x="8684375" y="2652266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89" name="object 689"/>
          <p:cNvSpPr/>
          <p:nvPr/>
        </p:nvSpPr>
        <p:spPr>
          <a:xfrm>
            <a:off x="8678661" y="27675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0" name="object 690"/>
          <p:cNvSpPr/>
          <p:nvPr/>
        </p:nvSpPr>
        <p:spPr>
          <a:xfrm>
            <a:off x="8692685" y="2895364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1" name="object 691"/>
          <p:cNvSpPr/>
          <p:nvPr/>
        </p:nvSpPr>
        <p:spPr>
          <a:xfrm>
            <a:off x="8685414" y="3088596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2" name="object 692"/>
          <p:cNvSpPr/>
          <p:nvPr/>
        </p:nvSpPr>
        <p:spPr>
          <a:xfrm>
            <a:off x="8687492" y="3169110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3" name="object 693"/>
          <p:cNvSpPr/>
          <p:nvPr/>
        </p:nvSpPr>
        <p:spPr>
          <a:xfrm>
            <a:off x="8678661" y="3281828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898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4" name="object 694"/>
          <p:cNvSpPr/>
          <p:nvPr/>
        </p:nvSpPr>
        <p:spPr>
          <a:xfrm>
            <a:off x="8696322" y="3411689"/>
            <a:ext cx="2343" cy="1673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0"/>
                </a:moveTo>
                <a:lnTo>
                  <a:pt x="3941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5" name="object 695"/>
          <p:cNvSpPr/>
          <p:nvPr/>
        </p:nvSpPr>
        <p:spPr>
          <a:xfrm>
            <a:off x="8688530" y="3604921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6" name="object 696"/>
          <p:cNvSpPr/>
          <p:nvPr/>
        </p:nvSpPr>
        <p:spPr>
          <a:xfrm>
            <a:off x="8690609" y="3685434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7" name="object 697"/>
          <p:cNvSpPr/>
          <p:nvPr/>
        </p:nvSpPr>
        <p:spPr>
          <a:xfrm>
            <a:off x="8681778" y="3798672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8" name="object 698"/>
          <p:cNvSpPr/>
          <p:nvPr/>
        </p:nvSpPr>
        <p:spPr>
          <a:xfrm>
            <a:off x="8678662" y="4073456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2956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699" name="object 699"/>
          <p:cNvSpPr/>
          <p:nvPr/>
        </p:nvSpPr>
        <p:spPr>
          <a:xfrm>
            <a:off x="8692167" y="4121765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0" name="object 700"/>
          <p:cNvSpPr/>
          <p:nvPr/>
        </p:nvSpPr>
        <p:spPr>
          <a:xfrm>
            <a:off x="8694244" y="4201758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1" name="object 701"/>
          <p:cNvSpPr/>
          <p:nvPr/>
        </p:nvSpPr>
        <p:spPr>
          <a:xfrm>
            <a:off x="8685414" y="4314997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2" name="object 702"/>
          <p:cNvSpPr/>
          <p:nvPr/>
        </p:nvSpPr>
        <p:spPr>
          <a:xfrm>
            <a:off x="8678661" y="4508749"/>
            <a:ext cx="2678" cy="1673"/>
          </a:xfrm>
          <a:custGeom>
            <a:avLst/>
            <a:gdLst/>
            <a:ahLst/>
            <a:cxnLst/>
            <a:rect l="l" t="t" r="r" b="b"/>
            <a:pathLst>
              <a:path w="5080" h="3175">
                <a:moveTo>
                  <a:pt x="0" y="0"/>
                </a:moveTo>
                <a:lnTo>
                  <a:pt x="4927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3" name="object 703"/>
          <p:cNvSpPr/>
          <p:nvPr/>
        </p:nvSpPr>
        <p:spPr>
          <a:xfrm>
            <a:off x="8680219" y="4588742"/>
            <a:ext cx="3347" cy="2343"/>
          </a:xfrm>
          <a:custGeom>
            <a:avLst/>
            <a:gdLst/>
            <a:ahLst/>
            <a:cxnLst/>
            <a:rect l="l" t="t" r="r" b="b"/>
            <a:pathLst>
              <a:path w="6350" h="4445">
                <a:moveTo>
                  <a:pt x="0" y="0"/>
                </a:moveTo>
                <a:lnTo>
                  <a:pt x="5912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4" name="object 704"/>
          <p:cNvSpPr/>
          <p:nvPr/>
        </p:nvSpPr>
        <p:spPr>
          <a:xfrm>
            <a:off x="8695283" y="4638089"/>
            <a:ext cx="3347" cy="1673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0" y="0"/>
                </a:moveTo>
                <a:lnTo>
                  <a:pt x="5912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5" name="object 705"/>
          <p:cNvSpPr/>
          <p:nvPr/>
        </p:nvSpPr>
        <p:spPr>
          <a:xfrm>
            <a:off x="8697361" y="4718602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6" name="object 706"/>
          <p:cNvSpPr/>
          <p:nvPr/>
        </p:nvSpPr>
        <p:spPr>
          <a:xfrm>
            <a:off x="8688530" y="4831321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898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7" name="object 707"/>
          <p:cNvSpPr/>
          <p:nvPr/>
        </p:nvSpPr>
        <p:spPr>
          <a:xfrm>
            <a:off x="8681258" y="5024553"/>
            <a:ext cx="3682" cy="2678"/>
          </a:xfrm>
          <a:custGeom>
            <a:avLst/>
            <a:gdLst/>
            <a:ahLst/>
            <a:cxnLst/>
            <a:rect l="l" t="t" r="r" b="b"/>
            <a:pathLst>
              <a:path w="6984" h="5079">
                <a:moveTo>
                  <a:pt x="0" y="0"/>
                </a:moveTo>
                <a:lnTo>
                  <a:pt x="6898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8" name="object 708"/>
          <p:cNvSpPr/>
          <p:nvPr/>
        </p:nvSpPr>
        <p:spPr>
          <a:xfrm>
            <a:off x="8683336" y="5105067"/>
            <a:ext cx="3682" cy="2343"/>
          </a:xfrm>
          <a:custGeom>
            <a:avLst/>
            <a:gdLst/>
            <a:ahLst/>
            <a:cxnLst/>
            <a:rect l="l" t="t" r="r" b="b"/>
            <a:pathLst>
              <a:path w="6984" h="4445">
                <a:moveTo>
                  <a:pt x="0" y="0"/>
                </a:moveTo>
                <a:lnTo>
                  <a:pt x="6898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09" name="object 709"/>
          <p:cNvSpPr/>
          <p:nvPr/>
        </p:nvSpPr>
        <p:spPr>
          <a:xfrm>
            <a:off x="8697880" y="1805057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0" name="object 710"/>
          <p:cNvSpPr/>
          <p:nvPr/>
        </p:nvSpPr>
        <p:spPr>
          <a:xfrm>
            <a:off x="8697361" y="1962448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1" name="object 711"/>
          <p:cNvSpPr/>
          <p:nvPr/>
        </p:nvSpPr>
        <p:spPr>
          <a:xfrm>
            <a:off x="8697361" y="2120358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39">
                <a:moveTo>
                  <a:pt x="0" y="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2" name="object 712"/>
          <p:cNvSpPr/>
          <p:nvPr/>
        </p:nvSpPr>
        <p:spPr>
          <a:xfrm>
            <a:off x="8696842" y="2278268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2956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3" name="object 713"/>
          <p:cNvSpPr/>
          <p:nvPr/>
        </p:nvSpPr>
        <p:spPr>
          <a:xfrm>
            <a:off x="8696322" y="2436178"/>
            <a:ext cx="2343" cy="1673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0"/>
                </a:moveTo>
                <a:lnTo>
                  <a:pt x="3941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4" name="object 714"/>
          <p:cNvSpPr/>
          <p:nvPr/>
        </p:nvSpPr>
        <p:spPr>
          <a:xfrm>
            <a:off x="8696322" y="2594088"/>
            <a:ext cx="2343" cy="1673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0"/>
                </a:moveTo>
                <a:lnTo>
                  <a:pt x="3941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5" name="object 715"/>
          <p:cNvSpPr/>
          <p:nvPr/>
        </p:nvSpPr>
        <p:spPr>
          <a:xfrm>
            <a:off x="8695803" y="2751479"/>
            <a:ext cx="2678" cy="2678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0"/>
                </a:moveTo>
                <a:lnTo>
                  <a:pt x="4927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6" name="object 716"/>
          <p:cNvSpPr/>
          <p:nvPr/>
        </p:nvSpPr>
        <p:spPr>
          <a:xfrm>
            <a:off x="8695283" y="290938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7" name="object 717"/>
          <p:cNvSpPr/>
          <p:nvPr/>
        </p:nvSpPr>
        <p:spPr>
          <a:xfrm>
            <a:off x="8694764" y="306729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8" name="object 718"/>
          <p:cNvSpPr/>
          <p:nvPr/>
        </p:nvSpPr>
        <p:spPr>
          <a:xfrm>
            <a:off x="8694764" y="322520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19" name="object 719"/>
          <p:cNvSpPr/>
          <p:nvPr/>
        </p:nvSpPr>
        <p:spPr>
          <a:xfrm>
            <a:off x="8694244" y="3383119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0" name="object 720"/>
          <p:cNvSpPr/>
          <p:nvPr/>
        </p:nvSpPr>
        <p:spPr>
          <a:xfrm>
            <a:off x="8693725" y="3540510"/>
            <a:ext cx="3347" cy="3347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5912" y="5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1" name="object 721"/>
          <p:cNvSpPr/>
          <p:nvPr/>
        </p:nvSpPr>
        <p:spPr>
          <a:xfrm>
            <a:off x="8693724" y="3698420"/>
            <a:ext cx="2678" cy="2678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0"/>
                </a:moveTo>
                <a:lnTo>
                  <a:pt x="4927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2" name="object 722"/>
          <p:cNvSpPr/>
          <p:nvPr/>
        </p:nvSpPr>
        <p:spPr>
          <a:xfrm>
            <a:off x="8693205" y="3856330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3" name="object 723"/>
          <p:cNvSpPr/>
          <p:nvPr/>
        </p:nvSpPr>
        <p:spPr>
          <a:xfrm>
            <a:off x="8697880" y="3939960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4" name="object 724"/>
          <p:cNvSpPr/>
          <p:nvPr/>
        </p:nvSpPr>
        <p:spPr>
          <a:xfrm>
            <a:off x="8692685" y="4014240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5" name="object 725"/>
          <p:cNvSpPr/>
          <p:nvPr/>
        </p:nvSpPr>
        <p:spPr>
          <a:xfrm>
            <a:off x="8697361" y="4097351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6" name="object 726"/>
          <p:cNvSpPr/>
          <p:nvPr/>
        </p:nvSpPr>
        <p:spPr>
          <a:xfrm>
            <a:off x="8692167" y="4172150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7" name="object 727"/>
          <p:cNvSpPr/>
          <p:nvPr/>
        </p:nvSpPr>
        <p:spPr>
          <a:xfrm>
            <a:off x="8697361" y="4255261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8" name="object 728"/>
          <p:cNvSpPr/>
          <p:nvPr/>
        </p:nvSpPr>
        <p:spPr>
          <a:xfrm>
            <a:off x="8692167" y="4329541"/>
            <a:ext cx="3347" cy="3347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5912" y="5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29" name="object 729"/>
          <p:cNvSpPr/>
          <p:nvPr/>
        </p:nvSpPr>
        <p:spPr>
          <a:xfrm>
            <a:off x="8696842" y="4413171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0"/>
                </a:moveTo>
                <a:lnTo>
                  <a:pt x="2956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0" name="object 730"/>
          <p:cNvSpPr/>
          <p:nvPr/>
        </p:nvSpPr>
        <p:spPr>
          <a:xfrm>
            <a:off x="8691647" y="4487450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1" name="object 731"/>
          <p:cNvSpPr/>
          <p:nvPr/>
        </p:nvSpPr>
        <p:spPr>
          <a:xfrm>
            <a:off x="8696322" y="4571081"/>
            <a:ext cx="2343" cy="1673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0"/>
                </a:moveTo>
                <a:lnTo>
                  <a:pt x="3941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2" name="object 732"/>
          <p:cNvSpPr/>
          <p:nvPr/>
        </p:nvSpPr>
        <p:spPr>
          <a:xfrm>
            <a:off x="8691127" y="4645361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3" name="object 733"/>
          <p:cNvSpPr/>
          <p:nvPr/>
        </p:nvSpPr>
        <p:spPr>
          <a:xfrm>
            <a:off x="8696322" y="4728991"/>
            <a:ext cx="2343" cy="1673"/>
          </a:xfrm>
          <a:custGeom>
            <a:avLst/>
            <a:gdLst/>
            <a:ahLst/>
            <a:cxnLst/>
            <a:rect l="l" t="t" r="r" b="b"/>
            <a:pathLst>
              <a:path w="4444" h="3175">
                <a:moveTo>
                  <a:pt x="0" y="0"/>
                </a:moveTo>
                <a:lnTo>
                  <a:pt x="3941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4" name="object 734"/>
          <p:cNvSpPr/>
          <p:nvPr/>
        </p:nvSpPr>
        <p:spPr>
          <a:xfrm>
            <a:off x="8691127" y="4803271"/>
            <a:ext cx="2678" cy="2678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0"/>
                </a:moveTo>
                <a:lnTo>
                  <a:pt x="4927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5" name="object 735"/>
          <p:cNvSpPr/>
          <p:nvPr/>
        </p:nvSpPr>
        <p:spPr>
          <a:xfrm>
            <a:off x="8695803" y="4886381"/>
            <a:ext cx="2678" cy="2678"/>
          </a:xfrm>
          <a:custGeom>
            <a:avLst/>
            <a:gdLst/>
            <a:ahLst/>
            <a:cxnLst/>
            <a:rect l="l" t="t" r="r" b="b"/>
            <a:pathLst>
              <a:path w="5080" h="5079">
                <a:moveTo>
                  <a:pt x="0" y="0"/>
                </a:moveTo>
                <a:lnTo>
                  <a:pt x="4927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6" name="object 736"/>
          <p:cNvSpPr/>
          <p:nvPr/>
        </p:nvSpPr>
        <p:spPr>
          <a:xfrm>
            <a:off x="8690609" y="4961181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7" name="object 737"/>
          <p:cNvSpPr/>
          <p:nvPr/>
        </p:nvSpPr>
        <p:spPr>
          <a:xfrm>
            <a:off x="8695283" y="5044291"/>
            <a:ext cx="3347" cy="2678"/>
          </a:xfrm>
          <a:custGeom>
            <a:avLst/>
            <a:gdLst/>
            <a:ahLst/>
            <a:cxnLst/>
            <a:rect l="l" t="t" r="r" b="b"/>
            <a:pathLst>
              <a:path w="6350" h="5079">
                <a:moveTo>
                  <a:pt x="0" y="0"/>
                </a:moveTo>
                <a:lnTo>
                  <a:pt x="5912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8" name="object 738"/>
          <p:cNvSpPr/>
          <p:nvPr/>
        </p:nvSpPr>
        <p:spPr>
          <a:xfrm>
            <a:off x="8690089" y="5118572"/>
            <a:ext cx="3347" cy="3347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0"/>
                </a:moveTo>
                <a:lnTo>
                  <a:pt x="5912" y="5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39" name="object 739"/>
          <p:cNvSpPr/>
          <p:nvPr/>
        </p:nvSpPr>
        <p:spPr>
          <a:xfrm>
            <a:off x="5916793" y="3242351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0" name="object 740"/>
          <p:cNvSpPr/>
          <p:nvPr/>
        </p:nvSpPr>
        <p:spPr>
          <a:xfrm>
            <a:off x="5941726" y="3267284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1" name="object 741"/>
          <p:cNvSpPr/>
          <p:nvPr/>
        </p:nvSpPr>
        <p:spPr>
          <a:xfrm>
            <a:off x="5914715" y="3265726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0"/>
                </a:moveTo>
                <a:lnTo>
                  <a:pt x="0" y="68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2" name="object 742"/>
          <p:cNvSpPr/>
          <p:nvPr/>
        </p:nvSpPr>
        <p:spPr>
          <a:xfrm>
            <a:off x="5567729" y="3242351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3" name="object 743"/>
          <p:cNvSpPr/>
          <p:nvPr/>
        </p:nvSpPr>
        <p:spPr>
          <a:xfrm>
            <a:off x="5543315" y="3267284"/>
            <a:ext cx="3682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4" name="object 744"/>
          <p:cNvSpPr/>
          <p:nvPr/>
        </p:nvSpPr>
        <p:spPr>
          <a:xfrm>
            <a:off x="5575001" y="3270920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5" name="object 745"/>
          <p:cNvSpPr/>
          <p:nvPr/>
        </p:nvSpPr>
        <p:spPr>
          <a:xfrm>
            <a:off x="5194251" y="3260012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6" name="object 746"/>
          <p:cNvSpPr/>
          <p:nvPr/>
        </p:nvSpPr>
        <p:spPr>
          <a:xfrm>
            <a:off x="4820253" y="3242351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7" name="object 747"/>
          <p:cNvSpPr/>
          <p:nvPr/>
        </p:nvSpPr>
        <p:spPr>
          <a:xfrm>
            <a:off x="4845186" y="3267284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8" name="object 748"/>
          <p:cNvSpPr/>
          <p:nvPr/>
        </p:nvSpPr>
        <p:spPr>
          <a:xfrm>
            <a:off x="4848303" y="3258453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49" name="object 749"/>
          <p:cNvSpPr/>
          <p:nvPr/>
        </p:nvSpPr>
        <p:spPr>
          <a:xfrm>
            <a:off x="4833239" y="3245467"/>
            <a:ext cx="1673" cy="3682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2956" y="0"/>
                </a:moveTo>
                <a:lnTo>
                  <a:pt x="0" y="68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0" name="object 750"/>
          <p:cNvSpPr/>
          <p:nvPr/>
        </p:nvSpPr>
        <p:spPr>
          <a:xfrm>
            <a:off x="4122124" y="3267284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1" name="object 751"/>
          <p:cNvSpPr/>
          <p:nvPr/>
        </p:nvSpPr>
        <p:spPr>
          <a:xfrm>
            <a:off x="4088880" y="3238715"/>
            <a:ext cx="1339" cy="2343"/>
          </a:xfrm>
          <a:custGeom>
            <a:avLst/>
            <a:gdLst/>
            <a:ahLst/>
            <a:cxnLst/>
            <a:rect l="l" t="t" r="r" b="b"/>
            <a:pathLst>
              <a:path w="2539" h="4445">
                <a:moveTo>
                  <a:pt x="1970" y="3941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2" name="object 752"/>
          <p:cNvSpPr/>
          <p:nvPr/>
        </p:nvSpPr>
        <p:spPr>
          <a:xfrm>
            <a:off x="4121605" y="3246506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3" name="object 753"/>
          <p:cNvSpPr/>
          <p:nvPr/>
        </p:nvSpPr>
        <p:spPr>
          <a:xfrm>
            <a:off x="6664788" y="3242351"/>
            <a:ext cx="3682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4" name="object 754"/>
          <p:cNvSpPr/>
          <p:nvPr/>
        </p:nvSpPr>
        <p:spPr>
          <a:xfrm>
            <a:off x="6639855" y="3267284"/>
            <a:ext cx="3682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5" name="object 755"/>
          <p:cNvSpPr/>
          <p:nvPr/>
        </p:nvSpPr>
        <p:spPr>
          <a:xfrm>
            <a:off x="6635180" y="3263128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6" name="object 756"/>
          <p:cNvSpPr/>
          <p:nvPr/>
        </p:nvSpPr>
        <p:spPr>
          <a:xfrm>
            <a:off x="7377980" y="3275595"/>
            <a:ext cx="1339" cy="2343"/>
          </a:xfrm>
          <a:custGeom>
            <a:avLst/>
            <a:gdLst/>
            <a:ahLst/>
            <a:cxnLst/>
            <a:rect l="l" t="t" r="r" b="b"/>
            <a:pathLst>
              <a:path w="2540" h="4445">
                <a:moveTo>
                  <a:pt x="1970" y="0"/>
                </a:moveTo>
                <a:lnTo>
                  <a:pt x="0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7" name="object 757"/>
          <p:cNvSpPr/>
          <p:nvPr/>
        </p:nvSpPr>
        <p:spPr>
          <a:xfrm>
            <a:off x="7368112" y="3241312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0"/>
                </a:moveTo>
                <a:lnTo>
                  <a:pt x="0" y="68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8" name="object 758"/>
          <p:cNvSpPr/>
          <p:nvPr/>
        </p:nvSpPr>
        <p:spPr>
          <a:xfrm>
            <a:off x="8110393" y="3242351"/>
            <a:ext cx="3682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59" name="object 759"/>
          <p:cNvSpPr/>
          <p:nvPr/>
        </p:nvSpPr>
        <p:spPr>
          <a:xfrm>
            <a:off x="8109874" y="3275075"/>
            <a:ext cx="1673" cy="2678"/>
          </a:xfrm>
          <a:custGeom>
            <a:avLst/>
            <a:gdLst/>
            <a:ahLst/>
            <a:cxnLst/>
            <a:rect l="l" t="t" r="r" b="b"/>
            <a:pathLst>
              <a:path w="3175" h="5079">
                <a:moveTo>
                  <a:pt x="2956" y="4927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0" name="object 760"/>
          <p:cNvSpPr/>
          <p:nvPr/>
        </p:nvSpPr>
        <p:spPr>
          <a:xfrm>
            <a:off x="8125976" y="3275595"/>
            <a:ext cx="1673" cy="2343"/>
          </a:xfrm>
          <a:custGeom>
            <a:avLst/>
            <a:gdLst/>
            <a:ahLst/>
            <a:cxnLst/>
            <a:rect l="l" t="t" r="r" b="b"/>
            <a:pathLst>
              <a:path w="3175" h="4445">
                <a:moveTo>
                  <a:pt x="2956" y="0"/>
                </a:moveTo>
                <a:lnTo>
                  <a:pt x="0" y="394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1" name="object 761"/>
          <p:cNvSpPr/>
          <p:nvPr/>
        </p:nvSpPr>
        <p:spPr>
          <a:xfrm>
            <a:off x="8116106" y="3241312"/>
            <a:ext cx="2343" cy="3682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3941" y="0"/>
                </a:moveTo>
                <a:lnTo>
                  <a:pt x="0" y="68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2" name="object 762"/>
          <p:cNvSpPr/>
          <p:nvPr/>
        </p:nvSpPr>
        <p:spPr>
          <a:xfrm>
            <a:off x="8456341" y="3276633"/>
            <a:ext cx="669" cy="1339"/>
          </a:xfrm>
          <a:custGeom>
            <a:avLst/>
            <a:gdLst/>
            <a:ahLst/>
            <a:cxnLst/>
            <a:rect l="l" t="t" r="r" b="b"/>
            <a:pathLst>
              <a:path w="1269" h="2539">
                <a:moveTo>
                  <a:pt x="985" y="197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3" name="object 763"/>
          <p:cNvSpPr/>
          <p:nvPr/>
        </p:nvSpPr>
        <p:spPr>
          <a:xfrm>
            <a:off x="8465171" y="3242351"/>
            <a:ext cx="2343" cy="3682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4" name="object 764"/>
          <p:cNvSpPr/>
          <p:nvPr/>
        </p:nvSpPr>
        <p:spPr>
          <a:xfrm>
            <a:off x="8462574" y="3239753"/>
            <a:ext cx="2343" cy="3682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3941" y="0"/>
                </a:moveTo>
                <a:lnTo>
                  <a:pt x="0" y="68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5" name="object 765"/>
          <p:cNvSpPr/>
          <p:nvPr/>
        </p:nvSpPr>
        <p:spPr>
          <a:xfrm>
            <a:off x="3032337" y="1165625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6" name="object 766"/>
          <p:cNvSpPr/>
          <p:nvPr/>
        </p:nvSpPr>
        <p:spPr>
          <a:xfrm>
            <a:off x="3032337" y="1220685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7" name="object 767"/>
          <p:cNvSpPr/>
          <p:nvPr/>
        </p:nvSpPr>
        <p:spPr>
          <a:xfrm>
            <a:off x="3032337" y="1275747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8" name="object 768"/>
          <p:cNvSpPr/>
          <p:nvPr/>
        </p:nvSpPr>
        <p:spPr>
          <a:xfrm>
            <a:off x="3032337" y="1330807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69" name="object 769"/>
          <p:cNvSpPr/>
          <p:nvPr/>
        </p:nvSpPr>
        <p:spPr>
          <a:xfrm>
            <a:off x="3032337" y="1385868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0" name="object 770"/>
          <p:cNvSpPr/>
          <p:nvPr/>
        </p:nvSpPr>
        <p:spPr>
          <a:xfrm>
            <a:off x="3032337" y="1440929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1" name="object 771"/>
          <p:cNvSpPr/>
          <p:nvPr/>
        </p:nvSpPr>
        <p:spPr>
          <a:xfrm>
            <a:off x="3032337" y="1495990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2" name="object 772"/>
          <p:cNvSpPr/>
          <p:nvPr/>
        </p:nvSpPr>
        <p:spPr>
          <a:xfrm>
            <a:off x="3032337" y="243773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3" name="object 773"/>
          <p:cNvSpPr/>
          <p:nvPr/>
        </p:nvSpPr>
        <p:spPr>
          <a:xfrm>
            <a:off x="3054154" y="124821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4" name="object 774"/>
          <p:cNvSpPr/>
          <p:nvPr/>
        </p:nvSpPr>
        <p:spPr>
          <a:xfrm>
            <a:off x="3054154" y="1422748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5" name="object 775"/>
          <p:cNvSpPr/>
          <p:nvPr/>
        </p:nvSpPr>
        <p:spPr>
          <a:xfrm>
            <a:off x="3054154" y="1522481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6" name="object 776"/>
          <p:cNvSpPr/>
          <p:nvPr/>
        </p:nvSpPr>
        <p:spPr>
          <a:xfrm>
            <a:off x="3039609" y="1179650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7" name="object 777"/>
          <p:cNvSpPr/>
          <p:nvPr/>
        </p:nvSpPr>
        <p:spPr>
          <a:xfrm>
            <a:off x="3039609" y="1218608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8" name="object 778"/>
          <p:cNvSpPr/>
          <p:nvPr/>
        </p:nvSpPr>
        <p:spPr>
          <a:xfrm>
            <a:off x="3039609" y="1257566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79" name="object 779"/>
          <p:cNvSpPr/>
          <p:nvPr/>
        </p:nvSpPr>
        <p:spPr>
          <a:xfrm>
            <a:off x="3039609" y="1296524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0" name="object 780"/>
          <p:cNvSpPr/>
          <p:nvPr/>
        </p:nvSpPr>
        <p:spPr>
          <a:xfrm>
            <a:off x="3039609" y="1335482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1" name="object 781"/>
          <p:cNvSpPr/>
          <p:nvPr/>
        </p:nvSpPr>
        <p:spPr>
          <a:xfrm>
            <a:off x="3039609" y="1374440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2" name="object 782"/>
          <p:cNvSpPr/>
          <p:nvPr/>
        </p:nvSpPr>
        <p:spPr>
          <a:xfrm>
            <a:off x="3039609" y="1413398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3" name="object 783"/>
          <p:cNvSpPr/>
          <p:nvPr/>
        </p:nvSpPr>
        <p:spPr>
          <a:xfrm>
            <a:off x="3039609" y="1452356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4" name="object 784"/>
          <p:cNvSpPr/>
          <p:nvPr/>
        </p:nvSpPr>
        <p:spPr>
          <a:xfrm>
            <a:off x="3039609" y="1491314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5" name="object 785"/>
          <p:cNvSpPr/>
          <p:nvPr/>
        </p:nvSpPr>
        <p:spPr>
          <a:xfrm>
            <a:off x="3039609" y="1530273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6" name="object 786"/>
          <p:cNvSpPr/>
          <p:nvPr/>
        </p:nvSpPr>
        <p:spPr>
          <a:xfrm>
            <a:off x="3039609" y="2464747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7" name="object 787"/>
          <p:cNvSpPr/>
          <p:nvPr/>
        </p:nvSpPr>
        <p:spPr>
          <a:xfrm>
            <a:off x="3046880" y="2472539"/>
            <a:ext cx="6025" cy="6359"/>
          </a:xfrm>
          <a:custGeom>
            <a:avLst/>
            <a:gdLst/>
            <a:ahLst/>
            <a:cxnLst/>
            <a:rect l="l" t="t" r="r" b="b"/>
            <a:pathLst>
              <a:path w="11429" h="12064">
                <a:moveTo>
                  <a:pt x="0" y="11825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8" name="object 788"/>
          <p:cNvSpPr/>
          <p:nvPr/>
        </p:nvSpPr>
        <p:spPr>
          <a:xfrm>
            <a:off x="3487367" y="2472539"/>
            <a:ext cx="6025" cy="6359"/>
          </a:xfrm>
          <a:custGeom>
            <a:avLst/>
            <a:gdLst/>
            <a:ahLst/>
            <a:cxnLst/>
            <a:rect l="l" t="t" r="r" b="b"/>
            <a:pathLst>
              <a:path w="11429" h="12064">
                <a:moveTo>
                  <a:pt x="0" y="11825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89" name="object 789"/>
          <p:cNvSpPr/>
          <p:nvPr/>
        </p:nvSpPr>
        <p:spPr>
          <a:xfrm>
            <a:off x="3499314" y="2467864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1970" y="2956"/>
                </a:moveTo>
                <a:lnTo>
                  <a:pt x="1970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0" name="object 790"/>
          <p:cNvSpPr/>
          <p:nvPr/>
        </p:nvSpPr>
        <p:spPr>
          <a:xfrm>
            <a:off x="7761328" y="3242351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1" name="object 791"/>
          <p:cNvSpPr/>
          <p:nvPr/>
        </p:nvSpPr>
        <p:spPr>
          <a:xfrm>
            <a:off x="7736395" y="3267284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2" name="object 792"/>
          <p:cNvSpPr/>
          <p:nvPr/>
        </p:nvSpPr>
        <p:spPr>
          <a:xfrm>
            <a:off x="7729642" y="3264168"/>
            <a:ext cx="2343" cy="3682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3" name="object 793"/>
          <p:cNvSpPr/>
          <p:nvPr/>
        </p:nvSpPr>
        <p:spPr>
          <a:xfrm>
            <a:off x="7735876" y="3252220"/>
            <a:ext cx="2343" cy="3682"/>
          </a:xfrm>
          <a:custGeom>
            <a:avLst/>
            <a:gdLst/>
            <a:ahLst/>
            <a:cxnLst/>
            <a:rect l="l" t="t" r="r" b="b"/>
            <a:pathLst>
              <a:path w="4444" h="6985">
                <a:moveTo>
                  <a:pt x="3941" y="0"/>
                </a:moveTo>
                <a:lnTo>
                  <a:pt x="0" y="68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4" name="object 794"/>
          <p:cNvSpPr/>
          <p:nvPr/>
        </p:nvSpPr>
        <p:spPr>
          <a:xfrm>
            <a:off x="7013334" y="3242351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5" name="object 795"/>
          <p:cNvSpPr/>
          <p:nvPr/>
        </p:nvSpPr>
        <p:spPr>
          <a:xfrm>
            <a:off x="7015411" y="3273517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6" name="object 796"/>
          <p:cNvSpPr/>
          <p:nvPr/>
        </p:nvSpPr>
        <p:spPr>
          <a:xfrm>
            <a:off x="7024761" y="3239753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7" name="object 797"/>
          <p:cNvSpPr/>
          <p:nvPr/>
        </p:nvSpPr>
        <p:spPr>
          <a:xfrm>
            <a:off x="3724751" y="3242351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8" name="object 798"/>
          <p:cNvSpPr/>
          <p:nvPr/>
        </p:nvSpPr>
        <p:spPr>
          <a:xfrm>
            <a:off x="3748646" y="3267284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799" name="object 799"/>
          <p:cNvSpPr/>
          <p:nvPr/>
        </p:nvSpPr>
        <p:spPr>
          <a:xfrm>
            <a:off x="3743451" y="3238715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0" name="object 800"/>
          <p:cNvSpPr/>
          <p:nvPr/>
        </p:nvSpPr>
        <p:spPr>
          <a:xfrm>
            <a:off x="8472443" y="53466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1" name="object 801"/>
          <p:cNvSpPr/>
          <p:nvPr/>
        </p:nvSpPr>
        <p:spPr>
          <a:xfrm>
            <a:off x="8467768" y="5365825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2" name="object 802"/>
          <p:cNvSpPr/>
          <p:nvPr/>
        </p:nvSpPr>
        <p:spPr>
          <a:xfrm>
            <a:off x="8472443" y="5361670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3" name="object 803"/>
          <p:cNvSpPr/>
          <p:nvPr/>
        </p:nvSpPr>
        <p:spPr>
          <a:xfrm>
            <a:off x="8467249" y="663325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197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4" name="object 804"/>
          <p:cNvSpPr/>
          <p:nvPr/>
        </p:nvSpPr>
        <p:spPr>
          <a:xfrm>
            <a:off x="8472443" y="67371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5" name="object 805"/>
          <p:cNvSpPr/>
          <p:nvPr/>
        </p:nvSpPr>
        <p:spPr>
          <a:xfrm>
            <a:off x="8108315" y="5340373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6" name="object 806"/>
          <p:cNvSpPr/>
          <p:nvPr/>
        </p:nvSpPr>
        <p:spPr>
          <a:xfrm>
            <a:off x="8108315" y="5355437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7" name="object 807"/>
          <p:cNvSpPr/>
          <p:nvPr/>
        </p:nvSpPr>
        <p:spPr>
          <a:xfrm>
            <a:off x="8108315" y="666962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8" name="object 808"/>
          <p:cNvSpPr/>
          <p:nvPr/>
        </p:nvSpPr>
        <p:spPr>
          <a:xfrm>
            <a:off x="8111951" y="663325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197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09" name="object 809"/>
          <p:cNvSpPr/>
          <p:nvPr/>
        </p:nvSpPr>
        <p:spPr>
          <a:xfrm>
            <a:off x="7744706" y="5333620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0" name="object 810"/>
          <p:cNvSpPr/>
          <p:nvPr/>
        </p:nvSpPr>
        <p:spPr>
          <a:xfrm>
            <a:off x="7750420" y="5327907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1" name="object 811"/>
          <p:cNvSpPr/>
          <p:nvPr/>
        </p:nvSpPr>
        <p:spPr>
          <a:xfrm>
            <a:off x="7744706" y="5348684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2" name="object 812"/>
          <p:cNvSpPr/>
          <p:nvPr/>
        </p:nvSpPr>
        <p:spPr>
          <a:xfrm>
            <a:off x="7750939" y="700726"/>
            <a:ext cx="1339" cy="1673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2956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3" name="object 813"/>
          <p:cNvSpPr/>
          <p:nvPr/>
        </p:nvSpPr>
        <p:spPr>
          <a:xfrm>
            <a:off x="7742109" y="663325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4" name="object 814"/>
          <p:cNvSpPr/>
          <p:nvPr/>
        </p:nvSpPr>
        <p:spPr>
          <a:xfrm>
            <a:off x="7380059" y="5327907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56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5" name="object 815"/>
          <p:cNvSpPr/>
          <p:nvPr/>
        </p:nvSpPr>
        <p:spPr>
          <a:xfrm>
            <a:off x="7381097" y="5342451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6" name="object 816"/>
          <p:cNvSpPr/>
          <p:nvPr/>
        </p:nvSpPr>
        <p:spPr>
          <a:xfrm>
            <a:off x="7380578" y="700726"/>
            <a:ext cx="2343" cy="1673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2956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7" name="object 817"/>
          <p:cNvSpPr/>
          <p:nvPr/>
        </p:nvSpPr>
        <p:spPr>
          <a:xfrm>
            <a:off x="7010216" y="5327907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8" name="object 818"/>
          <p:cNvSpPr/>
          <p:nvPr/>
        </p:nvSpPr>
        <p:spPr>
          <a:xfrm>
            <a:off x="7017488" y="5336218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19" name="object 819"/>
          <p:cNvSpPr/>
          <p:nvPr/>
        </p:nvSpPr>
        <p:spPr>
          <a:xfrm>
            <a:off x="7010736" y="700726"/>
            <a:ext cx="1339" cy="1673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2956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0" name="object 820"/>
          <p:cNvSpPr/>
          <p:nvPr/>
        </p:nvSpPr>
        <p:spPr>
          <a:xfrm>
            <a:off x="7017488" y="695012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1" name="object 821"/>
          <p:cNvSpPr/>
          <p:nvPr/>
        </p:nvSpPr>
        <p:spPr>
          <a:xfrm>
            <a:off x="6653361" y="5329465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2" name="object 822"/>
          <p:cNvSpPr/>
          <p:nvPr/>
        </p:nvSpPr>
        <p:spPr>
          <a:xfrm>
            <a:off x="6654919" y="5327907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197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3" name="object 823"/>
          <p:cNvSpPr/>
          <p:nvPr/>
        </p:nvSpPr>
        <p:spPr>
          <a:xfrm>
            <a:off x="6653880" y="688259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4" name="object 824"/>
          <p:cNvSpPr/>
          <p:nvPr/>
        </p:nvSpPr>
        <p:spPr>
          <a:xfrm>
            <a:off x="6655438" y="700726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56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5" name="object 825"/>
          <p:cNvSpPr/>
          <p:nvPr/>
        </p:nvSpPr>
        <p:spPr>
          <a:xfrm>
            <a:off x="6293907" y="5365825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6" name="object 826"/>
          <p:cNvSpPr/>
          <p:nvPr/>
        </p:nvSpPr>
        <p:spPr>
          <a:xfrm>
            <a:off x="6285076" y="5327907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7" name="object 827"/>
          <p:cNvSpPr/>
          <p:nvPr/>
        </p:nvSpPr>
        <p:spPr>
          <a:xfrm>
            <a:off x="6289751" y="68202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8" name="object 828"/>
          <p:cNvSpPr/>
          <p:nvPr/>
        </p:nvSpPr>
        <p:spPr>
          <a:xfrm>
            <a:off x="6285596" y="700726"/>
            <a:ext cx="1339" cy="1673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2956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29" name="object 829"/>
          <p:cNvSpPr/>
          <p:nvPr/>
        </p:nvSpPr>
        <p:spPr>
          <a:xfrm>
            <a:off x="6289751" y="697089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0" name="object 830"/>
          <p:cNvSpPr/>
          <p:nvPr/>
        </p:nvSpPr>
        <p:spPr>
          <a:xfrm>
            <a:off x="5923546" y="5365825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197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1" name="object 831"/>
          <p:cNvSpPr/>
          <p:nvPr/>
        </p:nvSpPr>
        <p:spPr>
          <a:xfrm>
            <a:off x="5926143" y="5363748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2" name="object 832"/>
          <p:cNvSpPr/>
          <p:nvPr/>
        </p:nvSpPr>
        <p:spPr>
          <a:xfrm>
            <a:off x="5926143" y="675792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3" name="object 833"/>
          <p:cNvSpPr/>
          <p:nvPr/>
        </p:nvSpPr>
        <p:spPr>
          <a:xfrm>
            <a:off x="5926143" y="690337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4" name="object 834"/>
          <p:cNvSpPr/>
          <p:nvPr/>
        </p:nvSpPr>
        <p:spPr>
          <a:xfrm>
            <a:off x="5562534" y="535751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5" name="object 835"/>
          <p:cNvSpPr/>
          <p:nvPr/>
        </p:nvSpPr>
        <p:spPr>
          <a:xfrm>
            <a:off x="5568248" y="5365825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197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6" name="object 836"/>
          <p:cNvSpPr/>
          <p:nvPr/>
        </p:nvSpPr>
        <p:spPr>
          <a:xfrm>
            <a:off x="5562534" y="669040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7" name="object 837"/>
          <p:cNvSpPr/>
          <p:nvPr/>
        </p:nvSpPr>
        <p:spPr>
          <a:xfrm>
            <a:off x="5568248" y="663325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8" name="object 838"/>
          <p:cNvSpPr/>
          <p:nvPr/>
        </p:nvSpPr>
        <p:spPr>
          <a:xfrm>
            <a:off x="5562534" y="684103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39" name="object 839"/>
          <p:cNvSpPr/>
          <p:nvPr/>
        </p:nvSpPr>
        <p:spPr>
          <a:xfrm>
            <a:off x="5198926" y="5350762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0" name="object 840"/>
          <p:cNvSpPr/>
          <p:nvPr/>
        </p:nvSpPr>
        <p:spPr>
          <a:xfrm>
            <a:off x="5198407" y="5365307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56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1" name="object 841"/>
          <p:cNvSpPr/>
          <p:nvPr/>
        </p:nvSpPr>
        <p:spPr>
          <a:xfrm>
            <a:off x="5197887" y="663325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197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2" name="object 842"/>
          <p:cNvSpPr/>
          <p:nvPr/>
        </p:nvSpPr>
        <p:spPr>
          <a:xfrm>
            <a:off x="5198926" y="677870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3" name="object 843"/>
          <p:cNvSpPr/>
          <p:nvPr/>
        </p:nvSpPr>
        <p:spPr>
          <a:xfrm>
            <a:off x="4834797" y="5344529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4" name="object 844"/>
          <p:cNvSpPr/>
          <p:nvPr/>
        </p:nvSpPr>
        <p:spPr>
          <a:xfrm>
            <a:off x="4828045" y="5365825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40">
                <a:moveTo>
                  <a:pt x="0" y="197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5" name="object 845"/>
          <p:cNvSpPr/>
          <p:nvPr/>
        </p:nvSpPr>
        <p:spPr>
          <a:xfrm>
            <a:off x="4834797" y="5359593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6" name="object 846"/>
          <p:cNvSpPr/>
          <p:nvPr/>
        </p:nvSpPr>
        <p:spPr>
          <a:xfrm>
            <a:off x="4828044" y="663325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7" name="object 847"/>
          <p:cNvSpPr/>
          <p:nvPr/>
        </p:nvSpPr>
        <p:spPr>
          <a:xfrm>
            <a:off x="4834797" y="671637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8" name="object 848"/>
          <p:cNvSpPr/>
          <p:nvPr/>
        </p:nvSpPr>
        <p:spPr>
          <a:xfrm>
            <a:off x="4107580" y="5331542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49" name="object 849"/>
          <p:cNvSpPr/>
          <p:nvPr/>
        </p:nvSpPr>
        <p:spPr>
          <a:xfrm>
            <a:off x="4111216" y="5327907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0" name="object 850"/>
          <p:cNvSpPr/>
          <p:nvPr/>
        </p:nvSpPr>
        <p:spPr>
          <a:xfrm>
            <a:off x="4107580" y="5346606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1" name="object 851"/>
          <p:cNvSpPr/>
          <p:nvPr/>
        </p:nvSpPr>
        <p:spPr>
          <a:xfrm>
            <a:off x="4111735" y="700726"/>
            <a:ext cx="1339" cy="1673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2956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2" name="object 852"/>
          <p:cNvSpPr/>
          <p:nvPr/>
        </p:nvSpPr>
        <p:spPr>
          <a:xfrm>
            <a:off x="4102904" y="663325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3" name="object 853"/>
          <p:cNvSpPr/>
          <p:nvPr/>
        </p:nvSpPr>
        <p:spPr>
          <a:xfrm>
            <a:off x="3740854" y="5327907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4" name="object 854"/>
          <p:cNvSpPr/>
          <p:nvPr/>
        </p:nvSpPr>
        <p:spPr>
          <a:xfrm>
            <a:off x="3743971" y="534037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5" name="object 855"/>
          <p:cNvSpPr/>
          <p:nvPr/>
        </p:nvSpPr>
        <p:spPr>
          <a:xfrm>
            <a:off x="3741374" y="700726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56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6" name="object 856"/>
          <p:cNvSpPr/>
          <p:nvPr/>
        </p:nvSpPr>
        <p:spPr>
          <a:xfrm>
            <a:off x="3743451" y="699167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7" name="object 857"/>
          <p:cNvSpPr/>
          <p:nvPr/>
        </p:nvSpPr>
        <p:spPr>
          <a:xfrm>
            <a:off x="8699438" y="5365825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8" name="object 858"/>
          <p:cNvSpPr/>
          <p:nvPr/>
        </p:nvSpPr>
        <p:spPr>
          <a:xfrm>
            <a:off x="8691127" y="5327907"/>
            <a:ext cx="669" cy="1339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59" name="object 859"/>
          <p:cNvSpPr/>
          <p:nvPr/>
        </p:nvSpPr>
        <p:spPr>
          <a:xfrm>
            <a:off x="8697880" y="679948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0" name="object 860"/>
          <p:cNvSpPr/>
          <p:nvPr/>
        </p:nvSpPr>
        <p:spPr>
          <a:xfrm>
            <a:off x="8691127" y="700726"/>
            <a:ext cx="1339" cy="1673"/>
          </a:xfrm>
          <a:custGeom>
            <a:avLst/>
            <a:gdLst/>
            <a:ahLst/>
            <a:cxnLst/>
            <a:rect l="l" t="t" r="r" b="b"/>
            <a:pathLst>
              <a:path w="2540" h="3175">
                <a:moveTo>
                  <a:pt x="0" y="2956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1" name="object 861"/>
          <p:cNvSpPr/>
          <p:nvPr/>
        </p:nvSpPr>
        <p:spPr>
          <a:xfrm>
            <a:off x="8697880" y="694492"/>
            <a:ext cx="669" cy="1339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2" name="object 862"/>
          <p:cNvSpPr/>
          <p:nvPr/>
        </p:nvSpPr>
        <p:spPr>
          <a:xfrm>
            <a:off x="3518015" y="5365307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2956"/>
                </a:moveTo>
                <a:lnTo>
                  <a:pt x="29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3" name="object 863"/>
          <p:cNvSpPr/>
          <p:nvPr/>
        </p:nvSpPr>
        <p:spPr>
          <a:xfrm>
            <a:off x="3518014" y="677870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4" name="object 864"/>
          <p:cNvSpPr/>
          <p:nvPr/>
        </p:nvSpPr>
        <p:spPr>
          <a:xfrm>
            <a:off x="3518014" y="692934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5" name="object 865"/>
          <p:cNvSpPr/>
          <p:nvPr/>
        </p:nvSpPr>
        <p:spPr>
          <a:xfrm>
            <a:off x="3764748" y="5356995"/>
            <a:ext cx="322651" cy="0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1992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6" name="object 866"/>
          <p:cNvSpPr/>
          <p:nvPr/>
        </p:nvSpPr>
        <p:spPr>
          <a:xfrm>
            <a:off x="3764748" y="5359593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7" name="object 867"/>
          <p:cNvSpPr/>
          <p:nvPr/>
        </p:nvSpPr>
        <p:spPr>
          <a:xfrm>
            <a:off x="4086282" y="5359593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8" name="object 868"/>
          <p:cNvSpPr/>
          <p:nvPr/>
        </p:nvSpPr>
        <p:spPr>
          <a:xfrm>
            <a:off x="5384885" y="644106"/>
            <a:ext cx="196134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37153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69" name="object 869"/>
          <p:cNvSpPr/>
          <p:nvPr/>
        </p:nvSpPr>
        <p:spPr>
          <a:xfrm>
            <a:off x="5580715" y="644106"/>
            <a:ext cx="7363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9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0" name="object 870"/>
          <p:cNvSpPr/>
          <p:nvPr/>
        </p:nvSpPr>
        <p:spPr>
          <a:xfrm>
            <a:off x="7454338" y="644106"/>
            <a:ext cx="87022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7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1" name="object 871"/>
          <p:cNvSpPr/>
          <p:nvPr/>
        </p:nvSpPr>
        <p:spPr>
          <a:xfrm>
            <a:off x="6826334" y="644106"/>
            <a:ext cx="628232" cy="0"/>
          </a:xfrm>
          <a:custGeom>
            <a:avLst/>
            <a:gdLst/>
            <a:ahLst/>
            <a:cxnLst/>
            <a:rect l="l" t="t" r="r" b="b"/>
            <a:pathLst>
              <a:path w="1191895">
                <a:moveTo>
                  <a:pt x="119146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2" name="object 872"/>
          <p:cNvSpPr/>
          <p:nvPr/>
        </p:nvSpPr>
        <p:spPr>
          <a:xfrm>
            <a:off x="7549397" y="644106"/>
            <a:ext cx="387248" cy="0"/>
          </a:xfrm>
          <a:custGeom>
            <a:avLst/>
            <a:gdLst/>
            <a:ahLst/>
            <a:cxnLst/>
            <a:rect l="l" t="t" r="r" b="b"/>
            <a:pathLst>
              <a:path w="734694">
                <a:moveTo>
                  <a:pt x="73419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3" name="object 873"/>
          <p:cNvSpPr/>
          <p:nvPr/>
        </p:nvSpPr>
        <p:spPr>
          <a:xfrm>
            <a:off x="7541086" y="644106"/>
            <a:ext cx="8367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76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4" name="object 874"/>
          <p:cNvSpPr/>
          <p:nvPr/>
        </p:nvSpPr>
        <p:spPr>
          <a:xfrm>
            <a:off x="9897814" y="664333"/>
            <a:ext cx="21086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38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5" name="object 875"/>
          <p:cNvSpPr/>
          <p:nvPr/>
        </p:nvSpPr>
        <p:spPr>
          <a:xfrm>
            <a:off x="8897360" y="664330"/>
            <a:ext cx="873901" cy="0"/>
          </a:xfrm>
          <a:custGeom>
            <a:avLst/>
            <a:gdLst/>
            <a:ahLst/>
            <a:cxnLst/>
            <a:rect l="l" t="t" r="r" b="b"/>
            <a:pathLst>
              <a:path w="1657984">
                <a:moveTo>
                  <a:pt x="165764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6" name="object 876"/>
          <p:cNvSpPr/>
          <p:nvPr/>
        </p:nvSpPr>
        <p:spPr>
          <a:xfrm>
            <a:off x="9771057" y="664332"/>
            <a:ext cx="70287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0" y="0"/>
                </a:moveTo>
                <a:lnTo>
                  <a:pt x="13304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7" name="object 877"/>
          <p:cNvSpPr/>
          <p:nvPr/>
        </p:nvSpPr>
        <p:spPr>
          <a:xfrm>
            <a:off x="8454782" y="644106"/>
            <a:ext cx="262405" cy="0"/>
          </a:xfrm>
          <a:custGeom>
            <a:avLst/>
            <a:gdLst/>
            <a:ahLst/>
            <a:cxnLst/>
            <a:rect l="l" t="t" r="r" b="b"/>
            <a:pathLst>
              <a:path w="497840">
                <a:moveTo>
                  <a:pt x="49767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8" name="object 878"/>
          <p:cNvSpPr/>
          <p:nvPr/>
        </p:nvSpPr>
        <p:spPr>
          <a:xfrm>
            <a:off x="9865616" y="664348"/>
            <a:ext cx="32465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6111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79" name="object 879"/>
          <p:cNvSpPr/>
          <p:nvPr/>
        </p:nvSpPr>
        <p:spPr>
          <a:xfrm>
            <a:off x="8855791" y="664364"/>
            <a:ext cx="41837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883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0" name="object 880"/>
          <p:cNvSpPr/>
          <p:nvPr/>
        </p:nvSpPr>
        <p:spPr>
          <a:xfrm>
            <a:off x="8717619" y="664364"/>
            <a:ext cx="0" cy="467241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0"/>
                </a:moveTo>
                <a:lnTo>
                  <a:pt x="0" y="88596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1" name="object 881"/>
          <p:cNvSpPr/>
          <p:nvPr/>
        </p:nvSpPr>
        <p:spPr>
          <a:xfrm>
            <a:off x="8717619" y="664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2" name="object 882"/>
          <p:cNvSpPr/>
          <p:nvPr/>
        </p:nvSpPr>
        <p:spPr>
          <a:xfrm>
            <a:off x="8737357" y="664364"/>
            <a:ext cx="118484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22469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3" name="object 883"/>
          <p:cNvSpPr/>
          <p:nvPr/>
        </p:nvSpPr>
        <p:spPr>
          <a:xfrm>
            <a:off x="8155064" y="644106"/>
            <a:ext cx="299891" cy="0"/>
          </a:xfrm>
          <a:custGeom>
            <a:avLst/>
            <a:gdLst/>
            <a:ahLst/>
            <a:cxnLst/>
            <a:rect l="l" t="t" r="r" b="b"/>
            <a:pathLst>
              <a:path w="568959">
                <a:moveTo>
                  <a:pt x="56863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4" name="object 884"/>
          <p:cNvSpPr/>
          <p:nvPr/>
        </p:nvSpPr>
        <p:spPr>
          <a:xfrm>
            <a:off x="6812828" y="64410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5" name="object 885"/>
          <p:cNvSpPr/>
          <p:nvPr/>
        </p:nvSpPr>
        <p:spPr>
          <a:xfrm>
            <a:off x="6196252" y="644106"/>
            <a:ext cx="196134" cy="0"/>
          </a:xfrm>
          <a:custGeom>
            <a:avLst/>
            <a:gdLst/>
            <a:ahLst/>
            <a:cxnLst/>
            <a:rect l="l" t="t" r="r" b="b"/>
            <a:pathLst>
              <a:path w="372109">
                <a:moveTo>
                  <a:pt x="37153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6" name="object 886"/>
          <p:cNvSpPr/>
          <p:nvPr/>
        </p:nvSpPr>
        <p:spPr>
          <a:xfrm>
            <a:off x="6152100" y="644106"/>
            <a:ext cx="4418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8376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7" name="object 887"/>
          <p:cNvSpPr/>
          <p:nvPr/>
        </p:nvSpPr>
        <p:spPr>
          <a:xfrm>
            <a:off x="5656033" y="644106"/>
            <a:ext cx="456196" cy="0"/>
          </a:xfrm>
          <a:custGeom>
            <a:avLst/>
            <a:gdLst/>
            <a:ahLst/>
            <a:cxnLst/>
            <a:rect l="l" t="t" r="r" b="b"/>
            <a:pathLst>
              <a:path w="865504">
                <a:moveTo>
                  <a:pt x="86526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8" name="object 888"/>
          <p:cNvSpPr/>
          <p:nvPr/>
        </p:nvSpPr>
        <p:spPr>
          <a:xfrm>
            <a:off x="6135477" y="644106"/>
            <a:ext cx="16735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3153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89" name="object 889"/>
          <p:cNvSpPr/>
          <p:nvPr/>
        </p:nvSpPr>
        <p:spPr>
          <a:xfrm>
            <a:off x="5606687" y="644106"/>
            <a:ext cx="49536" cy="0"/>
          </a:xfrm>
          <a:custGeom>
            <a:avLst/>
            <a:gdLst/>
            <a:ahLst/>
            <a:cxnLst/>
            <a:rect l="l" t="t" r="r" b="b"/>
            <a:pathLst>
              <a:path w="93979">
                <a:moveTo>
                  <a:pt x="9362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0" name="object 890"/>
          <p:cNvSpPr/>
          <p:nvPr/>
        </p:nvSpPr>
        <p:spPr>
          <a:xfrm>
            <a:off x="5587986" y="644106"/>
            <a:ext cx="18743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7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1" name="object 891"/>
          <p:cNvSpPr/>
          <p:nvPr/>
        </p:nvSpPr>
        <p:spPr>
          <a:xfrm>
            <a:off x="3582424" y="644106"/>
            <a:ext cx="39495" cy="0"/>
          </a:xfrm>
          <a:custGeom>
            <a:avLst/>
            <a:gdLst/>
            <a:ahLst/>
            <a:cxnLst/>
            <a:rect l="l" t="t" r="r" b="b"/>
            <a:pathLst>
              <a:path w="74929">
                <a:moveTo>
                  <a:pt x="7489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2" name="object 892"/>
          <p:cNvSpPr/>
          <p:nvPr/>
        </p:nvSpPr>
        <p:spPr>
          <a:xfrm>
            <a:off x="3873831" y="644106"/>
            <a:ext cx="541544" cy="0"/>
          </a:xfrm>
          <a:custGeom>
            <a:avLst/>
            <a:gdLst/>
            <a:ahLst/>
            <a:cxnLst/>
            <a:rect l="l" t="t" r="r" b="b"/>
            <a:pathLst>
              <a:path w="1027429">
                <a:moveTo>
                  <a:pt x="0" y="0"/>
                </a:moveTo>
                <a:lnTo>
                  <a:pt x="10268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3" name="object 893"/>
          <p:cNvSpPr/>
          <p:nvPr/>
        </p:nvSpPr>
        <p:spPr>
          <a:xfrm>
            <a:off x="3518014" y="644106"/>
            <a:ext cx="64597" cy="0"/>
          </a:xfrm>
          <a:custGeom>
            <a:avLst/>
            <a:gdLst/>
            <a:ahLst/>
            <a:cxnLst/>
            <a:rect l="l" t="t" r="r" b="b"/>
            <a:pathLst>
              <a:path w="122554">
                <a:moveTo>
                  <a:pt x="12220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4" name="object 894"/>
          <p:cNvSpPr/>
          <p:nvPr/>
        </p:nvSpPr>
        <p:spPr>
          <a:xfrm>
            <a:off x="4415089" y="644106"/>
            <a:ext cx="442139" cy="0"/>
          </a:xfrm>
          <a:custGeom>
            <a:avLst/>
            <a:gdLst/>
            <a:ahLst/>
            <a:cxnLst/>
            <a:rect l="l" t="t" r="r" b="b"/>
            <a:pathLst>
              <a:path w="838834">
                <a:moveTo>
                  <a:pt x="0" y="0"/>
                </a:moveTo>
                <a:lnTo>
                  <a:pt x="83865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5" name="object 895"/>
          <p:cNvSpPr/>
          <p:nvPr/>
        </p:nvSpPr>
        <p:spPr>
          <a:xfrm>
            <a:off x="4871158" y="644106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6" name="object 896"/>
          <p:cNvSpPr/>
          <p:nvPr/>
        </p:nvSpPr>
        <p:spPr>
          <a:xfrm>
            <a:off x="4857133" y="644106"/>
            <a:ext cx="14057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2660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7" name="object 897"/>
          <p:cNvSpPr/>
          <p:nvPr/>
        </p:nvSpPr>
        <p:spPr>
          <a:xfrm>
            <a:off x="4877911" y="644106"/>
            <a:ext cx="3682" cy="0"/>
          </a:xfrm>
          <a:custGeom>
            <a:avLst/>
            <a:gdLst/>
            <a:ahLst/>
            <a:cxnLst/>
            <a:rect l="l" t="t" r="r" b="b"/>
            <a:pathLst>
              <a:path w="6984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8" name="object 898"/>
          <p:cNvSpPr/>
          <p:nvPr/>
        </p:nvSpPr>
        <p:spPr>
          <a:xfrm>
            <a:off x="4881547" y="644106"/>
            <a:ext cx="13053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63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899" name="object 899"/>
          <p:cNvSpPr/>
          <p:nvPr/>
        </p:nvSpPr>
        <p:spPr>
          <a:xfrm>
            <a:off x="2731061" y="644106"/>
            <a:ext cx="119153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0" name="object 900"/>
          <p:cNvSpPr/>
          <p:nvPr/>
        </p:nvSpPr>
        <p:spPr>
          <a:xfrm>
            <a:off x="2496793" y="644106"/>
            <a:ext cx="23429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44445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1" name="object 901"/>
          <p:cNvSpPr/>
          <p:nvPr/>
        </p:nvSpPr>
        <p:spPr>
          <a:xfrm>
            <a:off x="3444254" y="644106"/>
            <a:ext cx="5522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0" y="0"/>
                </a:moveTo>
                <a:lnTo>
                  <a:pt x="10446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2" name="object 902"/>
          <p:cNvSpPr/>
          <p:nvPr/>
        </p:nvSpPr>
        <p:spPr>
          <a:xfrm>
            <a:off x="2850013" y="644106"/>
            <a:ext cx="594427" cy="0"/>
          </a:xfrm>
          <a:custGeom>
            <a:avLst/>
            <a:gdLst/>
            <a:ahLst/>
            <a:cxnLst/>
            <a:rect l="l" t="t" r="r" b="b"/>
            <a:pathLst>
              <a:path w="1127760">
                <a:moveTo>
                  <a:pt x="1127406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3" name="object 903"/>
          <p:cNvSpPr/>
          <p:nvPr/>
        </p:nvSpPr>
        <p:spPr>
          <a:xfrm>
            <a:off x="3499314" y="644107"/>
            <a:ext cx="0" cy="113463"/>
          </a:xfrm>
          <a:custGeom>
            <a:avLst/>
            <a:gdLst/>
            <a:ahLst/>
            <a:cxnLst/>
            <a:rect l="l" t="t" r="r" b="b"/>
            <a:pathLst>
              <a:path h="215265">
                <a:moveTo>
                  <a:pt x="0" y="0"/>
                </a:moveTo>
                <a:lnTo>
                  <a:pt x="0" y="21483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4" name="object 904"/>
          <p:cNvSpPr/>
          <p:nvPr/>
        </p:nvSpPr>
        <p:spPr>
          <a:xfrm>
            <a:off x="1858919" y="644106"/>
            <a:ext cx="106100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0" y="0"/>
                </a:moveTo>
                <a:lnTo>
                  <a:pt x="2010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5" name="object 905"/>
          <p:cNvSpPr/>
          <p:nvPr/>
        </p:nvSpPr>
        <p:spPr>
          <a:xfrm>
            <a:off x="2091629" y="644106"/>
            <a:ext cx="405322" cy="0"/>
          </a:xfrm>
          <a:custGeom>
            <a:avLst/>
            <a:gdLst/>
            <a:ahLst/>
            <a:cxnLst/>
            <a:rect l="l" t="t" r="r" b="b"/>
            <a:pathLst>
              <a:path w="768985">
                <a:moveTo>
                  <a:pt x="768686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6" name="object 906"/>
          <p:cNvSpPr/>
          <p:nvPr/>
        </p:nvSpPr>
        <p:spPr>
          <a:xfrm>
            <a:off x="1964885" y="644106"/>
            <a:ext cx="45854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0" y="0"/>
                </a:moveTo>
                <a:lnTo>
                  <a:pt x="8672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7" name="object 907"/>
          <p:cNvSpPr/>
          <p:nvPr/>
        </p:nvSpPr>
        <p:spPr>
          <a:xfrm>
            <a:off x="2010596" y="644106"/>
            <a:ext cx="81332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0" y="0"/>
                </a:moveTo>
                <a:lnTo>
                  <a:pt x="15373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8" name="object 908"/>
          <p:cNvSpPr/>
          <p:nvPr/>
        </p:nvSpPr>
        <p:spPr>
          <a:xfrm>
            <a:off x="8717620" y="664364"/>
            <a:ext cx="19747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4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09" name="object 909"/>
          <p:cNvSpPr/>
          <p:nvPr/>
        </p:nvSpPr>
        <p:spPr>
          <a:xfrm>
            <a:off x="8901009" y="2942632"/>
            <a:ext cx="1017822" cy="0"/>
          </a:xfrm>
          <a:custGeom>
            <a:avLst/>
            <a:gdLst/>
            <a:ahLst/>
            <a:cxnLst/>
            <a:rect l="l" t="t" r="r" b="b"/>
            <a:pathLst>
              <a:path w="1931034">
                <a:moveTo>
                  <a:pt x="0" y="0"/>
                </a:moveTo>
                <a:lnTo>
                  <a:pt x="193054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0" name="object 910"/>
          <p:cNvSpPr/>
          <p:nvPr/>
        </p:nvSpPr>
        <p:spPr>
          <a:xfrm>
            <a:off x="9841148" y="664374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1179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1" name="object 911"/>
          <p:cNvSpPr/>
          <p:nvPr/>
        </p:nvSpPr>
        <p:spPr>
          <a:xfrm>
            <a:off x="9847379" y="664380"/>
            <a:ext cx="18408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51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2" name="object 912"/>
          <p:cNvSpPr/>
          <p:nvPr/>
        </p:nvSpPr>
        <p:spPr>
          <a:xfrm>
            <a:off x="9106626" y="1131339"/>
            <a:ext cx="779181" cy="0"/>
          </a:xfrm>
          <a:custGeom>
            <a:avLst/>
            <a:gdLst/>
            <a:ahLst/>
            <a:cxnLst/>
            <a:rect l="l" t="t" r="r" b="b"/>
            <a:pathLst>
              <a:path w="1478280">
                <a:moveTo>
                  <a:pt x="0" y="0"/>
                </a:moveTo>
                <a:lnTo>
                  <a:pt x="147827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3" name="object 913"/>
          <p:cNvSpPr/>
          <p:nvPr/>
        </p:nvSpPr>
        <p:spPr>
          <a:xfrm>
            <a:off x="8828779" y="1131342"/>
            <a:ext cx="278136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52723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4" name="object 914"/>
          <p:cNvSpPr/>
          <p:nvPr/>
        </p:nvSpPr>
        <p:spPr>
          <a:xfrm>
            <a:off x="9885838" y="1131344"/>
            <a:ext cx="32801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6210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5" name="object 915"/>
          <p:cNvSpPr/>
          <p:nvPr/>
        </p:nvSpPr>
        <p:spPr>
          <a:xfrm>
            <a:off x="8795016" y="1131342"/>
            <a:ext cx="3380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6405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6" name="object 916"/>
          <p:cNvSpPr/>
          <p:nvPr/>
        </p:nvSpPr>
        <p:spPr>
          <a:xfrm>
            <a:off x="8746708" y="1131342"/>
            <a:ext cx="48531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9165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7" name="object 917"/>
          <p:cNvSpPr/>
          <p:nvPr/>
        </p:nvSpPr>
        <p:spPr>
          <a:xfrm>
            <a:off x="8719697" y="1131342"/>
            <a:ext cx="27111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5124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8" name="object 918"/>
          <p:cNvSpPr/>
          <p:nvPr/>
        </p:nvSpPr>
        <p:spPr>
          <a:xfrm>
            <a:off x="9917510" y="364387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201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19" name="object 919"/>
          <p:cNvSpPr/>
          <p:nvPr/>
        </p:nvSpPr>
        <p:spPr>
          <a:xfrm>
            <a:off x="9838108" y="3643870"/>
            <a:ext cx="79659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3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0" name="object 920"/>
          <p:cNvSpPr/>
          <p:nvPr/>
        </p:nvSpPr>
        <p:spPr>
          <a:xfrm>
            <a:off x="8717604" y="3643880"/>
            <a:ext cx="1120575" cy="0"/>
          </a:xfrm>
          <a:custGeom>
            <a:avLst/>
            <a:gdLst/>
            <a:ahLst/>
            <a:cxnLst/>
            <a:rect l="l" t="t" r="r" b="b"/>
            <a:pathLst>
              <a:path w="2125980">
                <a:moveTo>
                  <a:pt x="21257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1" name="object 921"/>
          <p:cNvSpPr/>
          <p:nvPr/>
        </p:nvSpPr>
        <p:spPr>
          <a:xfrm>
            <a:off x="3499314" y="1043557"/>
            <a:ext cx="0" cy="39495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0"/>
                </a:moveTo>
                <a:lnTo>
                  <a:pt x="0" y="7489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2" name="object 922"/>
          <p:cNvSpPr/>
          <p:nvPr/>
        </p:nvSpPr>
        <p:spPr>
          <a:xfrm>
            <a:off x="2551334" y="2942633"/>
            <a:ext cx="948205" cy="0"/>
          </a:xfrm>
          <a:custGeom>
            <a:avLst/>
            <a:gdLst/>
            <a:ahLst/>
            <a:cxnLst/>
            <a:rect l="l" t="t" r="r" b="b"/>
            <a:pathLst>
              <a:path w="1798954">
                <a:moveTo>
                  <a:pt x="179852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3" name="object 923"/>
          <p:cNvSpPr/>
          <p:nvPr/>
        </p:nvSpPr>
        <p:spPr>
          <a:xfrm>
            <a:off x="2436018" y="2616944"/>
            <a:ext cx="286503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54300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4" name="object 924"/>
          <p:cNvSpPr/>
          <p:nvPr/>
        </p:nvSpPr>
        <p:spPr>
          <a:xfrm>
            <a:off x="8717619" y="1131342"/>
            <a:ext cx="2343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5" name="object 925"/>
          <p:cNvSpPr/>
          <p:nvPr/>
        </p:nvSpPr>
        <p:spPr>
          <a:xfrm>
            <a:off x="3518014" y="1043557"/>
            <a:ext cx="0" cy="18743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47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6" name="object 926"/>
          <p:cNvSpPr/>
          <p:nvPr/>
        </p:nvSpPr>
        <p:spPr>
          <a:xfrm>
            <a:off x="3496198" y="1083034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7" name="object 927"/>
          <p:cNvSpPr/>
          <p:nvPr/>
        </p:nvSpPr>
        <p:spPr>
          <a:xfrm>
            <a:off x="3347118" y="1083034"/>
            <a:ext cx="149276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28283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8" name="object 928"/>
          <p:cNvSpPr/>
          <p:nvPr/>
        </p:nvSpPr>
        <p:spPr>
          <a:xfrm>
            <a:off x="3331015" y="1083034"/>
            <a:ext cx="16400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29" name="object 929"/>
          <p:cNvSpPr/>
          <p:nvPr/>
        </p:nvSpPr>
        <p:spPr>
          <a:xfrm>
            <a:off x="3241152" y="1083034"/>
            <a:ext cx="90034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17049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0" name="object 930"/>
          <p:cNvSpPr/>
          <p:nvPr/>
        </p:nvSpPr>
        <p:spPr>
          <a:xfrm>
            <a:off x="2819366" y="1083034"/>
            <a:ext cx="422057" cy="0"/>
          </a:xfrm>
          <a:custGeom>
            <a:avLst/>
            <a:gdLst/>
            <a:ahLst/>
            <a:cxnLst/>
            <a:rect l="l" t="t" r="r" b="b"/>
            <a:pathLst>
              <a:path w="800735">
                <a:moveTo>
                  <a:pt x="80022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1" name="object 931"/>
          <p:cNvSpPr/>
          <p:nvPr/>
        </p:nvSpPr>
        <p:spPr>
          <a:xfrm>
            <a:off x="2798068" y="1083034"/>
            <a:ext cx="21421" cy="2678"/>
          </a:xfrm>
          <a:custGeom>
            <a:avLst/>
            <a:gdLst/>
            <a:ahLst/>
            <a:cxnLst/>
            <a:rect l="l" t="t" r="r" b="b"/>
            <a:pathLst>
              <a:path w="40639" h="5080">
                <a:moveTo>
                  <a:pt x="40405" y="0"/>
                </a:moveTo>
                <a:lnTo>
                  <a:pt x="0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2" name="object 932"/>
          <p:cNvSpPr/>
          <p:nvPr/>
        </p:nvSpPr>
        <p:spPr>
          <a:xfrm>
            <a:off x="2722231" y="1164068"/>
            <a:ext cx="1673" cy="16400"/>
          </a:xfrm>
          <a:custGeom>
            <a:avLst/>
            <a:gdLst/>
            <a:ahLst/>
            <a:cxnLst/>
            <a:rect l="l" t="t" r="r" b="b"/>
            <a:pathLst>
              <a:path w="3175" h="31114">
                <a:moveTo>
                  <a:pt x="1478" y="-1970"/>
                </a:moveTo>
                <a:lnTo>
                  <a:pt x="1478" y="32521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3" name="object 933"/>
          <p:cNvSpPr/>
          <p:nvPr/>
        </p:nvSpPr>
        <p:spPr>
          <a:xfrm>
            <a:off x="2723789" y="1158873"/>
            <a:ext cx="1339" cy="5355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0" y="9854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4" name="object 934"/>
          <p:cNvSpPr/>
          <p:nvPr/>
        </p:nvSpPr>
        <p:spPr>
          <a:xfrm>
            <a:off x="2758591" y="1092904"/>
            <a:ext cx="18743" cy="11714"/>
          </a:xfrm>
          <a:custGeom>
            <a:avLst/>
            <a:gdLst/>
            <a:ahLst/>
            <a:cxnLst/>
            <a:rect l="l" t="t" r="r" b="b"/>
            <a:pathLst>
              <a:path w="35560" h="22225">
                <a:moveTo>
                  <a:pt x="0" y="21680"/>
                </a:moveTo>
                <a:lnTo>
                  <a:pt x="3547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5" name="object 935"/>
          <p:cNvSpPr/>
          <p:nvPr/>
        </p:nvSpPr>
        <p:spPr>
          <a:xfrm>
            <a:off x="2743528" y="1104332"/>
            <a:ext cx="15061" cy="15731"/>
          </a:xfrm>
          <a:custGeom>
            <a:avLst/>
            <a:gdLst/>
            <a:ahLst/>
            <a:cxnLst/>
            <a:rect l="l" t="t" r="r" b="b"/>
            <a:pathLst>
              <a:path w="28575" h="29844">
                <a:moveTo>
                  <a:pt x="28579" y="0"/>
                </a:moveTo>
                <a:lnTo>
                  <a:pt x="0" y="2956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6" name="object 936"/>
          <p:cNvSpPr/>
          <p:nvPr/>
        </p:nvSpPr>
        <p:spPr>
          <a:xfrm>
            <a:off x="2777291" y="1085632"/>
            <a:ext cx="21086" cy="7363"/>
          </a:xfrm>
          <a:custGeom>
            <a:avLst/>
            <a:gdLst/>
            <a:ahLst/>
            <a:cxnLst/>
            <a:rect l="l" t="t" r="r" b="b"/>
            <a:pathLst>
              <a:path w="40004" h="13969">
                <a:moveTo>
                  <a:pt x="0" y="13796"/>
                </a:moveTo>
                <a:lnTo>
                  <a:pt x="3941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7" name="object 937"/>
          <p:cNvSpPr/>
          <p:nvPr/>
        </p:nvSpPr>
        <p:spPr>
          <a:xfrm>
            <a:off x="2722230" y="1180170"/>
            <a:ext cx="0" cy="487992"/>
          </a:xfrm>
          <a:custGeom>
            <a:avLst/>
            <a:gdLst/>
            <a:ahLst/>
            <a:cxnLst/>
            <a:rect l="l" t="t" r="r" b="b"/>
            <a:pathLst>
              <a:path h="925830">
                <a:moveTo>
                  <a:pt x="0" y="92537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8" name="object 938"/>
          <p:cNvSpPr/>
          <p:nvPr/>
        </p:nvSpPr>
        <p:spPr>
          <a:xfrm>
            <a:off x="2722230" y="1667925"/>
            <a:ext cx="0" cy="6827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09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39" name="object 939"/>
          <p:cNvSpPr/>
          <p:nvPr/>
        </p:nvSpPr>
        <p:spPr>
          <a:xfrm>
            <a:off x="2724827" y="1138095"/>
            <a:ext cx="7029" cy="21086"/>
          </a:xfrm>
          <a:custGeom>
            <a:avLst/>
            <a:gdLst/>
            <a:ahLst/>
            <a:cxnLst/>
            <a:rect l="l" t="t" r="r" b="b"/>
            <a:pathLst>
              <a:path w="13335" h="40005">
                <a:moveTo>
                  <a:pt x="0" y="39419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0" name="object 940"/>
          <p:cNvSpPr/>
          <p:nvPr/>
        </p:nvSpPr>
        <p:spPr>
          <a:xfrm>
            <a:off x="2731580" y="1119915"/>
            <a:ext cx="12049" cy="18408"/>
          </a:xfrm>
          <a:custGeom>
            <a:avLst/>
            <a:gdLst/>
            <a:ahLst/>
            <a:cxnLst/>
            <a:rect l="l" t="t" r="r" b="b"/>
            <a:pathLst>
              <a:path w="22860" h="34925">
                <a:moveTo>
                  <a:pt x="0" y="34492"/>
                </a:moveTo>
                <a:lnTo>
                  <a:pt x="2266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1" name="object 941"/>
          <p:cNvSpPr/>
          <p:nvPr/>
        </p:nvSpPr>
        <p:spPr>
          <a:xfrm>
            <a:off x="8717100" y="3643878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2" name="object 942"/>
          <p:cNvSpPr/>
          <p:nvPr/>
        </p:nvSpPr>
        <p:spPr>
          <a:xfrm>
            <a:off x="8717100" y="2942633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3" name="object 943"/>
          <p:cNvSpPr/>
          <p:nvPr/>
        </p:nvSpPr>
        <p:spPr>
          <a:xfrm>
            <a:off x="2722230" y="1735972"/>
            <a:ext cx="0" cy="243661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2197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4" name="object 944"/>
          <p:cNvSpPr/>
          <p:nvPr/>
        </p:nvSpPr>
        <p:spPr>
          <a:xfrm>
            <a:off x="2254733" y="1180170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5" name="object 945"/>
          <p:cNvSpPr/>
          <p:nvPr/>
        </p:nvSpPr>
        <p:spPr>
          <a:xfrm>
            <a:off x="2252655" y="1219128"/>
            <a:ext cx="2343" cy="22090"/>
          </a:xfrm>
          <a:custGeom>
            <a:avLst/>
            <a:gdLst/>
            <a:ahLst/>
            <a:cxnLst/>
            <a:rect l="l" t="t" r="r" b="b"/>
            <a:pathLst>
              <a:path w="4444" h="41910">
                <a:moveTo>
                  <a:pt x="1970" y="-1970"/>
                </a:moveTo>
                <a:lnTo>
                  <a:pt x="1970" y="4336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6" name="object 946"/>
          <p:cNvSpPr/>
          <p:nvPr/>
        </p:nvSpPr>
        <p:spPr>
          <a:xfrm>
            <a:off x="2188764" y="1306914"/>
            <a:ext cx="11045" cy="4351"/>
          </a:xfrm>
          <a:custGeom>
            <a:avLst/>
            <a:gdLst/>
            <a:ahLst/>
            <a:cxnLst/>
            <a:rect l="l" t="t" r="r" b="b"/>
            <a:pathLst>
              <a:path w="20955" h="8255">
                <a:moveTo>
                  <a:pt x="0" y="7883"/>
                </a:moveTo>
                <a:lnTo>
                  <a:pt x="2069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7" name="object 947"/>
          <p:cNvSpPr/>
          <p:nvPr/>
        </p:nvSpPr>
        <p:spPr>
          <a:xfrm>
            <a:off x="2179414" y="1311069"/>
            <a:ext cx="9372" cy="3347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17738" y="0"/>
                </a:moveTo>
                <a:lnTo>
                  <a:pt x="0" y="5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8" name="object 948"/>
          <p:cNvSpPr/>
          <p:nvPr/>
        </p:nvSpPr>
        <p:spPr>
          <a:xfrm>
            <a:off x="1904111" y="1316782"/>
            <a:ext cx="253702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48092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49" name="object 949"/>
          <p:cNvSpPr/>
          <p:nvPr/>
        </p:nvSpPr>
        <p:spPr>
          <a:xfrm>
            <a:off x="2157598" y="1314185"/>
            <a:ext cx="22090" cy="2678"/>
          </a:xfrm>
          <a:custGeom>
            <a:avLst/>
            <a:gdLst/>
            <a:ahLst/>
            <a:cxnLst/>
            <a:rect l="l" t="t" r="r" b="b"/>
            <a:pathLst>
              <a:path w="41910" h="5080">
                <a:moveTo>
                  <a:pt x="0" y="4927"/>
                </a:moveTo>
                <a:lnTo>
                  <a:pt x="4139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0" name="object 950"/>
          <p:cNvSpPr/>
          <p:nvPr/>
        </p:nvSpPr>
        <p:spPr>
          <a:xfrm>
            <a:off x="2050593" y="1083034"/>
            <a:ext cx="107104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301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1" name="object 951"/>
          <p:cNvSpPr/>
          <p:nvPr/>
        </p:nvSpPr>
        <p:spPr>
          <a:xfrm>
            <a:off x="2157598" y="1083034"/>
            <a:ext cx="22090" cy="2678"/>
          </a:xfrm>
          <a:custGeom>
            <a:avLst/>
            <a:gdLst/>
            <a:ahLst/>
            <a:cxnLst/>
            <a:rect l="l" t="t" r="r" b="b"/>
            <a:pathLst>
              <a:path w="41910" h="5080">
                <a:moveTo>
                  <a:pt x="0" y="0"/>
                </a:moveTo>
                <a:lnTo>
                  <a:pt x="41390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2" name="object 952"/>
          <p:cNvSpPr/>
          <p:nvPr/>
        </p:nvSpPr>
        <p:spPr>
          <a:xfrm>
            <a:off x="2252655" y="1158873"/>
            <a:ext cx="2343" cy="21421"/>
          </a:xfrm>
          <a:custGeom>
            <a:avLst/>
            <a:gdLst/>
            <a:ahLst/>
            <a:cxnLst/>
            <a:rect l="l" t="t" r="r" b="b"/>
            <a:pathLst>
              <a:path w="4444" h="40639">
                <a:moveTo>
                  <a:pt x="1970" y="-1970"/>
                </a:moveTo>
                <a:lnTo>
                  <a:pt x="1970" y="4237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3" name="object 953"/>
          <p:cNvSpPr/>
          <p:nvPr/>
        </p:nvSpPr>
        <p:spPr>
          <a:xfrm>
            <a:off x="2245383" y="1138095"/>
            <a:ext cx="7363" cy="21086"/>
          </a:xfrm>
          <a:custGeom>
            <a:avLst/>
            <a:gdLst/>
            <a:ahLst/>
            <a:cxnLst/>
            <a:rect l="l" t="t" r="r" b="b"/>
            <a:pathLst>
              <a:path w="13969" h="40005">
                <a:moveTo>
                  <a:pt x="13796" y="3941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4" name="object 954"/>
          <p:cNvSpPr/>
          <p:nvPr/>
        </p:nvSpPr>
        <p:spPr>
          <a:xfrm>
            <a:off x="2233436" y="1119915"/>
            <a:ext cx="12049" cy="18408"/>
          </a:xfrm>
          <a:custGeom>
            <a:avLst/>
            <a:gdLst/>
            <a:ahLst/>
            <a:cxnLst/>
            <a:rect l="l" t="t" r="r" b="b"/>
            <a:pathLst>
              <a:path w="22860" h="34925">
                <a:moveTo>
                  <a:pt x="22666" y="3449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5" name="object 955"/>
          <p:cNvSpPr/>
          <p:nvPr/>
        </p:nvSpPr>
        <p:spPr>
          <a:xfrm>
            <a:off x="2218373" y="1104332"/>
            <a:ext cx="15061" cy="15731"/>
          </a:xfrm>
          <a:custGeom>
            <a:avLst/>
            <a:gdLst/>
            <a:ahLst/>
            <a:cxnLst/>
            <a:rect l="l" t="t" r="r" b="b"/>
            <a:pathLst>
              <a:path w="28575" h="29844">
                <a:moveTo>
                  <a:pt x="28579" y="29564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6" name="object 956"/>
          <p:cNvSpPr/>
          <p:nvPr/>
        </p:nvSpPr>
        <p:spPr>
          <a:xfrm>
            <a:off x="2199673" y="1092904"/>
            <a:ext cx="18743" cy="11714"/>
          </a:xfrm>
          <a:custGeom>
            <a:avLst/>
            <a:gdLst/>
            <a:ahLst/>
            <a:cxnLst/>
            <a:rect l="l" t="t" r="r" b="b"/>
            <a:pathLst>
              <a:path w="35560" h="22225">
                <a:moveTo>
                  <a:pt x="35477" y="2168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7" name="object 957"/>
          <p:cNvSpPr/>
          <p:nvPr/>
        </p:nvSpPr>
        <p:spPr>
          <a:xfrm>
            <a:off x="2179415" y="1085632"/>
            <a:ext cx="20417" cy="7363"/>
          </a:xfrm>
          <a:custGeom>
            <a:avLst/>
            <a:gdLst/>
            <a:ahLst/>
            <a:cxnLst/>
            <a:rect l="l" t="t" r="r" b="b"/>
            <a:pathLst>
              <a:path w="38735" h="13969">
                <a:moveTo>
                  <a:pt x="38434" y="1379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8" name="object 958"/>
          <p:cNvSpPr/>
          <p:nvPr/>
        </p:nvSpPr>
        <p:spPr>
          <a:xfrm>
            <a:off x="2245383" y="1240945"/>
            <a:ext cx="7363" cy="21086"/>
          </a:xfrm>
          <a:custGeom>
            <a:avLst/>
            <a:gdLst/>
            <a:ahLst/>
            <a:cxnLst/>
            <a:rect l="l" t="t" r="r" b="b"/>
            <a:pathLst>
              <a:path w="13969" h="40005">
                <a:moveTo>
                  <a:pt x="13796" y="0"/>
                </a:moveTo>
                <a:lnTo>
                  <a:pt x="0" y="3941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59" name="object 959"/>
          <p:cNvSpPr/>
          <p:nvPr/>
        </p:nvSpPr>
        <p:spPr>
          <a:xfrm>
            <a:off x="2233436" y="1261723"/>
            <a:ext cx="12049" cy="18408"/>
          </a:xfrm>
          <a:custGeom>
            <a:avLst/>
            <a:gdLst/>
            <a:ahLst/>
            <a:cxnLst/>
            <a:rect l="l" t="t" r="r" b="b"/>
            <a:pathLst>
              <a:path w="22860" h="34925">
                <a:moveTo>
                  <a:pt x="22666" y="0"/>
                </a:moveTo>
                <a:lnTo>
                  <a:pt x="0" y="3449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0" name="object 960"/>
          <p:cNvSpPr/>
          <p:nvPr/>
        </p:nvSpPr>
        <p:spPr>
          <a:xfrm>
            <a:off x="2218373" y="1279902"/>
            <a:ext cx="15061" cy="15731"/>
          </a:xfrm>
          <a:custGeom>
            <a:avLst/>
            <a:gdLst/>
            <a:ahLst/>
            <a:cxnLst/>
            <a:rect l="l" t="t" r="r" b="b"/>
            <a:pathLst>
              <a:path w="28575" h="29844">
                <a:moveTo>
                  <a:pt x="28579" y="0"/>
                </a:moveTo>
                <a:lnTo>
                  <a:pt x="0" y="2956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1" name="object 961"/>
          <p:cNvSpPr/>
          <p:nvPr/>
        </p:nvSpPr>
        <p:spPr>
          <a:xfrm>
            <a:off x="2199673" y="1295486"/>
            <a:ext cx="18743" cy="11714"/>
          </a:xfrm>
          <a:custGeom>
            <a:avLst/>
            <a:gdLst/>
            <a:ahLst/>
            <a:cxnLst/>
            <a:rect l="l" t="t" r="r" b="b"/>
            <a:pathLst>
              <a:path w="35560" h="22225">
                <a:moveTo>
                  <a:pt x="35477" y="0"/>
                </a:moveTo>
                <a:lnTo>
                  <a:pt x="0" y="2168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2" name="object 962"/>
          <p:cNvSpPr/>
          <p:nvPr/>
        </p:nvSpPr>
        <p:spPr>
          <a:xfrm>
            <a:off x="1990857" y="1083034"/>
            <a:ext cx="59911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11333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3" name="object 963"/>
          <p:cNvSpPr/>
          <p:nvPr/>
        </p:nvSpPr>
        <p:spPr>
          <a:xfrm>
            <a:off x="1904110" y="1316782"/>
            <a:ext cx="0" cy="172036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4" name="object 964"/>
          <p:cNvSpPr/>
          <p:nvPr/>
        </p:nvSpPr>
        <p:spPr>
          <a:xfrm>
            <a:off x="1904110" y="1493912"/>
            <a:ext cx="0" cy="101079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18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5" name="object 965"/>
          <p:cNvSpPr/>
          <p:nvPr/>
        </p:nvSpPr>
        <p:spPr>
          <a:xfrm>
            <a:off x="1858920" y="1083034"/>
            <a:ext cx="132206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25031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6" name="object 966"/>
          <p:cNvSpPr/>
          <p:nvPr/>
        </p:nvSpPr>
        <p:spPr>
          <a:xfrm>
            <a:off x="1904110" y="2019586"/>
            <a:ext cx="0" cy="12283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23257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7" name="object 967"/>
          <p:cNvSpPr/>
          <p:nvPr/>
        </p:nvSpPr>
        <p:spPr>
          <a:xfrm>
            <a:off x="1904110" y="1844015"/>
            <a:ext cx="0" cy="170697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24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8" name="object 968"/>
          <p:cNvSpPr/>
          <p:nvPr/>
        </p:nvSpPr>
        <p:spPr>
          <a:xfrm>
            <a:off x="1904110" y="1668964"/>
            <a:ext cx="0" cy="170697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24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69" name="object 969"/>
          <p:cNvSpPr/>
          <p:nvPr/>
        </p:nvSpPr>
        <p:spPr>
          <a:xfrm>
            <a:off x="1904110" y="1594683"/>
            <a:ext cx="0" cy="69618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13205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0" name="object 970"/>
          <p:cNvSpPr/>
          <p:nvPr/>
        </p:nvSpPr>
        <p:spPr>
          <a:xfrm>
            <a:off x="1904110" y="2142175"/>
            <a:ext cx="0" cy="47862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66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1" name="object 971"/>
          <p:cNvSpPr/>
          <p:nvPr/>
        </p:nvSpPr>
        <p:spPr>
          <a:xfrm>
            <a:off x="1904110" y="2194638"/>
            <a:ext cx="0" cy="2711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24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2" name="object 972"/>
          <p:cNvSpPr/>
          <p:nvPr/>
        </p:nvSpPr>
        <p:spPr>
          <a:xfrm>
            <a:off x="2262525" y="3624140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3" name="object 973"/>
          <p:cNvSpPr/>
          <p:nvPr/>
        </p:nvSpPr>
        <p:spPr>
          <a:xfrm>
            <a:off x="2262525" y="3643878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4" name="object 974"/>
          <p:cNvSpPr/>
          <p:nvPr/>
        </p:nvSpPr>
        <p:spPr>
          <a:xfrm>
            <a:off x="2121237" y="3624140"/>
            <a:ext cx="141578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05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5" name="object 975"/>
          <p:cNvSpPr/>
          <p:nvPr/>
        </p:nvSpPr>
        <p:spPr>
          <a:xfrm>
            <a:off x="1858919" y="3624140"/>
            <a:ext cx="262405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49767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6" name="object 976"/>
          <p:cNvSpPr/>
          <p:nvPr/>
        </p:nvSpPr>
        <p:spPr>
          <a:xfrm>
            <a:off x="2041243" y="2465786"/>
            <a:ext cx="96728" cy="0"/>
          </a:xfrm>
          <a:custGeom>
            <a:avLst/>
            <a:gdLst/>
            <a:ahLst/>
            <a:cxnLst/>
            <a:rect l="l" t="t" r="r" b="b"/>
            <a:pathLst>
              <a:path w="183514">
                <a:moveTo>
                  <a:pt x="18330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7" name="object 977"/>
          <p:cNvSpPr/>
          <p:nvPr/>
        </p:nvSpPr>
        <p:spPr>
          <a:xfrm>
            <a:off x="2137859" y="2465786"/>
            <a:ext cx="26107" cy="2678"/>
          </a:xfrm>
          <a:custGeom>
            <a:avLst/>
            <a:gdLst/>
            <a:ahLst/>
            <a:cxnLst/>
            <a:rect l="l" t="t" r="r" b="b"/>
            <a:pathLst>
              <a:path w="49530" h="5079">
                <a:moveTo>
                  <a:pt x="-1970" y="2463"/>
                </a:moveTo>
                <a:lnTo>
                  <a:pt x="51245" y="2463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8" name="object 978"/>
          <p:cNvSpPr/>
          <p:nvPr/>
        </p:nvSpPr>
        <p:spPr>
          <a:xfrm>
            <a:off x="2252136" y="2556169"/>
            <a:ext cx="2678" cy="24098"/>
          </a:xfrm>
          <a:custGeom>
            <a:avLst/>
            <a:gdLst/>
            <a:ahLst/>
            <a:cxnLst/>
            <a:rect l="l" t="t" r="r" b="b"/>
            <a:pathLst>
              <a:path w="5080" h="45720">
                <a:moveTo>
                  <a:pt x="2463" y="-1970"/>
                </a:moveTo>
                <a:lnTo>
                  <a:pt x="2463" y="47303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79" name="object 979"/>
          <p:cNvSpPr/>
          <p:nvPr/>
        </p:nvSpPr>
        <p:spPr>
          <a:xfrm>
            <a:off x="2254733" y="2580063"/>
            <a:ext cx="0" cy="37152"/>
          </a:xfrm>
          <a:custGeom>
            <a:avLst/>
            <a:gdLst/>
            <a:ahLst/>
            <a:cxnLst/>
            <a:rect l="l" t="t" r="r" b="b"/>
            <a:pathLst>
              <a:path h="70485">
                <a:moveTo>
                  <a:pt x="0" y="0"/>
                </a:moveTo>
                <a:lnTo>
                  <a:pt x="0" y="69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0" name="object 980"/>
          <p:cNvSpPr/>
          <p:nvPr/>
        </p:nvSpPr>
        <p:spPr>
          <a:xfrm>
            <a:off x="2188764" y="2477214"/>
            <a:ext cx="22425" cy="14057"/>
          </a:xfrm>
          <a:custGeom>
            <a:avLst/>
            <a:gdLst/>
            <a:ahLst/>
            <a:cxnLst/>
            <a:rect l="l" t="t" r="r" b="b"/>
            <a:pathLst>
              <a:path w="42544" h="26670">
                <a:moveTo>
                  <a:pt x="0" y="0"/>
                </a:moveTo>
                <a:lnTo>
                  <a:pt x="42376" y="2660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1" name="object 981"/>
          <p:cNvSpPr/>
          <p:nvPr/>
        </p:nvSpPr>
        <p:spPr>
          <a:xfrm>
            <a:off x="2163832" y="2468384"/>
            <a:ext cx="25102" cy="9037"/>
          </a:xfrm>
          <a:custGeom>
            <a:avLst/>
            <a:gdLst/>
            <a:ahLst/>
            <a:cxnLst/>
            <a:rect l="l" t="t" r="r" b="b"/>
            <a:pathLst>
              <a:path w="47625" h="17145">
                <a:moveTo>
                  <a:pt x="47303" y="1675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2" name="object 982"/>
          <p:cNvSpPr/>
          <p:nvPr/>
        </p:nvSpPr>
        <p:spPr>
          <a:xfrm>
            <a:off x="2211101" y="2491239"/>
            <a:ext cx="18408" cy="18408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0" y="0"/>
                </a:moveTo>
                <a:lnTo>
                  <a:pt x="34492" y="3449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3" name="object 983"/>
          <p:cNvSpPr/>
          <p:nvPr/>
        </p:nvSpPr>
        <p:spPr>
          <a:xfrm>
            <a:off x="2390827" y="2616944"/>
            <a:ext cx="45519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8573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4" name="object 984"/>
          <p:cNvSpPr/>
          <p:nvPr/>
        </p:nvSpPr>
        <p:spPr>
          <a:xfrm>
            <a:off x="2229281" y="2509419"/>
            <a:ext cx="14057" cy="22425"/>
          </a:xfrm>
          <a:custGeom>
            <a:avLst/>
            <a:gdLst/>
            <a:ahLst/>
            <a:cxnLst/>
            <a:rect l="l" t="t" r="r" b="b"/>
            <a:pathLst>
              <a:path w="26669" h="42545">
                <a:moveTo>
                  <a:pt x="0" y="0"/>
                </a:moveTo>
                <a:lnTo>
                  <a:pt x="26608" y="4237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5" name="object 985"/>
          <p:cNvSpPr/>
          <p:nvPr/>
        </p:nvSpPr>
        <p:spPr>
          <a:xfrm>
            <a:off x="2243306" y="2531755"/>
            <a:ext cx="9037" cy="24433"/>
          </a:xfrm>
          <a:custGeom>
            <a:avLst/>
            <a:gdLst/>
            <a:ahLst/>
            <a:cxnLst/>
            <a:rect l="l" t="t" r="r" b="b"/>
            <a:pathLst>
              <a:path w="17144" h="46354">
                <a:moveTo>
                  <a:pt x="0" y="0"/>
                </a:moveTo>
                <a:lnTo>
                  <a:pt x="16753" y="4631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6" name="object 986"/>
          <p:cNvSpPr/>
          <p:nvPr/>
        </p:nvSpPr>
        <p:spPr>
          <a:xfrm>
            <a:off x="2262525" y="2942633"/>
            <a:ext cx="171032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0" y="0"/>
                </a:moveTo>
                <a:lnTo>
                  <a:pt x="3242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7" name="object 987"/>
          <p:cNvSpPr/>
          <p:nvPr/>
        </p:nvSpPr>
        <p:spPr>
          <a:xfrm>
            <a:off x="2262525" y="2942633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78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8" name="object 988"/>
          <p:cNvSpPr/>
          <p:nvPr/>
        </p:nvSpPr>
        <p:spPr>
          <a:xfrm>
            <a:off x="2254733" y="2616944"/>
            <a:ext cx="136223" cy="0"/>
          </a:xfrm>
          <a:custGeom>
            <a:avLst/>
            <a:gdLst/>
            <a:ahLst/>
            <a:cxnLst/>
            <a:rect l="l" t="t" r="r" b="b"/>
            <a:pathLst>
              <a:path w="258444">
                <a:moveTo>
                  <a:pt x="0" y="0"/>
                </a:moveTo>
                <a:lnTo>
                  <a:pt x="25819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89" name="object 989"/>
          <p:cNvSpPr/>
          <p:nvPr/>
        </p:nvSpPr>
        <p:spPr>
          <a:xfrm>
            <a:off x="1858919" y="2947308"/>
            <a:ext cx="403648" cy="3347"/>
          </a:xfrm>
          <a:custGeom>
            <a:avLst/>
            <a:gdLst/>
            <a:ahLst/>
            <a:cxnLst/>
            <a:rect l="l" t="t" r="r" b="b"/>
            <a:pathLst>
              <a:path w="765810" h="6350">
                <a:moveTo>
                  <a:pt x="0" y="0"/>
                </a:moveTo>
                <a:lnTo>
                  <a:pt x="765729" y="5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0" name="object 990"/>
          <p:cNvSpPr/>
          <p:nvPr/>
        </p:nvSpPr>
        <p:spPr>
          <a:xfrm>
            <a:off x="1904110" y="2465786"/>
            <a:ext cx="137227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1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1" name="object 991"/>
          <p:cNvSpPr/>
          <p:nvPr/>
        </p:nvSpPr>
        <p:spPr>
          <a:xfrm>
            <a:off x="1904110" y="2221649"/>
            <a:ext cx="0" cy="244331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4631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2" name="object 992"/>
          <p:cNvSpPr/>
          <p:nvPr/>
        </p:nvSpPr>
        <p:spPr>
          <a:xfrm>
            <a:off x="8717100" y="3711925"/>
            <a:ext cx="0" cy="821019"/>
          </a:xfrm>
          <a:custGeom>
            <a:avLst/>
            <a:gdLst/>
            <a:ahLst/>
            <a:cxnLst/>
            <a:rect l="l" t="t" r="r" b="b"/>
            <a:pathLst>
              <a:path h="1557654">
                <a:moveTo>
                  <a:pt x="0" y="0"/>
                </a:moveTo>
                <a:lnTo>
                  <a:pt x="0" y="155708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3" name="object 993"/>
          <p:cNvSpPr/>
          <p:nvPr/>
        </p:nvSpPr>
        <p:spPr>
          <a:xfrm>
            <a:off x="8717100" y="4578353"/>
            <a:ext cx="0" cy="72295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13698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4" name="object 994"/>
          <p:cNvSpPr/>
          <p:nvPr/>
        </p:nvSpPr>
        <p:spPr>
          <a:xfrm>
            <a:off x="8717100" y="4650555"/>
            <a:ext cx="0" cy="156640"/>
          </a:xfrm>
          <a:custGeom>
            <a:avLst/>
            <a:gdLst/>
            <a:ahLst/>
            <a:cxnLst/>
            <a:rect l="l" t="t" r="r" b="b"/>
            <a:pathLst>
              <a:path h="297179">
                <a:moveTo>
                  <a:pt x="0" y="0"/>
                </a:moveTo>
                <a:lnTo>
                  <a:pt x="0" y="29663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5" name="object 995"/>
          <p:cNvSpPr/>
          <p:nvPr/>
        </p:nvSpPr>
        <p:spPr>
          <a:xfrm>
            <a:off x="8717100" y="4532643"/>
            <a:ext cx="0" cy="45854"/>
          </a:xfrm>
          <a:custGeom>
            <a:avLst/>
            <a:gdLst/>
            <a:ahLst/>
            <a:cxnLst/>
            <a:rect l="l" t="t" r="r" b="b"/>
            <a:pathLst>
              <a:path h="86995">
                <a:moveTo>
                  <a:pt x="0" y="8672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6" name="object 996"/>
          <p:cNvSpPr/>
          <p:nvPr/>
        </p:nvSpPr>
        <p:spPr>
          <a:xfrm>
            <a:off x="8717100" y="4812102"/>
            <a:ext cx="0" cy="156974"/>
          </a:xfrm>
          <a:custGeom>
            <a:avLst/>
            <a:gdLst/>
            <a:ahLst/>
            <a:cxnLst/>
            <a:rect l="l" t="t" r="r" b="b"/>
            <a:pathLst>
              <a:path h="297815">
                <a:moveTo>
                  <a:pt x="0" y="29761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7" name="object 997"/>
          <p:cNvSpPr/>
          <p:nvPr/>
        </p:nvSpPr>
        <p:spPr>
          <a:xfrm>
            <a:off x="8717100" y="4968973"/>
            <a:ext cx="0" cy="183416"/>
          </a:xfrm>
          <a:custGeom>
            <a:avLst/>
            <a:gdLst/>
            <a:ahLst/>
            <a:cxnLst/>
            <a:rect l="l" t="t" r="r" b="b"/>
            <a:pathLst>
              <a:path h="347979">
                <a:moveTo>
                  <a:pt x="0" y="0"/>
                </a:moveTo>
                <a:lnTo>
                  <a:pt x="0" y="34787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8" name="object 998"/>
          <p:cNvSpPr/>
          <p:nvPr/>
        </p:nvSpPr>
        <p:spPr>
          <a:xfrm>
            <a:off x="8717100" y="4806907"/>
            <a:ext cx="0" cy="5355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0" y="0"/>
                </a:moveTo>
                <a:lnTo>
                  <a:pt x="0" y="985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999" name="object 999"/>
          <p:cNvSpPr/>
          <p:nvPr/>
        </p:nvSpPr>
        <p:spPr>
          <a:xfrm>
            <a:off x="3499314" y="3711925"/>
            <a:ext cx="0" cy="157978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59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0" name="object 1000"/>
          <p:cNvSpPr/>
          <p:nvPr/>
        </p:nvSpPr>
        <p:spPr>
          <a:xfrm>
            <a:off x="2281744" y="3643878"/>
            <a:ext cx="584386" cy="0"/>
          </a:xfrm>
          <a:custGeom>
            <a:avLst/>
            <a:gdLst/>
            <a:ahLst/>
            <a:cxnLst/>
            <a:rect l="l" t="t" r="r" b="b"/>
            <a:pathLst>
              <a:path w="1108710">
                <a:moveTo>
                  <a:pt x="0" y="0"/>
                </a:moveTo>
                <a:lnTo>
                  <a:pt x="110868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1" name="object 1001"/>
          <p:cNvSpPr/>
          <p:nvPr/>
        </p:nvSpPr>
        <p:spPr>
          <a:xfrm>
            <a:off x="3499314" y="3869835"/>
            <a:ext cx="0" cy="234959"/>
          </a:xfrm>
          <a:custGeom>
            <a:avLst/>
            <a:gdLst/>
            <a:ahLst/>
            <a:cxnLst/>
            <a:rect l="l" t="t" r="r" b="b"/>
            <a:pathLst>
              <a:path h="445770">
                <a:moveTo>
                  <a:pt x="0" y="0"/>
                </a:moveTo>
                <a:lnTo>
                  <a:pt x="0" y="44544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2" name="object 1002"/>
          <p:cNvSpPr/>
          <p:nvPr/>
        </p:nvSpPr>
        <p:spPr>
          <a:xfrm>
            <a:off x="3499314" y="4104623"/>
            <a:ext cx="0" cy="172705"/>
          </a:xfrm>
          <a:custGeom>
            <a:avLst/>
            <a:gdLst/>
            <a:ahLst/>
            <a:cxnLst/>
            <a:rect l="l" t="t" r="r" b="b"/>
            <a:pathLst>
              <a:path h="327659">
                <a:moveTo>
                  <a:pt x="0" y="327184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3" name="object 1003"/>
          <p:cNvSpPr/>
          <p:nvPr/>
        </p:nvSpPr>
        <p:spPr>
          <a:xfrm>
            <a:off x="3499314" y="4277077"/>
            <a:ext cx="0" cy="399632"/>
          </a:xfrm>
          <a:custGeom>
            <a:avLst/>
            <a:gdLst/>
            <a:ahLst/>
            <a:cxnLst/>
            <a:rect l="l" t="t" r="r" b="b"/>
            <a:pathLst>
              <a:path h="758190">
                <a:moveTo>
                  <a:pt x="0" y="0"/>
                </a:moveTo>
                <a:lnTo>
                  <a:pt x="0" y="75784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4" name="object 1004"/>
          <p:cNvSpPr/>
          <p:nvPr/>
        </p:nvSpPr>
        <p:spPr>
          <a:xfrm>
            <a:off x="3499314" y="4676527"/>
            <a:ext cx="0" cy="9372"/>
          </a:xfrm>
          <a:custGeom>
            <a:avLst/>
            <a:gdLst/>
            <a:ahLst/>
            <a:cxnLst/>
            <a:rect l="l" t="t" r="r" b="b"/>
            <a:pathLst>
              <a:path h="17779">
                <a:moveTo>
                  <a:pt x="0" y="1773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5" name="object 1005"/>
          <p:cNvSpPr/>
          <p:nvPr/>
        </p:nvSpPr>
        <p:spPr>
          <a:xfrm>
            <a:off x="3499314" y="4685877"/>
            <a:ext cx="0" cy="466572"/>
          </a:xfrm>
          <a:custGeom>
            <a:avLst/>
            <a:gdLst/>
            <a:ahLst/>
            <a:cxnLst/>
            <a:rect l="l" t="t" r="r" b="b"/>
            <a:pathLst>
              <a:path h="885190">
                <a:moveTo>
                  <a:pt x="0" y="0"/>
                </a:moveTo>
                <a:lnTo>
                  <a:pt x="0" y="88497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6" name="object 1006"/>
          <p:cNvSpPr/>
          <p:nvPr/>
        </p:nvSpPr>
        <p:spPr>
          <a:xfrm>
            <a:off x="3499314" y="5385564"/>
            <a:ext cx="0" cy="37921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41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7" name="object 1007"/>
          <p:cNvSpPr/>
          <p:nvPr/>
        </p:nvSpPr>
        <p:spPr>
          <a:xfrm>
            <a:off x="1858919" y="3624140"/>
            <a:ext cx="262405" cy="0"/>
          </a:xfrm>
          <a:custGeom>
            <a:avLst/>
            <a:gdLst/>
            <a:ahLst/>
            <a:cxnLst/>
            <a:rect l="l" t="t" r="r" b="b"/>
            <a:pathLst>
              <a:path w="497839">
                <a:moveTo>
                  <a:pt x="0" y="0"/>
                </a:moveTo>
                <a:lnTo>
                  <a:pt x="49767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8" name="object 1008"/>
          <p:cNvSpPr/>
          <p:nvPr/>
        </p:nvSpPr>
        <p:spPr>
          <a:xfrm>
            <a:off x="2121237" y="3624140"/>
            <a:ext cx="141578" cy="0"/>
          </a:xfrm>
          <a:custGeom>
            <a:avLst/>
            <a:gdLst/>
            <a:ahLst/>
            <a:cxnLst/>
            <a:rect l="l" t="t" r="r" b="b"/>
            <a:pathLst>
              <a:path w="268605">
                <a:moveTo>
                  <a:pt x="0" y="0"/>
                </a:moveTo>
                <a:lnTo>
                  <a:pt x="26805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09" name="object 1009"/>
          <p:cNvSpPr/>
          <p:nvPr/>
        </p:nvSpPr>
        <p:spPr>
          <a:xfrm>
            <a:off x="2262525" y="2950425"/>
            <a:ext cx="0" cy="673751"/>
          </a:xfrm>
          <a:custGeom>
            <a:avLst/>
            <a:gdLst/>
            <a:ahLst/>
            <a:cxnLst/>
            <a:rect l="l" t="t" r="r" b="b"/>
            <a:pathLst>
              <a:path h="1278254">
                <a:moveTo>
                  <a:pt x="0" y="1278187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0" name="object 1010"/>
          <p:cNvSpPr/>
          <p:nvPr/>
        </p:nvSpPr>
        <p:spPr>
          <a:xfrm>
            <a:off x="1858919" y="2947308"/>
            <a:ext cx="403648" cy="3347"/>
          </a:xfrm>
          <a:custGeom>
            <a:avLst/>
            <a:gdLst/>
            <a:ahLst/>
            <a:cxnLst/>
            <a:rect l="l" t="t" r="r" b="b"/>
            <a:pathLst>
              <a:path w="765810" h="6350">
                <a:moveTo>
                  <a:pt x="765729" y="5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1" name="object 1011"/>
          <p:cNvSpPr/>
          <p:nvPr/>
        </p:nvSpPr>
        <p:spPr>
          <a:xfrm>
            <a:off x="1858920" y="1083034"/>
            <a:ext cx="132206" cy="0"/>
          </a:xfrm>
          <a:custGeom>
            <a:avLst/>
            <a:gdLst/>
            <a:ahLst/>
            <a:cxnLst/>
            <a:rect l="l" t="t" r="r" b="b"/>
            <a:pathLst>
              <a:path w="250825">
                <a:moveTo>
                  <a:pt x="0" y="0"/>
                </a:moveTo>
                <a:lnTo>
                  <a:pt x="25031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2" name="object 1012"/>
          <p:cNvSpPr/>
          <p:nvPr/>
        </p:nvSpPr>
        <p:spPr>
          <a:xfrm>
            <a:off x="1990857" y="1083034"/>
            <a:ext cx="59911" cy="0"/>
          </a:xfrm>
          <a:custGeom>
            <a:avLst/>
            <a:gdLst/>
            <a:ahLst/>
            <a:cxnLst/>
            <a:rect l="l" t="t" r="r" b="b"/>
            <a:pathLst>
              <a:path w="113664">
                <a:moveTo>
                  <a:pt x="0" y="0"/>
                </a:moveTo>
                <a:lnTo>
                  <a:pt x="11333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3" name="object 1013"/>
          <p:cNvSpPr/>
          <p:nvPr/>
        </p:nvSpPr>
        <p:spPr>
          <a:xfrm>
            <a:off x="2050593" y="1083034"/>
            <a:ext cx="107104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30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4" name="object 1014"/>
          <p:cNvSpPr/>
          <p:nvPr/>
        </p:nvSpPr>
        <p:spPr>
          <a:xfrm>
            <a:off x="2157598" y="1083034"/>
            <a:ext cx="22090" cy="2678"/>
          </a:xfrm>
          <a:custGeom>
            <a:avLst/>
            <a:gdLst/>
            <a:ahLst/>
            <a:cxnLst/>
            <a:rect l="l" t="t" r="r" b="b"/>
            <a:pathLst>
              <a:path w="41910" h="5080">
                <a:moveTo>
                  <a:pt x="0" y="0"/>
                </a:moveTo>
                <a:lnTo>
                  <a:pt x="41390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5" name="object 1015"/>
          <p:cNvSpPr/>
          <p:nvPr/>
        </p:nvSpPr>
        <p:spPr>
          <a:xfrm>
            <a:off x="2179415" y="1085632"/>
            <a:ext cx="20417" cy="7363"/>
          </a:xfrm>
          <a:custGeom>
            <a:avLst/>
            <a:gdLst/>
            <a:ahLst/>
            <a:cxnLst/>
            <a:rect l="l" t="t" r="r" b="b"/>
            <a:pathLst>
              <a:path w="38735" h="13969">
                <a:moveTo>
                  <a:pt x="0" y="0"/>
                </a:moveTo>
                <a:lnTo>
                  <a:pt x="38434" y="1379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6" name="object 1016"/>
          <p:cNvSpPr/>
          <p:nvPr/>
        </p:nvSpPr>
        <p:spPr>
          <a:xfrm>
            <a:off x="2199673" y="1092904"/>
            <a:ext cx="18743" cy="11714"/>
          </a:xfrm>
          <a:custGeom>
            <a:avLst/>
            <a:gdLst/>
            <a:ahLst/>
            <a:cxnLst/>
            <a:rect l="l" t="t" r="r" b="b"/>
            <a:pathLst>
              <a:path w="35560" h="22225">
                <a:moveTo>
                  <a:pt x="0" y="0"/>
                </a:moveTo>
                <a:lnTo>
                  <a:pt x="35477" y="2168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7" name="object 1017"/>
          <p:cNvSpPr/>
          <p:nvPr/>
        </p:nvSpPr>
        <p:spPr>
          <a:xfrm>
            <a:off x="2218373" y="1104332"/>
            <a:ext cx="15061" cy="15731"/>
          </a:xfrm>
          <a:custGeom>
            <a:avLst/>
            <a:gdLst/>
            <a:ahLst/>
            <a:cxnLst/>
            <a:rect l="l" t="t" r="r" b="b"/>
            <a:pathLst>
              <a:path w="28575" h="29844">
                <a:moveTo>
                  <a:pt x="0" y="0"/>
                </a:moveTo>
                <a:lnTo>
                  <a:pt x="28579" y="2956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8" name="object 1018"/>
          <p:cNvSpPr/>
          <p:nvPr/>
        </p:nvSpPr>
        <p:spPr>
          <a:xfrm>
            <a:off x="2233436" y="1119915"/>
            <a:ext cx="12049" cy="18408"/>
          </a:xfrm>
          <a:custGeom>
            <a:avLst/>
            <a:gdLst/>
            <a:ahLst/>
            <a:cxnLst/>
            <a:rect l="l" t="t" r="r" b="b"/>
            <a:pathLst>
              <a:path w="22860" h="34925">
                <a:moveTo>
                  <a:pt x="0" y="0"/>
                </a:moveTo>
                <a:lnTo>
                  <a:pt x="22666" y="3449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19" name="object 1019"/>
          <p:cNvSpPr/>
          <p:nvPr/>
        </p:nvSpPr>
        <p:spPr>
          <a:xfrm>
            <a:off x="2245383" y="1138095"/>
            <a:ext cx="7363" cy="21086"/>
          </a:xfrm>
          <a:custGeom>
            <a:avLst/>
            <a:gdLst/>
            <a:ahLst/>
            <a:cxnLst/>
            <a:rect l="l" t="t" r="r" b="b"/>
            <a:pathLst>
              <a:path w="13969" h="40005">
                <a:moveTo>
                  <a:pt x="0" y="0"/>
                </a:moveTo>
                <a:lnTo>
                  <a:pt x="13796" y="3941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0" name="object 1020"/>
          <p:cNvSpPr/>
          <p:nvPr/>
        </p:nvSpPr>
        <p:spPr>
          <a:xfrm>
            <a:off x="2252655" y="1158873"/>
            <a:ext cx="2343" cy="21421"/>
          </a:xfrm>
          <a:custGeom>
            <a:avLst/>
            <a:gdLst/>
            <a:ahLst/>
            <a:cxnLst/>
            <a:rect l="l" t="t" r="r" b="b"/>
            <a:pathLst>
              <a:path w="4444" h="40639">
                <a:moveTo>
                  <a:pt x="1970" y="-1970"/>
                </a:moveTo>
                <a:lnTo>
                  <a:pt x="1970" y="4237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1" name="object 1021"/>
          <p:cNvSpPr/>
          <p:nvPr/>
        </p:nvSpPr>
        <p:spPr>
          <a:xfrm>
            <a:off x="2254733" y="1180170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2" name="object 1022"/>
          <p:cNvSpPr/>
          <p:nvPr/>
        </p:nvSpPr>
        <p:spPr>
          <a:xfrm>
            <a:off x="2252655" y="1219128"/>
            <a:ext cx="2343" cy="22090"/>
          </a:xfrm>
          <a:custGeom>
            <a:avLst/>
            <a:gdLst/>
            <a:ahLst/>
            <a:cxnLst/>
            <a:rect l="l" t="t" r="r" b="b"/>
            <a:pathLst>
              <a:path w="4444" h="41910">
                <a:moveTo>
                  <a:pt x="1970" y="-1970"/>
                </a:moveTo>
                <a:lnTo>
                  <a:pt x="1970" y="4336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3" name="object 1023"/>
          <p:cNvSpPr/>
          <p:nvPr/>
        </p:nvSpPr>
        <p:spPr>
          <a:xfrm>
            <a:off x="2245383" y="1240945"/>
            <a:ext cx="7363" cy="21086"/>
          </a:xfrm>
          <a:custGeom>
            <a:avLst/>
            <a:gdLst/>
            <a:ahLst/>
            <a:cxnLst/>
            <a:rect l="l" t="t" r="r" b="b"/>
            <a:pathLst>
              <a:path w="13969" h="40005">
                <a:moveTo>
                  <a:pt x="13796" y="0"/>
                </a:moveTo>
                <a:lnTo>
                  <a:pt x="0" y="3941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4" name="object 1024"/>
          <p:cNvSpPr/>
          <p:nvPr/>
        </p:nvSpPr>
        <p:spPr>
          <a:xfrm>
            <a:off x="2233436" y="1261723"/>
            <a:ext cx="12049" cy="18408"/>
          </a:xfrm>
          <a:custGeom>
            <a:avLst/>
            <a:gdLst/>
            <a:ahLst/>
            <a:cxnLst/>
            <a:rect l="l" t="t" r="r" b="b"/>
            <a:pathLst>
              <a:path w="22860" h="34925">
                <a:moveTo>
                  <a:pt x="22666" y="0"/>
                </a:moveTo>
                <a:lnTo>
                  <a:pt x="0" y="3449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5" name="object 1025"/>
          <p:cNvSpPr/>
          <p:nvPr/>
        </p:nvSpPr>
        <p:spPr>
          <a:xfrm>
            <a:off x="2218373" y="1279902"/>
            <a:ext cx="15061" cy="15731"/>
          </a:xfrm>
          <a:custGeom>
            <a:avLst/>
            <a:gdLst/>
            <a:ahLst/>
            <a:cxnLst/>
            <a:rect l="l" t="t" r="r" b="b"/>
            <a:pathLst>
              <a:path w="28575" h="29844">
                <a:moveTo>
                  <a:pt x="28579" y="0"/>
                </a:moveTo>
                <a:lnTo>
                  <a:pt x="0" y="2956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6" name="object 1026"/>
          <p:cNvSpPr/>
          <p:nvPr/>
        </p:nvSpPr>
        <p:spPr>
          <a:xfrm>
            <a:off x="2199673" y="1295486"/>
            <a:ext cx="18743" cy="11714"/>
          </a:xfrm>
          <a:custGeom>
            <a:avLst/>
            <a:gdLst/>
            <a:ahLst/>
            <a:cxnLst/>
            <a:rect l="l" t="t" r="r" b="b"/>
            <a:pathLst>
              <a:path w="35560" h="22225">
                <a:moveTo>
                  <a:pt x="35477" y="0"/>
                </a:moveTo>
                <a:lnTo>
                  <a:pt x="0" y="2168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7" name="object 1027"/>
          <p:cNvSpPr/>
          <p:nvPr/>
        </p:nvSpPr>
        <p:spPr>
          <a:xfrm>
            <a:off x="2188764" y="1306914"/>
            <a:ext cx="11045" cy="4351"/>
          </a:xfrm>
          <a:custGeom>
            <a:avLst/>
            <a:gdLst/>
            <a:ahLst/>
            <a:cxnLst/>
            <a:rect l="l" t="t" r="r" b="b"/>
            <a:pathLst>
              <a:path w="20955" h="8255">
                <a:moveTo>
                  <a:pt x="20695" y="0"/>
                </a:moveTo>
                <a:lnTo>
                  <a:pt x="0" y="788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8" name="object 1028"/>
          <p:cNvSpPr/>
          <p:nvPr/>
        </p:nvSpPr>
        <p:spPr>
          <a:xfrm>
            <a:off x="2179414" y="1311069"/>
            <a:ext cx="9372" cy="3347"/>
          </a:xfrm>
          <a:custGeom>
            <a:avLst/>
            <a:gdLst/>
            <a:ahLst/>
            <a:cxnLst/>
            <a:rect l="l" t="t" r="r" b="b"/>
            <a:pathLst>
              <a:path w="17780" h="6350">
                <a:moveTo>
                  <a:pt x="17738" y="0"/>
                </a:moveTo>
                <a:lnTo>
                  <a:pt x="0" y="5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29" name="object 1029"/>
          <p:cNvSpPr/>
          <p:nvPr/>
        </p:nvSpPr>
        <p:spPr>
          <a:xfrm>
            <a:off x="2157598" y="1314185"/>
            <a:ext cx="22090" cy="2678"/>
          </a:xfrm>
          <a:custGeom>
            <a:avLst/>
            <a:gdLst/>
            <a:ahLst/>
            <a:cxnLst/>
            <a:rect l="l" t="t" r="r" b="b"/>
            <a:pathLst>
              <a:path w="41910" h="5080">
                <a:moveTo>
                  <a:pt x="41390" y="0"/>
                </a:moveTo>
                <a:lnTo>
                  <a:pt x="0" y="492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0" name="object 1030"/>
          <p:cNvSpPr/>
          <p:nvPr/>
        </p:nvSpPr>
        <p:spPr>
          <a:xfrm>
            <a:off x="1904111" y="1316782"/>
            <a:ext cx="253702" cy="0"/>
          </a:xfrm>
          <a:custGeom>
            <a:avLst/>
            <a:gdLst/>
            <a:ahLst/>
            <a:cxnLst/>
            <a:rect l="l" t="t" r="r" b="b"/>
            <a:pathLst>
              <a:path w="481330">
                <a:moveTo>
                  <a:pt x="48092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1" name="object 1031"/>
          <p:cNvSpPr/>
          <p:nvPr/>
        </p:nvSpPr>
        <p:spPr>
          <a:xfrm>
            <a:off x="1904110" y="1316782"/>
            <a:ext cx="0" cy="172036"/>
          </a:xfrm>
          <a:custGeom>
            <a:avLst/>
            <a:gdLst/>
            <a:ahLst/>
            <a:cxnLst/>
            <a:rect l="l" t="t" r="r" b="b"/>
            <a:pathLst>
              <a:path h="326389">
                <a:moveTo>
                  <a:pt x="0" y="0"/>
                </a:moveTo>
                <a:lnTo>
                  <a:pt x="0" y="3261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2" name="object 1032"/>
          <p:cNvSpPr/>
          <p:nvPr/>
        </p:nvSpPr>
        <p:spPr>
          <a:xfrm>
            <a:off x="1904110" y="1493912"/>
            <a:ext cx="0" cy="101079"/>
          </a:xfrm>
          <a:custGeom>
            <a:avLst/>
            <a:gdLst/>
            <a:ahLst/>
            <a:cxnLst/>
            <a:rect l="l" t="t" r="r" b="b"/>
            <a:pathLst>
              <a:path h="191769">
                <a:moveTo>
                  <a:pt x="0" y="0"/>
                </a:moveTo>
                <a:lnTo>
                  <a:pt x="0" y="19118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3" name="object 1033"/>
          <p:cNvSpPr/>
          <p:nvPr/>
        </p:nvSpPr>
        <p:spPr>
          <a:xfrm>
            <a:off x="1904110" y="1594683"/>
            <a:ext cx="0" cy="69618"/>
          </a:xfrm>
          <a:custGeom>
            <a:avLst/>
            <a:gdLst/>
            <a:ahLst/>
            <a:cxnLst/>
            <a:rect l="l" t="t" r="r" b="b"/>
            <a:pathLst>
              <a:path h="132080">
                <a:moveTo>
                  <a:pt x="0" y="0"/>
                </a:moveTo>
                <a:lnTo>
                  <a:pt x="0" y="1320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4" name="object 1034"/>
          <p:cNvSpPr/>
          <p:nvPr/>
        </p:nvSpPr>
        <p:spPr>
          <a:xfrm>
            <a:off x="1904110" y="1668964"/>
            <a:ext cx="0" cy="170697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24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5" name="object 1035"/>
          <p:cNvSpPr/>
          <p:nvPr/>
        </p:nvSpPr>
        <p:spPr>
          <a:xfrm>
            <a:off x="1904110" y="1844015"/>
            <a:ext cx="0" cy="170697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0"/>
                </a:moveTo>
                <a:lnTo>
                  <a:pt x="0" y="32324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6" name="object 1036"/>
          <p:cNvSpPr/>
          <p:nvPr/>
        </p:nvSpPr>
        <p:spPr>
          <a:xfrm>
            <a:off x="1904110" y="2019586"/>
            <a:ext cx="0" cy="12283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0"/>
                </a:moveTo>
                <a:lnTo>
                  <a:pt x="0" y="23257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7" name="object 1037"/>
          <p:cNvSpPr/>
          <p:nvPr/>
        </p:nvSpPr>
        <p:spPr>
          <a:xfrm>
            <a:off x="1904110" y="2142175"/>
            <a:ext cx="0" cy="47862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66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8" name="object 1038"/>
          <p:cNvSpPr/>
          <p:nvPr/>
        </p:nvSpPr>
        <p:spPr>
          <a:xfrm>
            <a:off x="1904110" y="2194638"/>
            <a:ext cx="0" cy="27111"/>
          </a:xfrm>
          <a:custGeom>
            <a:avLst/>
            <a:gdLst/>
            <a:ahLst/>
            <a:cxnLst/>
            <a:rect l="l" t="t" r="r" b="b"/>
            <a:pathLst>
              <a:path h="51435">
                <a:moveTo>
                  <a:pt x="0" y="0"/>
                </a:moveTo>
                <a:lnTo>
                  <a:pt x="0" y="5124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39" name="object 1039"/>
          <p:cNvSpPr/>
          <p:nvPr/>
        </p:nvSpPr>
        <p:spPr>
          <a:xfrm>
            <a:off x="1904110" y="2221649"/>
            <a:ext cx="0" cy="244331"/>
          </a:xfrm>
          <a:custGeom>
            <a:avLst/>
            <a:gdLst/>
            <a:ahLst/>
            <a:cxnLst/>
            <a:rect l="l" t="t" r="r" b="b"/>
            <a:pathLst>
              <a:path h="463550">
                <a:moveTo>
                  <a:pt x="0" y="0"/>
                </a:moveTo>
                <a:lnTo>
                  <a:pt x="0" y="46318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0" name="object 1040"/>
          <p:cNvSpPr/>
          <p:nvPr/>
        </p:nvSpPr>
        <p:spPr>
          <a:xfrm>
            <a:off x="1904110" y="2465786"/>
            <a:ext cx="137227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1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1" name="object 1041"/>
          <p:cNvSpPr/>
          <p:nvPr/>
        </p:nvSpPr>
        <p:spPr>
          <a:xfrm>
            <a:off x="2041243" y="2464747"/>
            <a:ext cx="214529" cy="152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2" name="object 1042"/>
          <p:cNvSpPr/>
          <p:nvPr/>
        </p:nvSpPr>
        <p:spPr>
          <a:xfrm>
            <a:off x="2254733" y="2616944"/>
            <a:ext cx="136223" cy="0"/>
          </a:xfrm>
          <a:custGeom>
            <a:avLst/>
            <a:gdLst/>
            <a:ahLst/>
            <a:cxnLst/>
            <a:rect l="l" t="t" r="r" b="b"/>
            <a:pathLst>
              <a:path w="258444">
                <a:moveTo>
                  <a:pt x="0" y="0"/>
                </a:moveTo>
                <a:lnTo>
                  <a:pt x="25819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3" name="object 1043"/>
          <p:cNvSpPr/>
          <p:nvPr/>
        </p:nvSpPr>
        <p:spPr>
          <a:xfrm>
            <a:off x="2390827" y="2616944"/>
            <a:ext cx="45519" cy="0"/>
          </a:xfrm>
          <a:custGeom>
            <a:avLst/>
            <a:gdLst/>
            <a:ahLst/>
            <a:cxnLst/>
            <a:rect l="l" t="t" r="r" b="b"/>
            <a:pathLst>
              <a:path w="86360">
                <a:moveTo>
                  <a:pt x="0" y="0"/>
                </a:moveTo>
                <a:lnTo>
                  <a:pt x="8573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4" name="object 1044"/>
          <p:cNvSpPr/>
          <p:nvPr/>
        </p:nvSpPr>
        <p:spPr>
          <a:xfrm>
            <a:off x="2436018" y="2616944"/>
            <a:ext cx="286503" cy="0"/>
          </a:xfrm>
          <a:custGeom>
            <a:avLst/>
            <a:gdLst/>
            <a:ahLst/>
            <a:cxnLst/>
            <a:rect l="l" t="t" r="r" b="b"/>
            <a:pathLst>
              <a:path w="543560">
                <a:moveTo>
                  <a:pt x="0" y="0"/>
                </a:moveTo>
                <a:lnTo>
                  <a:pt x="54300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5" name="object 1045"/>
          <p:cNvSpPr/>
          <p:nvPr/>
        </p:nvSpPr>
        <p:spPr>
          <a:xfrm>
            <a:off x="2722230" y="1979590"/>
            <a:ext cx="0" cy="637603"/>
          </a:xfrm>
          <a:custGeom>
            <a:avLst/>
            <a:gdLst/>
            <a:ahLst/>
            <a:cxnLst/>
            <a:rect l="l" t="t" r="r" b="b"/>
            <a:pathLst>
              <a:path h="1209675">
                <a:moveTo>
                  <a:pt x="0" y="0"/>
                </a:moveTo>
                <a:lnTo>
                  <a:pt x="0" y="1209202"/>
                </a:lnTo>
              </a:path>
            </a:pathLst>
          </a:custGeom>
          <a:ln w="3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6" name="object 1046"/>
          <p:cNvSpPr/>
          <p:nvPr/>
        </p:nvSpPr>
        <p:spPr>
          <a:xfrm>
            <a:off x="2722230" y="1735972"/>
            <a:ext cx="0" cy="243661"/>
          </a:xfrm>
          <a:custGeom>
            <a:avLst/>
            <a:gdLst/>
            <a:ahLst/>
            <a:cxnLst/>
            <a:rect l="l" t="t" r="r" b="b"/>
            <a:pathLst>
              <a:path h="462279">
                <a:moveTo>
                  <a:pt x="0" y="462197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7" name="object 1047"/>
          <p:cNvSpPr/>
          <p:nvPr/>
        </p:nvSpPr>
        <p:spPr>
          <a:xfrm>
            <a:off x="2722230" y="1667925"/>
            <a:ext cx="0" cy="6827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12909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8" name="object 1048"/>
          <p:cNvSpPr/>
          <p:nvPr/>
        </p:nvSpPr>
        <p:spPr>
          <a:xfrm>
            <a:off x="2722230" y="1180170"/>
            <a:ext cx="0" cy="487992"/>
          </a:xfrm>
          <a:custGeom>
            <a:avLst/>
            <a:gdLst/>
            <a:ahLst/>
            <a:cxnLst/>
            <a:rect l="l" t="t" r="r" b="b"/>
            <a:pathLst>
              <a:path h="925830">
                <a:moveTo>
                  <a:pt x="0" y="92537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49" name="object 1049"/>
          <p:cNvSpPr/>
          <p:nvPr/>
        </p:nvSpPr>
        <p:spPr>
          <a:xfrm>
            <a:off x="2721192" y="1081995"/>
            <a:ext cx="99213" cy="992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0" name="object 1050"/>
          <p:cNvSpPr/>
          <p:nvPr/>
        </p:nvSpPr>
        <p:spPr>
          <a:xfrm>
            <a:off x="2819366" y="1083034"/>
            <a:ext cx="422057" cy="0"/>
          </a:xfrm>
          <a:custGeom>
            <a:avLst/>
            <a:gdLst/>
            <a:ahLst/>
            <a:cxnLst/>
            <a:rect l="l" t="t" r="r" b="b"/>
            <a:pathLst>
              <a:path w="800735">
                <a:moveTo>
                  <a:pt x="0" y="0"/>
                </a:moveTo>
                <a:lnTo>
                  <a:pt x="80022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1" name="object 1051"/>
          <p:cNvSpPr/>
          <p:nvPr/>
        </p:nvSpPr>
        <p:spPr>
          <a:xfrm>
            <a:off x="3241152" y="1083034"/>
            <a:ext cx="90034" cy="0"/>
          </a:xfrm>
          <a:custGeom>
            <a:avLst/>
            <a:gdLst/>
            <a:ahLst/>
            <a:cxnLst/>
            <a:rect l="l" t="t" r="r" b="b"/>
            <a:pathLst>
              <a:path w="170814">
                <a:moveTo>
                  <a:pt x="0" y="0"/>
                </a:moveTo>
                <a:lnTo>
                  <a:pt x="17049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2" name="object 1052"/>
          <p:cNvSpPr/>
          <p:nvPr/>
        </p:nvSpPr>
        <p:spPr>
          <a:xfrm>
            <a:off x="3331015" y="1083034"/>
            <a:ext cx="16400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3" name="object 1053"/>
          <p:cNvSpPr/>
          <p:nvPr/>
        </p:nvSpPr>
        <p:spPr>
          <a:xfrm>
            <a:off x="3347118" y="1083034"/>
            <a:ext cx="149276" cy="0"/>
          </a:xfrm>
          <a:custGeom>
            <a:avLst/>
            <a:gdLst/>
            <a:ahLst/>
            <a:cxnLst/>
            <a:rect l="l" t="t" r="r" b="b"/>
            <a:pathLst>
              <a:path w="283210">
                <a:moveTo>
                  <a:pt x="0" y="0"/>
                </a:moveTo>
                <a:lnTo>
                  <a:pt x="28283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4" name="object 1054"/>
          <p:cNvSpPr/>
          <p:nvPr/>
        </p:nvSpPr>
        <p:spPr>
          <a:xfrm>
            <a:off x="3496198" y="1083034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5" name="object 1055"/>
          <p:cNvSpPr/>
          <p:nvPr/>
        </p:nvSpPr>
        <p:spPr>
          <a:xfrm>
            <a:off x="3499314" y="1043557"/>
            <a:ext cx="0" cy="39495"/>
          </a:xfrm>
          <a:custGeom>
            <a:avLst/>
            <a:gdLst/>
            <a:ahLst/>
            <a:cxnLst/>
            <a:rect l="l" t="t" r="r" b="b"/>
            <a:pathLst>
              <a:path h="74930">
                <a:moveTo>
                  <a:pt x="0" y="74897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6" name="object 1056"/>
          <p:cNvSpPr/>
          <p:nvPr/>
        </p:nvSpPr>
        <p:spPr>
          <a:xfrm>
            <a:off x="3499314" y="644107"/>
            <a:ext cx="0" cy="113463"/>
          </a:xfrm>
          <a:custGeom>
            <a:avLst/>
            <a:gdLst/>
            <a:ahLst/>
            <a:cxnLst/>
            <a:rect l="l" t="t" r="r" b="b"/>
            <a:pathLst>
              <a:path h="215265">
                <a:moveTo>
                  <a:pt x="0" y="214837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7" name="object 1057"/>
          <p:cNvSpPr/>
          <p:nvPr/>
        </p:nvSpPr>
        <p:spPr>
          <a:xfrm>
            <a:off x="3444254" y="644106"/>
            <a:ext cx="55225" cy="0"/>
          </a:xfrm>
          <a:custGeom>
            <a:avLst/>
            <a:gdLst/>
            <a:ahLst/>
            <a:cxnLst/>
            <a:rect l="l" t="t" r="r" b="b"/>
            <a:pathLst>
              <a:path w="104775">
                <a:moveTo>
                  <a:pt x="10446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8" name="object 1058"/>
          <p:cNvSpPr/>
          <p:nvPr/>
        </p:nvSpPr>
        <p:spPr>
          <a:xfrm>
            <a:off x="2850013" y="644106"/>
            <a:ext cx="594427" cy="0"/>
          </a:xfrm>
          <a:custGeom>
            <a:avLst/>
            <a:gdLst/>
            <a:ahLst/>
            <a:cxnLst/>
            <a:rect l="l" t="t" r="r" b="b"/>
            <a:pathLst>
              <a:path w="1127760">
                <a:moveTo>
                  <a:pt x="1127406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59" name="object 1059"/>
          <p:cNvSpPr/>
          <p:nvPr/>
        </p:nvSpPr>
        <p:spPr>
          <a:xfrm>
            <a:off x="2731061" y="644106"/>
            <a:ext cx="119153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67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0" name="object 1060"/>
          <p:cNvSpPr/>
          <p:nvPr/>
        </p:nvSpPr>
        <p:spPr>
          <a:xfrm>
            <a:off x="2496793" y="644106"/>
            <a:ext cx="234290" cy="0"/>
          </a:xfrm>
          <a:custGeom>
            <a:avLst/>
            <a:gdLst/>
            <a:ahLst/>
            <a:cxnLst/>
            <a:rect l="l" t="t" r="r" b="b"/>
            <a:pathLst>
              <a:path w="444500">
                <a:moveTo>
                  <a:pt x="44445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1" name="object 1061"/>
          <p:cNvSpPr/>
          <p:nvPr/>
        </p:nvSpPr>
        <p:spPr>
          <a:xfrm>
            <a:off x="2091629" y="644106"/>
            <a:ext cx="405322" cy="0"/>
          </a:xfrm>
          <a:custGeom>
            <a:avLst/>
            <a:gdLst/>
            <a:ahLst/>
            <a:cxnLst/>
            <a:rect l="l" t="t" r="r" b="b"/>
            <a:pathLst>
              <a:path w="768985">
                <a:moveTo>
                  <a:pt x="768686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2" name="object 1062"/>
          <p:cNvSpPr/>
          <p:nvPr/>
        </p:nvSpPr>
        <p:spPr>
          <a:xfrm>
            <a:off x="2010596" y="644106"/>
            <a:ext cx="81332" cy="0"/>
          </a:xfrm>
          <a:custGeom>
            <a:avLst/>
            <a:gdLst/>
            <a:ahLst/>
            <a:cxnLst/>
            <a:rect l="l" t="t" r="r" b="b"/>
            <a:pathLst>
              <a:path w="154305">
                <a:moveTo>
                  <a:pt x="15373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3" name="object 1063"/>
          <p:cNvSpPr/>
          <p:nvPr/>
        </p:nvSpPr>
        <p:spPr>
          <a:xfrm>
            <a:off x="1964885" y="644106"/>
            <a:ext cx="45854" cy="0"/>
          </a:xfrm>
          <a:custGeom>
            <a:avLst/>
            <a:gdLst/>
            <a:ahLst/>
            <a:cxnLst/>
            <a:rect l="l" t="t" r="r" b="b"/>
            <a:pathLst>
              <a:path w="86994">
                <a:moveTo>
                  <a:pt x="8672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4" name="object 1064"/>
          <p:cNvSpPr/>
          <p:nvPr/>
        </p:nvSpPr>
        <p:spPr>
          <a:xfrm>
            <a:off x="1858919" y="644106"/>
            <a:ext cx="106100" cy="0"/>
          </a:xfrm>
          <a:custGeom>
            <a:avLst/>
            <a:gdLst/>
            <a:ahLst/>
            <a:cxnLst/>
            <a:rect l="l" t="t" r="r" b="b"/>
            <a:pathLst>
              <a:path w="201294">
                <a:moveTo>
                  <a:pt x="20104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5" name="object 1065"/>
          <p:cNvSpPr/>
          <p:nvPr/>
        </p:nvSpPr>
        <p:spPr>
          <a:xfrm>
            <a:off x="9897814" y="664333"/>
            <a:ext cx="21086" cy="0"/>
          </a:xfrm>
          <a:custGeom>
            <a:avLst/>
            <a:gdLst/>
            <a:ahLst/>
            <a:cxnLst/>
            <a:rect l="l" t="t" r="r" b="b"/>
            <a:pathLst>
              <a:path w="40005">
                <a:moveTo>
                  <a:pt x="3938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6" name="object 1066"/>
          <p:cNvSpPr/>
          <p:nvPr/>
        </p:nvSpPr>
        <p:spPr>
          <a:xfrm>
            <a:off x="9865616" y="664348"/>
            <a:ext cx="32465" cy="0"/>
          </a:xfrm>
          <a:custGeom>
            <a:avLst/>
            <a:gdLst/>
            <a:ahLst/>
            <a:cxnLst/>
            <a:rect l="l" t="t" r="r" b="b"/>
            <a:pathLst>
              <a:path w="61594">
                <a:moveTo>
                  <a:pt x="6111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7" name="object 1067"/>
          <p:cNvSpPr/>
          <p:nvPr/>
        </p:nvSpPr>
        <p:spPr>
          <a:xfrm>
            <a:off x="9847379" y="664380"/>
            <a:ext cx="18408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1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8" name="object 1068"/>
          <p:cNvSpPr/>
          <p:nvPr/>
        </p:nvSpPr>
        <p:spPr>
          <a:xfrm>
            <a:off x="9841148" y="664374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1179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69" name="object 1069"/>
          <p:cNvSpPr/>
          <p:nvPr/>
        </p:nvSpPr>
        <p:spPr>
          <a:xfrm>
            <a:off x="9771057" y="664332"/>
            <a:ext cx="70287" cy="0"/>
          </a:xfrm>
          <a:custGeom>
            <a:avLst/>
            <a:gdLst/>
            <a:ahLst/>
            <a:cxnLst/>
            <a:rect l="l" t="t" r="r" b="b"/>
            <a:pathLst>
              <a:path w="133350">
                <a:moveTo>
                  <a:pt x="13304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0" name="object 1070"/>
          <p:cNvSpPr/>
          <p:nvPr/>
        </p:nvSpPr>
        <p:spPr>
          <a:xfrm>
            <a:off x="8897360" y="664330"/>
            <a:ext cx="873901" cy="0"/>
          </a:xfrm>
          <a:custGeom>
            <a:avLst/>
            <a:gdLst/>
            <a:ahLst/>
            <a:cxnLst/>
            <a:rect l="l" t="t" r="r" b="b"/>
            <a:pathLst>
              <a:path w="1657984">
                <a:moveTo>
                  <a:pt x="165764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1" name="object 1071"/>
          <p:cNvSpPr/>
          <p:nvPr/>
        </p:nvSpPr>
        <p:spPr>
          <a:xfrm>
            <a:off x="8855791" y="664364"/>
            <a:ext cx="41837" cy="0"/>
          </a:xfrm>
          <a:custGeom>
            <a:avLst/>
            <a:gdLst/>
            <a:ahLst/>
            <a:cxnLst/>
            <a:rect l="l" t="t" r="r" b="b"/>
            <a:pathLst>
              <a:path w="79375">
                <a:moveTo>
                  <a:pt x="7883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2" name="object 1072"/>
          <p:cNvSpPr/>
          <p:nvPr/>
        </p:nvSpPr>
        <p:spPr>
          <a:xfrm>
            <a:off x="8737357" y="664364"/>
            <a:ext cx="118484" cy="0"/>
          </a:xfrm>
          <a:custGeom>
            <a:avLst/>
            <a:gdLst/>
            <a:ahLst/>
            <a:cxnLst/>
            <a:rect l="l" t="t" r="r" b="b"/>
            <a:pathLst>
              <a:path w="224790">
                <a:moveTo>
                  <a:pt x="22469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3" name="object 1073"/>
          <p:cNvSpPr/>
          <p:nvPr/>
        </p:nvSpPr>
        <p:spPr>
          <a:xfrm>
            <a:off x="8717620" y="664364"/>
            <a:ext cx="19747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4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4" name="object 1074"/>
          <p:cNvSpPr/>
          <p:nvPr/>
        </p:nvSpPr>
        <p:spPr>
          <a:xfrm>
            <a:off x="8717619" y="66436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5" name="object 1075"/>
          <p:cNvSpPr/>
          <p:nvPr/>
        </p:nvSpPr>
        <p:spPr>
          <a:xfrm>
            <a:off x="8717619" y="664364"/>
            <a:ext cx="0" cy="467241"/>
          </a:xfrm>
          <a:custGeom>
            <a:avLst/>
            <a:gdLst/>
            <a:ahLst/>
            <a:cxnLst/>
            <a:rect l="l" t="t" r="r" b="b"/>
            <a:pathLst>
              <a:path h="886460">
                <a:moveTo>
                  <a:pt x="0" y="0"/>
                </a:moveTo>
                <a:lnTo>
                  <a:pt x="0" y="88596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6" name="object 1076"/>
          <p:cNvSpPr/>
          <p:nvPr/>
        </p:nvSpPr>
        <p:spPr>
          <a:xfrm>
            <a:off x="8717619" y="1131342"/>
            <a:ext cx="2343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7" name="object 1077"/>
          <p:cNvSpPr/>
          <p:nvPr/>
        </p:nvSpPr>
        <p:spPr>
          <a:xfrm>
            <a:off x="8719697" y="1131342"/>
            <a:ext cx="27111" cy="0"/>
          </a:xfrm>
          <a:custGeom>
            <a:avLst/>
            <a:gdLst/>
            <a:ahLst/>
            <a:cxnLst/>
            <a:rect l="l" t="t" r="r" b="b"/>
            <a:pathLst>
              <a:path w="51434">
                <a:moveTo>
                  <a:pt x="0" y="0"/>
                </a:moveTo>
                <a:lnTo>
                  <a:pt x="5124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8" name="object 1078"/>
          <p:cNvSpPr/>
          <p:nvPr/>
        </p:nvSpPr>
        <p:spPr>
          <a:xfrm>
            <a:off x="8746708" y="1131342"/>
            <a:ext cx="48531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5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79" name="object 1079"/>
          <p:cNvSpPr/>
          <p:nvPr/>
        </p:nvSpPr>
        <p:spPr>
          <a:xfrm>
            <a:off x="8795016" y="1131342"/>
            <a:ext cx="33805" cy="0"/>
          </a:xfrm>
          <a:custGeom>
            <a:avLst/>
            <a:gdLst/>
            <a:ahLst/>
            <a:cxnLst/>
            <a:rect l="l" t="t" r="r" b="b"/>
            <a:pathLst>
              <a:path w="64134">
                <a:moveTo>
                  <a:pt x="0" y="0"/>
                </a:moveTo>
                <a:lnTo>
                  <a:pt x="6405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0" name="object 1080"/>
          <p:cNvSpPr/>
          <p:nvPr/>
        </p:nvSpPr>
        <p:spPr>
          <a:xfrm>
            <a:off x="8828779" y="1131342"/>
            <a:ext cx="278136" cy="0"/>
          </a:xfrm>
          <a:custGeom>
            <a:avLst/>
            <a:gdLst/>
            <a:ahLst/>
            <a:cxnLst/>
            <a:rect l="l" t="t" r="r" b="b"/>
            <a:pathLst>
              <a:path w="527684">
                <a:moveTo>
                  <a:pt x="0" y="0"/>
                </a:moveTo>
                <a:lnTo>
                  <a:pt x="52723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1" name="object 1081"/>
          <p:cNvSpPr/>
          <p:nvPr/>
        </p:nvSpPr>
        <p:spPr>
          <a:xfrm>
            <a:off x="9106626" y="1131339"/>
            <a:ext cx="779181" cy="0"/>
          </a:xfrm>
          <a:custGeom>
            <a:avLst/>
            <a:gdLst/>
            <a:ahLst/>
            <a:cxnLst/>
            <a:rect l="l" t="t" r="r" b="b"/>
            <a:pathLst>
              <a:path w="1478280">
                <a:moveTo>
                  <a:pt x="0" y="0"/>
                </a:moveTo>
                <a:lnTo>
                  <a:pt x="147827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2" name="object 1082"/>
          <p:cNvSpPr/>
          <p:nvPr/>
        </p:nvSpPr>
        <p:spPr>
          <a:xfrm>
            <a:off x="9885838" y="1131344"/>
            <a:ext cx="32801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10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3" name="object 1083"/>
          <p:cNvSpPr/>
          <p:nvPr/>
        </p:nvSpPr>
        <p:spPr>
          <a:xfrm>
            <a:off x="9917510" y="364387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201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4" name="object 1084"/>
          <p:cNvSpPr/>
          <p:nvPr/>
        </p:nvSpPr>
        <p:spPr>
          <a:xfrm>
            <a:off x="9917510" y="364387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1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5" name="object 1085"/>
          <p:cNvSpPr/>
          <p:nvPr/>
        </p:nvSpPr>
        <p:spPr>
          <a:xfrm>
            <a:off x="8717100" y="2942634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6" name="object 1086"/>
          <p:cNvSpPr/>
          <p:nvPr/>
        </p:nvSpPr>
        <p:spPr>
          <a:xfrm>
            <a:off x="8717100" y="2942634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7" name="object 1087"/>
          <p:cNvSpPr/>
          <p:nvPr/>
        </p:nvSpPr>
        <p:spPr>
          <a:xfrm>
            <a:off x="8901009" y="2942632"/>
            <a:ext cx="1017822" cy="0"/>
          </a:xfrm>
          <a:custGeom>
            <a:avLst/>
            <a:gdLst/>
            <a:ahLst/>
            <a:cxnLst/>
            <a:rect l="l" t="t" r="r" b="b"/>
            <a:pathLst>
              <a:path w="1931034">
                <a:moveTo>
                  <a:pt x="1930546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8" name="object 1088"/>
          <p:cNvSpPr/>
          <p:nvPr/>
        </p:nvSpPr>
        <p:spPr>
          <a:xfrm>
            <a:off x="8717100" y="2942633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89" name="object 1089"/>
          <p:cNvSpPr/>
          <p:nvPr/>
        </p:nvSpPr>
        <p:spPr>
          <a:xfrm>
            <a:off x="8717100" y="3643878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0" name="object 1090"/>
          <p:cNvSpPr/>
          <p:nvPr/>
        </p:nvSpPr>
        <p:spPr>
          <a:xfrm>
            <a:off x="8717604" y="3643880"/>
            <a:ext cx="1120575" cy="0"/>
          </a:xfrm>
          <a:custGeom>
            <a:avLst/>
            <a:gdLst/>
            <a:ahLst/>
            <a:cxnLst/>
            <a:rect l="l" t="t" r="r" b="b"/>
            <a:pathLst>
              <a:path w="2125980">
                <a:moveTo>
                  <a:pt x="0" y="0"/>
                </a:moveTo>
                <a:lnTo>
                  <a:pt x="21257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1" name="object 1091"/>
          <p:cNvSpPr/>
          <p:nvPr/>
        </p:nvSpPr>
        <p:spPr>
          <a:xfrm>
            <a:off x="9838108" y="3643870"/>
            <a:ext cx="79659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0" y="0"/>
                </a:moveTo>
                <a:lnTo>
                  <a:pt x="15073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2" name="object 1092"/>
          <p:cNvSpPr/>
          <p:nvPr/>
        </p:nvSpPr>
        <p:spPr>
          <a:xfrm>
            <a:off x="9838108" y="3643870"/>
            <a:ext cx="79659" cy="0"/>
          </a:xfrm>
          <a:custGeom>
            <a:avLst/>
            <a:gdLst/>
            <a:ahLst/>
            <a:cxnLst/>
            <a:rect l="l" t="t" r="r" b="b"/>
            <a:pathLst>
              <a:path w="151130">
                <a:moveTo>
                  <a:pt x="15073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3" name="object 1093"/>
          <p:cNvSpPr/>
          <p:nvPr/>
        </p:nvSpPr>
        <p:spPr>
          <a:xfrm>
            <a:off x="8717604" y="3643880"/>
            <a:ext cx="1120575" cy="0"/>
          </a:xfrm>
          <a:custGeom>
            <a:avLst/>
            <a:gdLst/>
            <a:ahLst/>
            <a:cxnLst/>
            <a:rect l="l" t="t" r="r" b="b"/>
            <a:pathLst>
              <a:path w="2125980">
                <a:moveTo>
                  <a:pt x="21257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4" name="object 1094"/>
          <p:cNvSpPr/>
          <p:nvPr/>
        </p:nvSpPr>
        <p:spPr>
          <a:xfrm>
            <a:off x="8717100" y="3643878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5" name="object 1095"/>
          <p:cNvSpPr/>
          <p:nvPr/>
        </p:nvSpPr>
        <p:spPr>
          <a:xfrm>
            <a:off x="8717100" y="2942633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6" name="object 1096"/>
          <p:cNvSpPr/>
          <p:nvPr/>
        </p:nvSpPr>
        <p:spPr>
          <a:xfrm>
            <a:off x="8901009" y="2942632"/>
            <a:ext cx="1017822" cy="0"/>
          </a:xfrm>
          <a:custGeom>
            <a:avLst/>
            <a:gdLst/>
            <a:ahLst/>
            <a:cxnLst/>
            <a:rect l="l" t="t" r="r" b="b"/>
            <a:pathLst>
              <a:path w="1931034">
                <a:moveTo>
                  <a:pt x="0" y="0"/>
                </a:moveTo>
                <a:lnTo>
                  <a:pt x="193054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7" name="object 1097"/>
          <p:cNvSpPr/>
          <p:nvPr/>
        </p:nvSpPr>
        <p:spPr>
          <a:xfrm>
            <a:off x="8717100" y="2942634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8" name="object 1098"/>
          <p:cNvSpPr/>
          <p:nvPr/>
        </p:nvSpPr>
        <p:spPr>
          <a:xfrm>
            <a:off x="8717100" y="2942634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099" name="object 1099"/>
          <p:cNvSpPr/>
          <p:nvPr/>
        </p:nvSpPr>
        <p:spPr>
          <a:xfrm>
            <a:off x="9917510" y="364387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01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0" name="object 1100"/>
          <p:cNvSpPr/>
          <p:nvPr/>
        </p:nvSpPr>
        <p:spPr>
          <a:xfrm>
            <a:off x="9917510" y="364387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201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1" name="object 1101"/>
          <p:cNvSpPr/>
          <p:nvPr/>
        </p:nvSpPr>
        <p:spPr>
          <a:xfrm>
            <a:off x="2262525" y="2942633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1478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2" name="object 1102"/>
          <p:cNvSpPr/>
          <p:nvPr/>
        </p:nvSpPr>
        <p:spPr>
          <a:xfrm>
            <a:off x="2262525" y="2942633"/>
            <a:ext cx="171032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0" y="0"/>
                </a:moveTo>
                <a:lnTo>
                  <a:pt x="32422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3" name="object 1103"/>
          <p:cNvSpPr/>
          <p:nvPr/>
        </p:nvSpPr>
        <p:spPr>
          <a:xfrm>
            <a:off x="2551334" y="2942633"/>
            <a:ext cx="948205" cy="0"/>
          </a:xfrm>
          <a:custGeom>
            <a:avLst/>
            <a:gdLst/>
            <a:ahLst/>
            <a:cxnLst/>
            <a:rect l="l" t="t" r="r" b="b"/>
            <a:pathLst>
              <a:path w="1798954">
                <a:moveTo>
                  <a:pt x="0" y="0"/>
                </a:moveTo>
                <a:lnTo>
                  <a:pt x="179852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4" name="object 1104"/>
          <p:cNvSpPr/>
          <p:nvPr/>
        </p:nvSpPr>
        <p:spPr>
          <a:xfrm>
            <a:off x="2281744" y="3643878"/>
            <a:ext cx="584386" cy="0"/>
          </a:xfrm>
          <a:custGeom>
            <a:avLst/>
            <a:gdLst/>
            <a:ahLst/>
            <a:cxnLst/>
            <a:rect l="l" t="t" r="r" b="b"/>
            <a:pathLst>
              <a:path w="1108710">
                <a:moveTo>
                  <a:pt x="110868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5" name="object 1105"/>
          <p:cNvSpPr/>
          <p:nvPr/>
        </p:nvSpPr>
        <p:spPr>
          <a:xfrm>
            <a:off x="2262525" y="3643878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6" name="object 1106"/>
          <p:cNvSpPr/>
          <p:nvPr/>
        </p:nvSpPr>
        <p:spPr>
          <a:xfrm>
            <a:off x="2262525" y="3624140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7" name="object 1107"/>
          <p:cNvSpPr/>
          <p:nvPr/>
        </p:nvSpPr>
        <p:spPr>
          <a:xfrm>
            <a:off x="2262525" y="3624140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74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8" name="object 1108"/>
          <p:cNvSpPr/>
          <p:nvPr/>
        </p:nvSpPr>
        <p:spPr>
          <a:xfrm>
            <a:off x="2262525" y="3643878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09" name="object 1109"/>
          <p:cNvSpPr/>
          <p:nvPr/>
        </p:nvSpPr>
        <p:spPr>
          <a:xfrm>
            <a:off x="2281744" y="3643878"/>
            <a:ext cx="584386" cy="0"/>
          </a:xfrm>
          <a:custGeom>
            <a:avLst/>
            <a:gdLst/>
            <a:ahLst/>
            <a:cxnLst/>
            <a:rect l="l" t="t" r="r" b="b"/>
            <a:pathLst>
              <a:path w="1108710">
                <a:moveTo>
                  <a:pt x="0" y="0"/>
                </a:moveTo>
                <a:lnTo>
                  <a:pt x="110868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0" name="object 1110"/>
          <p:cNvSpPr/>
          <p:nvPr/>
        </p:nvSpPr>
        <p:spPr>
          <a:xfrm>
            <a:off x="2551334" y="2942633"/>
            <a:ext cx="948205" cy="0"/>
          </a:xfrm>
          <a:custGeom>
            <a:avLst/>
            <a:gdLst/>
            <a:ahLst/>
            <a:cxnLst/>
            <a:rect l="l" t="t" r="r" b="b"/>
            <a:pathLst>
              <a:path w="1798954">
                <a:moveTo>
                  <a:pt x="179852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1" name="object 1111"/>
          <p:cNvSpPr/>
          <p:nvPr/>
        </p:nvSpPr>
        <p:spPr>
          <a:xfrm>
            <a:off x="2262525" y="2942633"/>
            <a:ext cx="171032" cy="0"/>
          </a:xfrm>
          <a:custGeom>
            <a:avLst/>
            <a:gdLst/>
            <a:ahLst/>
            <a:cxnLst/>
            <a:rect l="l" t="t" r="r" b="b"/>
            <a:pathLst>
              <a:path w="324485">
                <a:moveTo>
                  <a:pt x="32422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2" name="object 1112"/>
          <p:cNvSpPr/>
          <p:nvPr/>
        </p:nvSpPr>
        <p:spPr>
          <a:xfrm>
            <a:off x="2262525" y="2942633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78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3" name="object 1113"/>
          <p:cNvSpPr/>
          <p:nvPr/>
        </p:nvSpPr>
        <p:spPr>
          <a:xfrm>
            <a:off x="2262525" y="2962372"/>
            <a:ext cx="0" cy="662036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125552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4" name="object 1114"/>
          <p:cNvSpPr/>
          <p:nvPr/>
        </p:nvSpPr>
        <p:spPr>
          <a:xfrm>
            <a:off x="2262525" y="2950425"/>
            <a:ext cx="0" cy="673751"/>
          </a:xfrm>
          <a:custGeom>
            <a:avLst/>
            <a:gdLst/>
            <a:ahLst/>
            <a:cxnLst/>
            <a:rect l="l" t="t" r="r" b="b"/>
            <a:pathLst>
              <a:path h="1278254">
                <a:moveTo>
                  <a:pt x="0" y="1278187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5" name="object 1115"/>
          <p:cNvSpPr/>
          <p:nvPr/>
        </p:nvSpPr>
        <p:spPr>
          <a:xfrm>
            <a:off x="2262525" y="2962372"/>
            <a:ext cx="0" cy="662036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52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6" name="object 1116"/>
          <p:cNvSpPr/>
          <p:nvPr/>
        </p:nvSpPr>
        <p:spPr>
          <a:xfrm>
            <a:off x="2262525" y="2950425"/>
            <a:ext cx="0" cy="673751"/>
          </a:xfrm>
          <a:custGeom>
            <a:avLst/>
            <a:gdLst/>
            <a:ahLst/>
            <a:cxnLst/>
            <a:rect l="l" t="t" r="r" b="b"/>
            <a:pathLst>
              <a:path h="1278254">
                <a:moveTo>
                  <a:pt x="0" y="0"/>
                </a:moveTo>
                <a:lnTo>
                  <a:pt x="0" y="1278187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7" name="object 1117"/>
          <p:cNvSpPr/>
          <p:nvPr/>
        </p:nvSpPr>
        <p:spPr>
          <a:xfrm>
            <a:off x="3499314" y="2962372"/>
            <a:ext cx="0" cy="662036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52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8" name="object 1118"/>
          <p:cNvSpPr/>
          <p:nvPr/>
        </p:nvSpPr>
        <p:spPr>
          <a:xfrm>
            <a:off x="2262525" y="2962372"/>
            <a:ext cx="0" cy="662036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52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19" name="object 1119"/>
          <p:cNvSpPr/>
          <p:nvPr/>
        </p:nvSpPr>
        <p:spPr>
          <a:xfrm>
            <a:off x="3038050" y="1160950"/>
            <a:ext cx="4686" cy="4686"/>
          </a:xfrm>
          <a:custGeom>
            <a:avLst/>
            <a:gdLst/>
            <a:ahLst/>
            <a:cxnLst/>
            <a:rect l="l" t="t" r="r" b="b"/>
            <a:pathLst>
              <a:path w="8889" h="8889">
                <a:moveTo>
                  <a:pt x="0" y="8869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0" name="object 1120"/>
          <p:cNvSpPr/>
          <p:nvPr/>
        </p:nvSpPr>
        <p:spPr>
          <a:xfrm>
            <a:off x="3091553" y="1160950"/>
            <a:ext cx="6359" cy="6025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0" y="1084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1" name="object 1121"/>
          <p:cNvSpPr/>
          <p:nvPr/>
        </p:nvSpPr>
        <p:spPr>
          <a:xfrm>
            <a:off x="3146614" y="1160950"/>
            <a:ext cx="6359" cy="6025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0" y="1084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2" name="object 1122"/>
          <p:cNvSpPr/>
          <p:nvPr/>
        </p:nvSpPr>
        <p:spPr>
          <a:xfrm>
            <a:off x="3201675" y="1160950"/>
            <a:ext cx="6359" cy="6025"/>
          </a:xfrm>
          <a:custGeom>
            <a:avLst/>
            <a:gdLst/>
            <a:ahLst/>
            <a:cxnLst/>
            <a:rect l="l" t="t" r="r" b="b"/>
            <a:pathLst>
              <a:path w="12064" h="11430">
                <a:moveTo>
                  <a:pt x="0" y="1084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3" name="object 1123"/>
          <p:cNvSpPr/>
          <p:nvPr/>
        </p:nvSpPr>
        <p:spPr>
          <a:xfrm>
            <a:off x="3257254" y="1160950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4" name="object 1124"/>
          <p:cNvSpPr/>
          <p:nvPr/>
        </p:nvSpPr>
        <p:spPr>
          <a:xfrm>
            <a:off x="3312315" y="1160950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5" name="object 1125"/>
          <p:cNvSpPr/>
          <p:nvPr/>
        </p:nvSpPr>
        <p:spPr>
          <a:xfrm>
            <a:off x="3367376" y="1160950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6" name="object 1126"/>
          <p:cNvSpPr/>
          <p:nvPr/>
        </p:nvSpPr>
        <p:spPr>
          <a:xfrm>
            <a:off x="3422436" y="1160950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7" name="object 1127"/>
          <p:cNvSpPr/>
          <p:nvPr/>
        </p:nvSpPr>
        <p:spPr>
          <a:xfrm>
            <a:off x="3477497" y="1160950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30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8" name="object 1128"/>
          <p:cNvSpPr/>
          <p:nvPr/>
        </p:nvSpPr>
        <p:spPr>
          <a:xfrm>
            <a:off x="3349196" y="11827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29" name="object 1129"/>
          <p:cNvSpPr/>
          <p:nvPr/>
        </p:nvSpPr>
        <p:spPr>
          <a:xfrm>
            <a:off x="3070775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0" name="object 1130"/>
          <p:cNvSpPr/>
          <p:nvPr/>
        </p:nvSpPr>
        <p:spPr>
          <a:xfrm>
            <a:off x="3109733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1" name="object 1131"/>
          <p:cNvSpPr/>
          <p:nvPr/>
        </p:nvSpPr>
        <p:spPr>
          <a:xfrm>
            <a:off x="3148692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2" name="object 1132"/>
          <p:cNvSpPr/>
          <p:nvPr/>
        </p:nvSpPr>
        <p:spPr>
          <a:xfrm>
            <a:off x="3187650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3" name="object 1133"/>
          <p:cNvSpPr/>
          <p:nvPr/>
        </p:nvSpPr>
        <p:spPr>
          <a:xfrm>
            <a:off x="3226608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4" name="object 1134"/>
          <p:cNvSpPr/>
          <p:nvPr/>
        </p:nvSpPr>
        <p:spPr>
          <a:xfrm>
            <a:off x="3265566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5" name="object 1135"/>
          <p:cNvSpPr/>
          <p:nvPr/>
        </p:nvSpPr>
        <p:spPr>
          <a:xfrm>
            <a:off x="3304524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6" name="object 1136"/>
          <p:cNvSpPr/>
          <p:nvPr/>
        </p:nvSpPr>
        <p:spPr>
          <a:xfrm>
            <a:off x="3343482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7" name="object 1137"/>
          <p:cNvSpPr/>
          <p:nvPr/>
        </p:nvSpPr>
        <p:spPr>
          <a:xfrm>
            <a:off x="3382440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8" name="object 1138"/>
          <p:cNvSpPr/>
          <p:nvPr/>
        </p:nvSpPr>
        <p:spPr>
          <a:xfrm>
            <a:off x="3421398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39" name="object 1139"/>
          <p:cNvSpPr/>
          <p:nvPr/>
        </p:nvSpPr>
        <p:spPr>
          <a:xfrm>
            <a:off x="3460356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0" name="object 1140"/>
          <p:cNvSpPr/>
          <p:nvPr/>
        </p:nvSpPr>
        <p:spPr>
          <a:xfrm>
            <a:off x="3499314" y="1168222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1970" y="3449"/>
                </a:moveTo>
                <a:lnTo>
                  <a:pt x="197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1" name="object 1141"/>
          <p:cNvSpPr/>
          <p:nvPr/>
        </p:nvSpPr>
        <p:spPr>
          <a:xfrm>
            <a:off x="3510222" y="1987901"/>
            <a:ext cx="1339" cy="1673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970" y="2956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2" name="object 1142"/>
          <p:cNvSpPr/>
          <p:nvPr/>
        </p:nvSpPr>
        <p:spPr>
          <a:xfrm>
            <a:off x="3516975" y="2099061"/>
            <a:ext cx="1339" cy="2343"/>
          </a:xfrm>
          <a:custGeom>
            <a:avLst/>
            <a:gdLst/>
            <a:ahLst/>
            <a:cxnLst/>
            <a:rect l="l" t="t" r="r" b="b"/>
            <a:pathLst>
              <a:path w="2539" h="4445">
                <a:moveTo>
                  <a:pt x="1970" y="3941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3" name="object 1143"/>
          <p:cNvSpPr/>
          <p:nvPr/>
        </p:nvSpPr>
        <p:spPr>
          <a:xfrm>
            <a:off x="3516975" y="1190039"/>
            <a:ext cx="1339" cy="1673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970" y="0"/>
                </a:moveTo>
                <a:lnTo>
                  <a:pt x="0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4" name="object 1144"/>
          <p:cNvSpPr/>
          <p:nvPr/>
        </p:nvSpPr>
        <p:spPr>
          <a:xfrm>
            <a:off x="2851052" y="19738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5" name="object 1145"/>
          <p:cNvSpPr/>
          <p:nvPr/>
        </p:nvSpPr>
        <p:spPr>
          <a:xfrm>
            <a:off x="2850532" y="1962448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6" name="object 1146"/>
          <p:cNvSpPr/>
          <p:nvPr/>
        </p:nvSpPr>
        <p:spPr>
          <a:xfrm>
            <a:off x="2865596" y="19473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7" name="object 1147"/>
          <p:cNvSpPr/>
          <p:nvPr/>
        </p:nvSpPr>
        <p:spPr>
          <a:xfrm>
            <a:off x="2865076" y="1963487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8" name="object 1148"/>
          <p:cNvSpPr/>
          <p:nvPr/>
        </p:nvSpPr>
        <p:spPr>
          <a:xfrm>
            <a:off x="2866635" y="1961928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49" name="object 1149"/>
          <p:cNvSpPr/>
          <p:nvPr/>
        </p:nvSpPr>
        <p:spPr>
          <a:xfrm>
            <a:off x="7041903" y="5363229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0" name="object 1150"/>
          <p:cNvSpPr/>
          <p:nvPr/>
        </p:nvSpPr>
        <p:spPr>
          <a:xfrm>
            <a:off x="8480755" y="5363229"/>
            <a:ext cx="669" cy="1339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985" y="197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1" name="object 1151"/>
          <p:cNvSpPr/>
          <p:nvPr/>
        </p:nvSpPr>
        <p:spPr>
          <a:xfrm>
            <a:off x="8101562" y="5363229"/>
            <a:ext cx="669" cy="1339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985" y="0"/>
                </a:moveTo>
                <a:lnTo>
                  <a:pt x="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2" name="object 1152"/>
          <p:cNvSpPr/>
          <p:nvPr/>
        </p:nvSpPr>
        <p:spPr>
          <a:xfrm>
            <a:off x="3733062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3" name="object 1153"/>
          <p:cNvSpPr/>
          <p:nvPr/>
        </p:nvSpPr>
        <p:spPr>
          <a:xfrm>
            <a:off x="4083166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4" name="object 1154"/>
          <p:cNvSpPr/>
          <p:nvPr/>
        </p:nvSpPr>
        <p:spPr>
          <a:xfrm>
            <a:off x="4122124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5" name="object 1155"/>
          <p:cNvSpPr/>
          <p:nvPr/>
        </p:nvSpPr>
        <p:spPr>
          <a:xfrm>
            <a:off x="4472747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6" name="object 1156"/>
          <p:cNvSpPr/>
          <p:nvPr/>
        </p:nvSpPr>
        <p:spPr>
          <a:xfrm>
            <a:off x="4823369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7" name="object 1157"/>
          <p:cNvSpPr/>
          <p:nvPr/>
        </p:nvSpPr>
        <p:spPr>
          <a:xfrm>
            <a:off x="5173992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8" name="object 1158"/>
          <p:cNvSpPr/>
          <p:nvPr/>
        </p:nvSpPr>
        <p:spPr>
          <a:xfrm>
            <a:off x="5212950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59" name="object 1159"/>
          <p:cNvSpPr/>
          <p:nvPr/>
        </p:nvSpPr>
        <p:spPr>
          <a:xfrm>
            <a:off x="5563053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0" name="object 1160"/>
          <p:cNvSpPr/>
          <p:nvPr/>
        </p:nvSpPr>
        <p:spPr>
          <a:xfrm>
            <a:off x="5913676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1" name="object 1161"/>
          <p:cNvSpPr/>
          <p:nvPr/>
        </p:nvSpPr>
        <p:spPr>
          <a:xfrm>
            <a:off x="5952634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2" name="object 1162"/>
          <p:cNvSpPr/>
          <p:nvPr/>
        </p:nvSpPr>
        <p:spPr>
          <a:xfrm>
            <a:off x="6264299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3" name="object 1163"/>
          <p:cNvSpPr/>
          <p:nvPr/>
        </p:nvSpPr>
        <p:spPr>
          <a:xfrm>
            <a:off x="6303257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4" name="object 1164"/>
          <p:cNvSpPr/>
          <p:nvPr/>
        </p:nvSpPr>
        <p:spPr>
          <a:xfrm>
            <a:off x="6653880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5" name="object 1165"/>
          <p:cNvSpPr/>
          <p:nvPr/>
        </p:nvSpPr>
        <p:spPr>
          <a:xfrm>
            <a:off x="7003983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6" name="object 1166"/>
          <p:cNvSpPr/>
          <p:nvPr/>
        </p:nvSpPr>
        <p:spPr>
          <a:xfrm>
            <a:off x="7042941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7" name="object 1167"/>
          <p:cNvSpPr/>
          <p:nvPr/>
        </p:nvSpPr>
        <p:spPr>
          <a:xfrm>
            <a:off x="7393564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8" name="object 1168"/>
          <p:cNvSpPr/>
          <p:nvPr/>
        </p:nvSpPr>
        <p:spPr>
          <a:xfrm>
            <a:off x="7744186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69" name="object 1169"/>
          <p:cNvSpPr/>
          <p:nvPr/>
        </p:nvSpPr>
        <p:spPr>
          <a:xfrm>
            <a:off x="8094809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0" name="object 1170"/>
          <p:cNvSpPr/>
          <p:nvPr/>
        </p:nvSpPr>
        <p:spPr>
          <a:xfrm>
            <a:off x="8133767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1" name="object 1171"/>
          <p:cNvSpPr/>
          <p:nvPr/>
        </p:nvSpPr>
        <p:spPr>
          <a:xfrm>
            <a:off x="8483871" y="5374656"/>
            <a:ext cx="0" cy="4686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2" name="object 1172"/>
          <p:cNvSpPr/>
          <p:nvPr/>
        </p:nvSpPr>
        <p:spPr>
          <a:xfrm>
            <a:off x="3499314" y="5379850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3" name="object 1173"/>
          <p:cNvSpPr/>
          <p:nvPr/>
        </p:nvSpPr>
        <p:spPr>
          <a:xfrm>
            <a:off x="3609436" y="5379850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4" name="object 1174"/>
          <p:cNvSpPr/>
          <p:nvPr/>
        </p:nvSpPr>
        <p:spPr>
          <a:xfrm>
            <a:off x="3664496" y="5379850"/>
            <a:ext cx="6025" cy="6025"/>
          </a:xfrm>
          <a:custGeom>
            <a:avLst/>
            <a:gdLst/>
            <a:ahLst/>
            <a:cxnLst/>
            <a:rect l="l" t="t" r="r" b="b"/>
            <a:pathLst>
              <a:path w="11429" h="11429">
                <a:moveTo>
                  <a:pt x="0" y="10840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5" name="object 1175"/>
          <p:cNvSpPr/>
          <p:nvPr/>
        </p:nvSpPr>
        <p:spPr>
          <a:xfrm>
            <a:off x="3616188" y="5375176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1970" y="2956"/>
                </a:moveTo>
                <a:lnTo>
                  <a:pt x="1970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6" name="object 1176"/>
          <p:cNvSpPr/>
          <p:nvPr/>
        </p:nvSpPr>
        <p:spPr>
          <a:xfrm>
            <a:off x="3655146" y="5375176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1970" y="2956"/>
                </a:moveTo>
                <a:lnTo>
                  <a:pt x="1970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7" name="object 1177"/>
          <p:cNvSpPr/>
          <p:nvPr/>
        </p:nvSpPr>
        <p:spPr>
          <a:xfrm>
            <a:off x="3694104" y="5375176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1970" y="2956"/>
                </a:moveTo>
                <a:lnTo>
                  <a:pt x="1970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8" name="object 1178"/>
          <p:cNvSpPr/>
          <p:nvPr/>
        </p:nvSpPr>
        <p:spPr>
          <a:xfrm>
            <a:off x="8715022" y="5175710"/>
            <a:ext cx="6025" cy="6359"/>
          </a:xfrm>
          <a:custGeom>
            <a:avLst/>
            <a:gdLst/>
            <a:ahLst/>
            <a:cxnLst/>
            <a:rect l="l" t="t" r="r" b="b"/>
            <a:pathLst>
              <a:path w="11430" h="12065">
                <a:moveTo>
                  <a:pt x="0" y="11825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79" name="object 1179"/>
          <p:cNvSpPr/>
          <p:nvPr/>
        </p:nvSpPr>
        <p:spPr>
          <a:xfrm>
            <a:off x="8715022" y="5230771"/>
            <a:ext cx="6025" cy="6359"/>
          </a:xfrm>
          <a:custGeom>
            <a:avLst/>
            <a:gdLst/>
            <a:ahLst/>
            <a:cxnLst/>
            <a:rect l="l" t="t" r="r" b="b"/>
            <a:pathLst>
              <a:path w="11430" h="12065">
                <a:moveTo>
                  <a:pt x="0" y="11825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0" name="object 1180"/>
          <p:cNvSpPr/>
          <p:nvPr/>
        </p:nvSpPr>
        <p:spPr>
          <a:xfrm>
            <a:off x="8715022" y="5285832"/>
            <a:ext cx="6025" cy="6359"/>
          </a:xfrm>
          <a:custGeom>
            <a:avLst/>
            <a:gdLst/>
            <a:ahLst/>
            <a:cxnLst/>
            <a:rect l="l" t="t" r="r" b="b"/>
            <a:pathLst>
              <a:path w="11430" h="12065">
                <a:moveTo>
                  <a:pt x="0" y="11825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1" name="object 1181"/>
          <p:cNvSpPr/>
          <p:nvPr/>
        </p:nvSpPr>
        <p:spPr>
          <a:xfrm>
            <a:off x="8715022" y="5340893"/>
            <a:ext cx="6025" cy="6359"/>
          </a:xfrm>
          <a:custGeom>
            <a:avLst/>
            <a:gdLst/>
            <a:ahLst/>
            <a:cxnLst/>
            <a:rect l="l" t="t" r="r" b="b"/>
            <a:pathLst>
              <a:path w="11430" h="12065">
                <a:moveTo>
                  <a:pt x="0" y="11825"/>
                </a:moveTo>
                <a:lnTo>
                  <a:pt x="1084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2" name="object 1182"/>
          <p:cNvSpPr/>
          <p:nvPr/>
        </p:nvSpPr>
        <p:spPr>
          <a:xfrm>
            <a:off x="8710347" y="5152335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3" name="object 1183"/>
          <p:cNvSpPr/>
          <p:nvPr/>
        </p:nvSpPr>
        <p:spPr>
          <a:xfrm>
            <a:off x="8710347" y="5190774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4" name="object 1184"/>
          <p:cNvSpPr/>
          <p:nvPr/>
        </p:nvSpPr>
        <p:spPr>
          <a:xfrm>
            <a:off x="8710347" y="5229732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5" name="object 1185"/>
          <p:cNvSpPr/>
          <p:nvPr/>
        </p:nvSpPr>
        <p:spPr>
          <a:xfrm>
            <a:off x="8710347" y="5268690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6" name="object 1186"/>
          <p:cNvSpPr/>
          <p:nvPr/>
        </p:nvSpPr>
        <p:spPr>
          <a:xfrm>
            <a:off x="8710347" y="5307648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7" name="object 1187"/>
          <p:cNvSpPr/>
          <p:nvPr/>
        </p:nvSpPr>
        <p:spPr>
          <a:xfrm>
            <a:off x="8710347" y="5346606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8" name="object 1188"/>
          <p:cNvSpPr/>
          <p:nvPr/>
        </p:nvSpPr>
        <p:spPr>
          <a:xfrm>
            <a:off x="3521131" y="734490"/>
            <a:ext cx="669" cy="1673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985" y="0"/>
                </a:moveTo>
                <a:lnTo>
                  <a:pt x="0" y="295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89" name="object 1189"/>
          <p:cNvSpPr/>
          <p:nvPr/>
        </p:nvSpPr>
        <p:spPr>
          <a:xfrm>
            <a:off x="3505547" y="67371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0" name="object 1190"/>
          <p:cNvSpPr/>
          <p:nvPr/>
        </p:nvSpPr>
        <p:spPr>
          <a:xfrm>
            <a:off x="3505547" y="71267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1" name="object 1191"/>
          <p:cNvSpPr/>
          <p:nvPr/>
        </p:nvSpPr>
        <p:spPr>
          <a:xfrm>
            <a:off x="3505547" y="1062776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2" name="object 1192"/>
          <p:cNvSpPr/>
          <p:nvPr/>
        </p:nvSpPr>
        <p:spPr>
          <a:xfrm>
            <a:off x="3505547" y="110173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3" name="object 1193"/>
          <p:cNvSpPr/>
          <p:nvPr/>
        </p:nvSpPr>
        <p:spPr>
          <a:xfrm>
            <a:off x="3505547" y="114069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4" name="object 1194"/>
          <p:cNvSpPr/>
          <p:nvPr/>
        </p:nvSpPr>
        <p:spPr>
          <a:xfrm>
            <a:off x="3505547" y="2503706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5" name="object 1195"/>
          <p:cNvSpPr/>
          <p:nvPr/>
        </p:nvSpPr>
        <p:spPr>
          <a:xfrm>
            <a:off x="3505547" y="254266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6" name="object 1196"/>
          <p:cNvSpPr/>
          <p:nvPr/>
        </p:nvSpPr>
        <p:spPr>
          <a:xfrm>
            <a:off x="3505547" y="258162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7" name="object 1197"/>
          <p:cNvSpPr/>
          <p:nvPr/>
        </p:nvSpPr>
        <p:spPr>
          <a:xfrm>
            <a:off x="3505547" y="2620580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8" name="object 1198"/>
          <p:cNvSpPr/>
          <p:nvPr/>
        </p:nvSpPr>
        <p:spPr>
          <a:xfrm>
            <a:off x="3505547" y="2659538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199" name="object 1199"/>
          <p:cNvSpPr/>
          <p:nvPr/>
        </p:nvSpPr>
        <p:spPr>
          <a:xfrm>
            <a:off x="3505547" y="2698496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0" name="object 1200"/>
          <p:cNvSpPr/>
          <p:nvPr/>
        </p:nvSpPr>
        <p:spPr>
          <a:xfrm>
            <a:off x="3505547" y="273745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1" name="object 1201"/>
          <p:cNvSpPr/>
          <p:nvPr/>
        </p:nvSpPr>
        <p:spPr>
          <a:xfrm>
            <a:off x="3505547" y="277641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2" name="object 1202"/>
          <p:cNvSpPr/>
          <p:nvPr/>
        </p:nvSpPr>
        <p:spPr>
          <a:xfrm>
            <a:off x="3505547" y="2815370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3" name="object 1203"/>
          <p:cNvSpPr/>
          <p:nvPr/>
        </p:nvSpPr>
        <p:spPr>
          <a:xfrm>
            <a:off x="3505547" y="2854328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4" name="object 1204"/>
          <p:cNvSpPr/>
          <p:nvPr/>
        </p:nvSpPr>
        <p:spPr>
          <a:xfrm>
            <a:off x="3505547" y="2893286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5" name="object 1205"/>
          <p:cNvSpPr/>
          <p:nvPr/>
        </p:nvSpPr>
        <p:spPr>
          <a:xfrm>
            <a:off x="3505547" y="293224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6" name="object 1206"/>
          <p:cNvSpPr/>
          <p:nvPr/>
        </p:nvSpPr>
        <p:spPr>
          <a:xfrm>
            <a:off x="3505547" y="297120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7" name="object 1207"/>
          <p:cNvSpPr/>
          <p:nvPr/>
        </p:nvSpPr>
        <p:spPr>
          <a:xfrm>
            <a:off x="3505547" y="3010160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8" name="object 1208"/>
          <p:cNvSpPr/>
          <p:nvPr/>
        </p:nvSpPr>
        <p:spPr>
          <a:xfrm>
            <a:off x="3505547" y="3049118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09" name="object 1209"/>
          <p:cNvSpPr/>
          <p:nvPr/>
        </p:nvSpPr>
        <p:spPr>
          <a:xfrm>
            <a:off x="3505547" y="3088076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0" name="object 1210"/>
          <p:cNvSpPr/>
          <p:nvPr/>
        </p:nvSpPr>
        <p:spPr>
          <a:xfrm>
            <a:off x="3505547" y="312703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1" name="object 1211"/>
          <p:cNvSpPr/>
          <p:nvPr/>
        </p:nvSpPr>
        <p:spPr>
          <a:xfrm>
            <a:off x="3505547" y="316599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2" name="object 1212"/>
          <p:cNvSpPr/>
          <p:nvPr/>
        </p:nvSpPr>
        <p:spPr>
          <a:xfrm>
            <a:off x="3505547" y="320495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3" name="object 1213"/>
          <p:cNvSpPr/>
          <p:nvPr/>
        </p:nvSpPr>
        <p:spPr>
          <a:xfrm>
            <a:off x="3505547" y="3243909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4" name="object 1214"/>
          <p:cNvSpPr/>
          <p:nvPr/>
        </p:nvSpPr>
        <p:spPr>
          <a:xfrm>
            <a:off x="3505547" y="3282867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5" name="object 1215"/>
          <p:cNvSpPr/>
          <p:nvPr/>
        </p:nvSpPr>
        <p:spPr>
          <a:xfrm>
            <a:off x="3505547" y="332182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6" name="object 1216"/>
          <p:cNvSpPr/>
          <p:nvPr/>
        </p:nvSpPr>
        <p:spPr>
          <a:xfrm>
            <a:off x="3505547" y="336078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7" name="object 1217"/>
          <p:cNvSpPr/>
          <p:nvPr/>
        </p:nvSpPr>
        <p:spPr>
          <a:xfrm>
            <a:off x="3505547" y="339974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8" name="object 1218"/>
          <p:cNvSpPr/>
          <p:nvPr/>
        </p:nvSpPr>
        <p:spPr>
          <a:xfrm>
            <a:off x="3505547" y="3438699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19" name="object 1219"/>
          <p:cNvSpPr/>
          <p:nvPr/>
        </p:nvSpPr>
        <p:spPr>
          <a:xfrm>
            <a:off x="3505547" y="3477657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0" name="object 1220"/>
          <p:cNvSpPr/>
          <p:nvPr/>
        </p:nvSpPr>
        <p:spPr>
          <a:xfrm>
            <a:off x="3505547" y="351661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1" name="object 1221"/>
          <p:cNvSpPr/>
          <p:nvPr/>
        </p:nvSpPr>
        <p:spPr>
          <a:xfrm>
            <a:off x="3505547" y="355557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2" name="object 1222"/>
          <p:cNvSpPr/>
          <p:nvPr/>
        </p:nvSpPr>
        <p:spPr>
          <a:xfrm>
            <a:off x="3505547" y="359453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3" name="object 1223"/>
          <p:cNvSpPr/>
          <p:nvPr/>
        </p:nvSpPr>
        <p:spPr>
          <a:xfrm>
            <a:off x="3505547" y="3633490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4" name="object 1224"/>
          <p:cNvSpPr/>
          <p:nvPr/>
        </p:nvSpPr>
        <p:spPr>
          <a:xfrm>
            <a:off x="3505547" y="3672447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5" name="object 1225"/>
          <p:cNvSpPr/>
          <p:nvPr/>
        </p:nvSpPr>
        <p:spPr>
          <a:xfrm>
            <a:off x="3505547" y="3710886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6" name="object 1226"/>
          <p:cNvSpPr/>
          <p:nvPr/>
        </p:nvSpPr>
        <p:spPr>
          <a:xfrm>
            <a:off x="3505547" y="374984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7" name="object 1227"/>
          <p:cNvSpPr/>
          <p:nvPr/>
        </p:nvSpPr>
        <p:spPr>
          <a:xfrm>
            <a:off x="3505547" y="378880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8" name="object 1228"/>
          <p:cNvSpPr/>
          <p:nvPr/>
        </p:nvSpPr>
        <p:spPr>
          <a:xfrm>
            <a:off x="3505547" y="382776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29" name="object 1229"/>
          <p:cNvSpPr/>
          <p:nvPr/>
        </p:nvSpPr>
        <p:spPr>
          <a:xfrm>
            <a:off x="3505547" y="3866719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0" name="object 1230"/>
          <p:cNvSpPr/>
          <p:nvPr/>
        </p:nvSpPr>
        <p:spPr>
          <a:xfrm>
            <a:off x="3505547" y="3905677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1" name="object 1231"/>
          <p:cNvSpPr/>
          <p:nvPr/>
        </p:nvSpPr>
        <p:spPr>
          <a:xfrm>
            <a:off x="3505547" y="394463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2" name="object 1232"/>
          <p:cNvSpPr/>
          <p:nvPr/>
        </p:nvSpPr>
        <p:spPr>
          <a:xfrm>
            <a:off x="3505547" y="398359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3" name="object 1233"/>
          <p:cNvSpPr/>
          <p:nvPr/>
        </p:nvSpPr>
        <p:spPr>
          <a:xfrm>
            <a:off x="3505547" y="402255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4" name="object 1234"/>
          <p:cNvSpPr/>
          <p:nvPr/>
        </p:nvSpPr>
        <p:spPr>
          <a:xfrm>
            <a:off x="3505547" y="4061509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5" name="object 1235"/>
          <p:cNvSpPr/>
          <p:nvPr/>
        </p:nvSpPr>
        <p:spPr>
          <a:xfrm>
            <a:off x="3505547" y="4100467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6" name="object 1236"/>
          <p:cNvSpPr/>
          <p:nvPr/>
        </p:nvSpPr>
        <p:spPr>
          <a:xfrm>
            <a:off x="3505547" y="413942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7" name="object 1237"/>
          <p:cNvSpPr/>
          <p:nvPr/>
        </p:nvSpPr>
        <p:spPr>
          <a:xfrm>
            <a:off x="3505547" y="417838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8" name="object 1238"/>
          <p:cNvSpPr/>
          <p:nvPr/>
        </p:nvSpPr>
        <p:spPr>
          <a:xfrm>
            <a:off x="3505547" y="421734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39" name="object 1239"/>
          <p:cNvSpPr/>
          <p:nvPr/>
        </p:nvSpPr>
        <p:spPr>
          <a:xfrm>
            <a:off x="3505547" y="4256300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0" name="object 1240"/>
          <p:cNvSpPr/>
          <p:nvPr/>
        </p:nvSpPr>
        <p:spPr>
          <a:xfrm>
            <a:off x="3505547" y="4295258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1" name="object 1241"/>
          <p:cNvSpPr/>
          <p:nvPr/>
        </p:nvSpPr>
        <p:spPr>
          <a:xfrm>
            <a:off x="3505547" y="4334216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2" name="object 1242"/>
          <p:cNvSpPr/>
          <p:nvPr/>
        </p:nvSpPr>
        <p:spPr>
          <a:xfrm>
            <a:off x="3505547" y="437317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3" name="object 1243"/>
          <p:cNvSpPr/>
          <p:nvPr/>
        </p:nvSpPr>
        <p:spPr>
          <a:xfrm>
            <a:off x="3505547" y="441213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4" name="object 1244"/>
          <p:cNvSpPr/>
          <p:nvPr/>
        </p:nvSpPr>
        <p:spPr>
          <a:xfrm>
            <a:off x="3505547" y="4451090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5" name="object 1245"/>
          <p:cNvSpPr/>
          <p:nvPr/>
        </p:nvSpPr>
        <p:spPr>
          <a:xfrm>
            <a:off x="3505547" y="4490048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6" name="object 1246"/>
          <p:cNvSpPr/>
          <p:nvPr/>
        </p:nvSpPr>
        <p:spPr>
          <a:xfrm>
            <a:off x="3505547" y="4529006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7" name="object 1247"/>
          <p:cNvSpPr/>
          <p:nvPr/>
        </p:nvSpPr>
        <p:spPr>
          <a:xfrm>
            <a:off x="3505547" y="456796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8" name="object 1248"/>
          <p:cNvSpPr/>
          <p:nvPr/>
        </p:nvSpPr>
        <p:spPr>
          <a:xfrm>
            <a:off x="3505547" y="460692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49" name="object 1249"/>
          <p:cNvSpPr/>
          <p:nvPr/>
        </p:nvSpPr>
        <p:spPr>
          <a:xfrm>
            <a:off x="3505547" y="464588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0" name="object 1250"/>
          <p:cNvSpPr/>
          <p:nvPr/>
        </p:nvSpPr>
        <p:spPr>
          <a:xfrm>
            <a:off x="3505547" y="4684838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1" name="object 1251"/>
          <p:cNvSpPr/>
          <p:nvPr/>
        </p:nvSpPr>
        <p:spPr>
          <a:xfrm>
            <a:off x="3505547" y="4723797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2" name="object 1252"/>
          <p:cNvSpPr/>
          <p:nvPr/>
        </p:nvSpPr>
        <p:spPr>
          <a:xfrm>
            <a:off x="3505547" y="476275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3" name="object 1253"/>
          <p:cNvSpPr/>
          <p:nvPr/>
        </p:nvSpPr>
        <p:spPr>
          <a:xfrm>
            <a:off x="3505547" y="480171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4" name="object 1254"/>
          <p:cNvSpPr/>
          <p:nvPr/>
        </p:nvSpPr>
        <p:spPr>
          <a:xfrm>
            <a:off x="3505547" y="484067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5" name="object 1255"/>
          <p:cNvSpPr/>
          <p:nvPr/>
        </p:nvSpPr>
        <p:spPr>
          <a:xfrm>
            <a:off x="3505547" y="4879629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6" name="object 1256"/>
          <p:cNvSpPr/>
          <p:nvPr/>
        </p:nvSpPr>
        <p:spPr>
          <a:xfrm>
            <a:off x="3505547" y="4918587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7" name="object 1257"/>
          <p:cNvSpPr/>
          <p:nvPr/>
        </p:nvSpPr>
        <p:spPr>
          <a:xfrm>
            <a:off x="3505547" y="495754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8" name="object 1258"/>
          <p:cNvSpPr/>
          <p:nvPr/>
        </p:nvSpPr>
        <p:spPr>
          <a:xfrm>
            <a:off x="3505547" y="499650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59" name="object 1259"/>
          <p:cNvSpPr/>
          <p:nvPr/>
        </p:nvSpPr>
        <p:spPr>
          <a:xfrm>
            <a:off x="3505547" y="503546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0" name="object 1260"/>
          <p:cNvSpPr/>
          <p:nvPr/>
        </p:nvSpPr>
        <p:spPr>
          <a:xfrm>
            <a:off x="3505547" y="5074419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1" name="object 1261"/>
          <p:cNvSpPr/>
          <p:nvPr/>
        </p:nvSpPr>
        <p:spPr>
          <a:xfrm>
            <a:off x="3505547" y="5113377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2" name="object 1262"/>
          <p:cNvSpPr/>
          <p:nvPr/>
        </p:nvSpPr>
        <p:spPr>
          <a:xfrm>
            <a:off x="8717100" y="2962372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3" name="object 1263"/>
          <p:cNvSpPr/>
          <p:nvPr/>
        </p:nvSpPr>
        <p:spPr>
          <a:xfrm>
            <a:off x="8717359" y="2942634"/>
            <a:ext cx="0" cy="701531"/>
          </a:xfrm>
          <a:custGeom>
            <a:avLst/>
            <a:gdLst/>
            <a:ahLst/>
            <a:cxnLst/>
            <a:rect l="l" t="t" r="r" b="b"/>
            <a:pathLst>
              <a:path h="1330959">
                <a:moveTo>
                  <a:pt x="0" y="0"/>
                </a:moveTo>
                <a:lnTo>
                  <a:pt x="0" y="1330418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4" name="object 1264"/>
          <p:cNvSpPr/>
          <p:nvPr/>
        </p:nvSpPr>
        <p:spPr>
          <a:xfrm>
            <a:off x="3499314" y="2962372"/>
            <a:ext cx="0" cy="662036"/>
          </a:xfrm>
          <a:custGeom>
            <a:avLst/>
            <a:gdLst/>
            <a:ahLst/>
            <a:cxnLst/>
            <a:rect l="l" t="t" r="r" b="b"/>
            <a:pathLst>
              <a:path h="1256029">
                <a:moveTo>
                  <a:pt x="0" y="0"/>
                </a:moveTo>
                <a:lnTo>
                  <a:pt x="0" y="125552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5" name="object 1265"/>
          <p:cNvSpPr/>
          <p:nvPr/>
        </p:nvSpPr>
        <p:spPr>
          <a:xfrm>
            <a:off x="8717100" y="3642320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6" name="object 1266"/>
          <p:cNvSpPr/>
          <p:nvPr/>
        </p:nvSpPr>
        <p:spPr>
          <a:xfrm>
            <a:off x="4471188" y="533829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7" name="object 1267"/>
          <p:cNvSpPr/>
          <p:nvPr/>
        </p:nvSpPr>
        <p:spPr>
          <a:xfrm>
            <a:off x="4471188" y="5352839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8" name="object 1268"/>
          <p:cNvSpPr/>
          <p:nvPr/>
        </p:nvSpPr>
        <p:spPr>
          <a:xfrm>
            <a:off x="4471189" y="3242351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69" name="object 1269"/>
          <p:cNvSpPr/>
          <p:nvPr/>
        </p:nvSpPr>
        <p:spPr>
          <a:xfrm>
            <a:off x="4468072" y="3248065"/>
            <a:ext cx="2343" cy="3682"/>
          </a:xfrm>
          <a:custGeom>
            <a:avLst/>
            <a:gdLst/>
            <a:ahLst/>
            <a:cxnLst/>
            <a:rect l="l" t="t" r="r" b="b"/>
            <a:pathLst>
              <a:path w="4445" h="6985">
                <a:moveTo>
                  <a:pt x="3941" y="689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0" name="object 1270"/>
          <p:cNvSpPr/>
          <p:nvPr/>
        </p:nvSpPr>
        <p:spPr>
          <a:xfrm>
            <a:off x="4474305" y="3268842"/>
            <a:ext cx="2343" cy="3347"/>
          </a:xfrm>
          <a:custGeom>
            <a:avLst/>
            <a:gdLst/>
            <a:ahLst/>
            <a:cxnLst/>
            <a:rect l="l" t="t" r="r" b="b"/>
            <a:pathLst>
              <a:path w="4445" h="6350">
                <a:moveTo>
                  <a:pt x="3941" y="0"/>
                </a:moveTo>
                <a:lnTo>
                  <a:pt x="0" y="5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1" name="object 1271"/>
          <p:cNvSpPr/>
          <p:nvPr/>
        </p:nvSpPr>
        <p:spPr>
          <a:xfrm>
            <a:off x="4471188" y="664884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2" name="object 1272"/>
          <p:cNvSpPr/>
          <p:nvPr/>
        </p:nvSpPr>
        <p:spPr>
          <a:xfrm>
            <a:off x="4472747" y="663325"/>
            <a:ext cx="1339" cy="1339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0" y="197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3" name="object 1273"/>
          <p:cNvSpPr/>
          <p:nvPr/>
        </p:nvSpPr>
        <p:spPr>
          <a:xfrm>
            <a:off x="4128877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4" name="object 1274"/>
          <p:cNvSpPr/>
          <p:nvPr/>
        </p:nvSpPr>
        <p:spPr>
          <a:xfrm>
            <a:off x="4128357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5" name="object 1275"/>
          <p:cNvSpPr/>
          <p:nvPr/>
        </p:nvSpPr>
        <p:spPr>
          <a:xfrm>
            <a:off x="4449892" y="5361151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6" name="object 1276"/>
          <p:cNvSpPr/>
          <p:nvPr/>
        </p:nvSpPr>
        <p:spPr>
          <a:xfrm>
            <a:off x="4492486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7" name="object 1277"/>
          <p:cNvSpPr/>
          <p:nvPr/>
        </p:nvSpPr>
        <p:spPr>
          <a:xfrm>
            <a:off x="4491966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8" name="object 1278"/>
          <p:cNvSpPr/>
          <p:nvPr/>
        </p:nvSpPr>
        <p:spPr>
          <a:xfrm>
            <a:off x="4814019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79" name="object 1279"/>
          <p:cNvSpPr/>
          <p:nvPr/>
        </p:nvSpPr>
        <p:spPr>
          <a:xfrm>
            <a:off x="4856094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0" name="object 1280"/>
          <p:cNvSpPr/>
          <p:nvPr/>
        </p:nvSpPr>
        <p:spPr>
          <a:xfrm>
            <a:off x="4855575" y="5361151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1" name="object 1281"/>
          <p:cNvSpPr/>
          <p:nvPr/>
        </p:nvSpPr>
        <p:spPr>
          <a:xfrm>
            <a:off x="5177628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2" name="object 1282"/>
          <p:cNvSpPr/>
          <p:nvPr/>
        </p:nvSpPr>
        <p:spPr>
          <a:xfrm>
            <a:off x="5219703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3" name="object 1283"/>
          <p:cNvSpPr/>
          <p:nvPr/>
        </p:nvSpPr>
        <p:spPr>
          <a:xfrm>
            <a:off x="5219703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4" name="object 1284"/>
          <p:cNvSpPr/>
          <p:nvPr/>
        </p:nvSpPr>
        <p:spPr>
          <a:xfrm>
            <a:off x="5541237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5" name="object 1285"/>
          <p:cNvSpPr/>
          <p:nvPr/>
        </p:nvSpPr>
        <p:spPr>
          <a:xfrm>
            <a:off x="5583831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6" name="object 1286"/>
          <p:cNvSpPr/>
          <p:nvPr/>
        </p:nvSpPr>
        <p:spPr>
          <a:xfrm>
            <a:off x="5583311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7" name="object 1287"/>
          <p:cNvSpPr/>
          <p:nvPr/>
        </p:nvSpPr>
        <p:spPr>
          <a:xfrm>
            <a:off x="5904846" y="5361151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8" name="object 1288"/>
          <p:cNvSpPr/>
          <p:nvPr/>
        </p:nvSpPr>
        <p:spPr>
          <a:xfrm>
            <a:off x="5947440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89" name="object 1289"/>
          <p:cNvSpPr/>
          <p:nvPr/>
        </p:nvSpPr>
        <p:spPr>
          <a:xfrm>
            <a:off x="5946920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0" name="object 1290"/>
          <p:cNvSpPr/>
          <p:nvPr/>
        </p:nvSpPr>
        <p:spPr>
          <a:xfrm>
            <a:off x="6268974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1" name="object 1291"/>
          <p:cNvSpPr/>
          <p:nvPr/>
        </p:nvSpPr>
        <p:spPr>
          <a:xfrm>
            <a:off x="6311049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2" name="object 1292"/>
          <p:cNvSpPr/>
          <p:nvPr/>
        </p:nvSpPr>
        <p:spPr>
          <a:xfrm>
            <a:off x="6310529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3" name="object 1293"/>
          <p:cNvSpPr/>
          <p:nvPr/>
        </p:nvSpPr>
        <p:spPr>
          <a:xfrm>
            <a:off x="6632582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4" name="object 1294"/>
          <p:cNvSpPr/>
          <p:nvPr/>
        </p:nvSpPr>
        <p:spPr>
          <a:xfrm>
            <a:off x="6674658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5" name="object 1295"/>
          <p:cNvSpPr/>
          <p:nvPr/>
        </p:nvSpPr>
        <p:spPr>
          <a:xfrm>
            <a:off x="6674657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6" name="object 1296"/>
          <p:cNvSpPr/>
          <p:nvPr/>
        </p:nvSpPr>
        <p:spPr>
          <a:xfrm>
            <a:off x="6996191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7" name="object 1297"/>
          <p:cNvSpPr/>
          <p:nvPr/>
        </p:nvSpPr>
        <p:spPr>
          <a:xfrm>
            <a:off x="7038785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8" name="object 1298"/>
          <p:cNvSpPr/>
          <p:nvPr/>
        </p:nvSpPr>
        <p:spPr>
          <a:xfrm>
            <a:off x="7038266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299" name="object 1299"/>
          <p:cNvSpPr/>
          <p:nvPr/>
        </p:nvSpPr>
        <p:spPr>
          <a:xfrm>
            <a:off x="7359800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0" name="object 1300"/>
          <p:cNvSpPr/>
          <p:nvPr/>
        </p:nvSpPr>
        <p:spPr>
          <a:xfrm>
            <a:off x="7402394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1" name="object 1301"/>
          <p:cNvSpPr/>
          <p:nvPr/>
        </p:nvSpPr>
        <p:spPr>
          <a:xfrm>
            <a:off x="7401875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2" name="object 1302"/>
          <p:cNvSpPr/>
          <p:nvPr/>
        </p:nvSpPr>
        <p:spPr>
          <a:xfrm>
            <a:off x="7723928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3" name="object 1303"/>
          <p:cNvSpPr/>
          <p:nvPr/>
        </p:nvSpPr>
        <p:spPr>
          <a:xfrm>
            <a:off x="7766003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4" name="object 1304"/>
          <p:cNvSpPr/>
          <p:nvPr/>
        </p:nvSpPr>
        <p:spPr>
          <a:xfrm>
            <a:off x="7765483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197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5" name="object 1305"/>
          <p:cNvSpPr/>
          <p:nvPr/>
        </p:nvSpPr>
        <p:spPr>
          <a:xfrm>
            <a:off x="8087537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6" name="object 1306"/>
          <p:cNvSpPr/>
          <p:nvPr/>
        </p:nvSpPr>
        <p:spPr>
          <a:xfrm>
            <a:off x="8129612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7" name="object 1307"/>
          <p:cNvSpPr/>
          <p:nvPr/>
        </p:nvSpPr>
        <p:spPr>
          <a:xfrm>
            <a:off x="8129093" y="5361151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8" name="object 1308"/>
          <p:cNvSpPr/>
          <p:nvPr/>
        </p:nvSpPr>
        <p:spPr>
          <a:xfrm>
            <a:off x="8451146" y="5361151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09" name="object 1309"/>
          <p:cNvSpPr/>
          <p:nvPr/>
        </p:nvSpPr>
        <p:spPr>
          <a:xfrm>
            <a:off x="3112331" y="1298602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985" y="197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0" name="object 1310"/>
          <p:cNvSpPr/>
          <p:nvPr/>
        </p:nvSpPr>
        <p:spPr>
          <a:xfrm>
            <a:off x="3141939" y="1291849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985" y="0"/>
                </a:moveTo>
                <a:lnTo>
                  <a:pt x="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1" name="object 1311"/>
          <p:cNvSpPr/>
          <p:nvPr/>
        </p:nvSpPr>
        <p:spPr>
          <a:xfrm>
            <a:off x="3354390" y="1418593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985" y="197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2" name="object 1312"/>
          <p:cNvSpPr/>
          <p:nvPr/>
        </p:nvSpPr>
        <p:spPr>
          <a:xfrm>
            <a:off x="3062464" y="1411841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3" name="object 1313"/>
          <p:cNvSpPr/>
          <p:nvPr/>
        </p:nvSpPr>
        <p:spPr>
          <a:xfrm>
            <a:off x="3245827" y="1411321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4" name="object 1314"/>
          <p:cNvSpPr/>
          <p:nvPr/>
        </p:nvSpPr>
        <p:spPr>
          <a:xfrm>
            <a:off x="2845337" y="1684027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970" y="197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5" name="object 1315"/>
          <p:cNvSpPr/>
          <p:nvPr/>
        </p:nvSpPr>
        <p:spPr>
          <a:xfrm>
            <a:off x="2873907" y="1666366"/>
            <a:ext cx="1673" cy="3682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2956" y="0"/>
                </a:moveTo>
                <a:lnTo>
                  <a:pt x="0" y="689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6" name="object 1316"/>
          <p:cNvSpPr/>
          <p:nvPr/>
        </p:nvSpPr>
        <p:spPr>
          <a:xfrm>
            <a:off x="3153886" y="2218013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985" y="0"/>
                </a:moveTo>
                <a:lnTo>
                  <a:pt x="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7" name="object 1317"/>
          <p:cNvSpPr/>
          <p:nvPr/>
        </p:nvSpPr>
        <p:spPr>
          <a:xfrm>
            <a:off x="3271799" y="227307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8" name="object 1318"/>
          <p:cNvSpPr/>
          <p:nvPr/>
        </p:nvSpPr>
        <p:spPr>
          <a:xfrm>
            <a:off x="3279071" y="224554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19" name="object 1319"/>
          <p:cNvSpPr/>
          <p:nvPr/>
        </p:nvSpPr>
        <p:spPr>
          <a:xfrm>
            <a:off x="3279071" y="239462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0" name="object 1320"/>
          <p:cNvSpPr/>
          <p:nvPr/>
        </p:nvSpPr>
        <p:spPr>
          <a:xfrm>
            <a:off x="3279071" y="24444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1" name="object 1321"/>
          <p:cNvSpPr/>
          <p:nvPr/>
        </p:nvSpPr>
        <p:spPr>
          <a:xfrm>
            <a:off x="3237516" y="1515729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2" name="object 1322"/>
          <p:cNvSpPr/>
          <p:nvPr/>
        </p:nvSpPr>
        <p:spPr>
          <a:xfrm>
            <a:off x="3525806" y="663326"/>
            <a:ext cx="211196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0" y="0"/>
                </a:moveTo>
                <a:lnTo>
                  <a:pt x="400111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3" name="object 1323"/>
          <p:cNvSpPr/>
          <p:nvPr/>
        </p:nvSpPr>
        <p:spPr>
          <a:xfrm>
            <a:off x="3751243" y="663326"/>
            <a:ext cx="173040" cy="0"/>
          </a:xfrm>
          <a:custGeom>
            <a:avLst/>
            <a:gdLst/>
            <a:ahLst/>
            <a:cxnLst/>
            <a:rect l="l" t="t" r="r" b="b"/>
            <a:pathLst>
              <a:path w="328295">
                <a:moveTo>
                  <a:pt x="0" y="0"/>
                </a:moveTo>
                <a:lnTo>
                  <a:pt x="32816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4" name="object 1324"/>
          <p:cNvSpPr/>
          <p:nvPr/>
        </p:nvSpPr>
        <p:spPr>
          <a:xfrm>
            <a:off x="3924217" y="644106"/>
            <a:ext cx="0" cy="19413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5" name="object 1325"/>
          <p:cNvSpPr/>
          <p:nvPr/>
        </p:nvSpPr>
        <p:spPr>
          <a:xfrm>
            <a:off x="3502950" y="644106"/>
            <a:ext cx="421387" cy="0"/>
          </a:xfrm>
          <a:custGeom>
            <a:avLst/>
            <a:gdLst/>
            <a:ahLst/>
            <a:cxnLst/>
            <a:rect l="l" t="t" r="r" b="b"/>
            <a:pathLst>
              <a:path w="799464">
                <a:moveTo>
                  <a:pt x="799236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6" name="object 1326"/>
          <p:cNvSpPr/>
          <p:nvPr/>
        </p:nvSpPr>
        <p:spPr>
          <a:xfrm>
            <a:off x="3989147" y="663326"/>
            <a:ext cx="111790" cy="0"/>
          </a:xfrm>
          <a:custGeom>
            <a:avLst/>
            <a:gdLst/>
            <a:ahLst/>
            <a:cxnLst/>
            <a:rect l="l" t="t" r="r" b="b"/>
            <a:pathLst>
              <a:path w="212089">
                <a:moveTo>
                  <a:pt x="0" y="0"/>
                </a:moveTo>
                <a:lnTo>
                  <a:pt x="211881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7" name="object 1327"/>
          <p:cNvSpPr/>
          <p:nvPr/>
        </p:nvSpPr>
        <p:spPr>
          <a:xfrm>
            <a:off x="4115371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8" name="object 1328"/>
          <p:cNvSpPr/>
          <p:nvPr/>
        </p:nvSpPr>
        <p:spPr>
          <a:xfrm>
            <a:off x="4478980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29" name="object 1329"/>
          <p:cNvSpPr/>
          <p:nvPr/>
        </p:nvSpPr>
        <p:spPr>
          <a:xfrm>
            <a:off x="4842589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0" name="object 1330"/>
          <p:cNvSpPr/>
          <p:nvPr/>
        </p:nvSpPr>
        <p:spPr>
          <a:xfrm>
            <a:off x="5206198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1" name="object 1331"/>
          <p:cNvSpPr/>
          <p:nvPr/>
        </p:nvSpPr>
        <p:spPr>
          <a:xfrm>
            <a:off x="5570326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2" name="object 1332"/>
          <p:cNvSpPr/>
          <p:nvPr/>
        </p:nvSpPr>
        <p:spPr>
          <a:xfrm>
            <a:off x="5933934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3" name="object 1333"/>
          <p:cNvSpPr/>
          <p:nvPr/>
        </p:nvSpPr>
        <p:spPr>
          <a:xfrm>
            <a:off x="6297543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4" name="object 1334"/>
          <p:cNvSpPr/>
          <p:nvPr/>
        </p:nvSpPr>
        <p:spPr>
          <a:xfrm>
            <a:off x="6661152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5" name="object 1335"/>
          <p:cNvSpPr/>
          <p:nvPr/>
        </p:nvSpPr>
        <p:spPr>
          <a:xfrm>
            <a:off x="7025280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6" name="object 1336"/>
          <p:cNvSpPr/>
          <p:nvPr/>
        </p:nvSpPr>
        <p:spPr>
          <a:xfrm>
            <a:off x="7388889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5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7" name="object 1337"/>
          <p:cNvSpPr/>
          <p:nvPr/>
        </p:nvSpPr>
        <p:spPr>
          <a:xfrm>
            <a:off x="7752498" y="663326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5">
                <a:moveTo>
                  <a:pt x="0" y="0"/>
                </a:moveTo>
                <a:lnTo>
                  <a:pt x="66225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8" name="object 1338"/>
          <p:cNvSpPr/>
          <p:nvPr/>
        </p:nvSpPr>
        <p:spPr>
          <a:xfrm>
            <a:off x="8116106" y="663326"/>
            <a:ext cx="111790" cy="0"/>
          </a:xfrm>
          <a:custGeom>
            <a:avLst/>
            <a:gdLst/>
            <a:ahLst/>
            <a:cxnLst/>
            <a:rect l="l" t="t" r="r" b="b"/>
            <a:pathLst>
              <a:path w="212090">
                <a:moveTo>
                  <a:pt x="0" y="0"/>
                </a:moveTo>
                <a:lnTo>
                  <a:pt x="211881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39" name="object 1339"/>
          <p:cNvSpPr/>
          <p:nvPr/>
        </p:nvSpPr>
        <p:spPr>
          <a:xfrm>
            <a:off x="8227786" y="644106"/>
            <a:ext cx="0" cy="19413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0" name="object 1340"/>
          <p:cNvSpPr/>
          <p:nvPr/>
        </p:nvSpPr>
        <p:spPr>
          <a:xfrm>
            <a:off x="3989147" y="644106"/>
            <a:ext cx="4238639" cy="0"/>
          </a:xfrm>
          <a:custGeom>
            <a:avLst/>
            <a:gdLst/>
            <a:ahLst/>
            <a:cxnLst/>
            <a:rect l="l" t="t" r="r" b="b"/>
            <a:pathLst>
              <a:path w="8041640">
                <a:moveTo>
                  <a:pt x="80416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1" name="object 1341"/>
          <p:cNvSpPr/>
          <p:nvPr/>
        </p:nvSpPr>
        <p:spPr>
          <a:xfrm>
            <a:off x="3989147" y="644106"/>
            <a:ext cx="0" cy="19413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2" name="object 1342"/>
          <p:cNvSpPr/>
          <p:nvPr/>
        </p:nvSpPr>
        <p:spPr>
          <a:xfrm>
            <a:off x="8292716" y="663326"/>
            <a:ext cx="172705" cy="0"/>
          </a:xfrm>
          <a:custGeom>
            <a:avLst/>
            <a:gdLst/>
            <a:ahLst/>
            <a:cxnLst/>
            <a:rect l="l" t="t" r="r" b="b"/>
            <a:pathLst>
              <a:path w="327659">
                <a:moveTo>
                  <a:pt x="0" y="0"/>
                </a:moveTo>
                <a:lnTo>
                  <a:pt x="32718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3" name="object 1343"/>
          <p:cNvSpPr/>
          <p:nvPr/>
        </p:nvSpPr>
        <p:spPr>
          <a:xfrm>
            <a:off x="8479715" y="663326"/>
            <a:ext cx="21153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0" y="0"/>
                </a:moveTo>
                <a:lnTo>
                  <a:pt x="401096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4" name="object 1344"/>
          <p:cNvSpPr/>
          <p:nvPr/>
        </p:nvSpPr>
        <p:spPr>
          <a:xfrm>
            <a:off x="8292716" y="644106"/>
            <a:ext cx="405991" cy="0"/>
          </a:xfrm>
          <a:custGeom>
            <a:avLst/>
            <a:gdLst/>
            <a:ahLst/>
            <a:cxnLst/>
            <a:rect l="l" t="t" r="r" b="b"/>
            <a:pathLst>
              <a:path w="770255">
                <a:moveTo>
                  <a:pt x="769671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5" name="object 1345"/>
          <p:cNvSpPr/>
          <p:nvPr/>
        </p:nvSpPr>
        <p:spPr>
          <a:xfrm>
            <a:off x="8292716" y="644106"/>
            <a:ext cx="0" cy="19413"/>
          </a:xfrm>
          <a:custGeom>
            <a:avLst/>
            <a:gdLst/>
            <a:ahLst/>
            <a:cxnLst/>
            <a:rect l="l" t="t" r="r" b="b"/>
            <a:pathLst>
              <a:path h="36830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6" name="object 1346"/>
          <p:cNvSpPr/>
          <p:nvPr/>
        </p:nvSpPr>
        <p:spPr>
          <a:xfrm>
            <a:off x="8225709" y="647742"/>
            <a:ext cx="2343" cy="0"/>
          </a:xfrm>
          <a:custGeom>
            <a:avLst/>
            <a:gdLst/>
            <a:ahLst/>
            <a:cxnLst/>
            <a:rect l="l" t="t" r="r" b="b"/>
            <a:pathLst>
              <a:path w="4444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7" name="object 1347"/>
          <p:cNvSpPr/>
          <p:nvPr/>
        </p:nvSpPr>
        <p:spPr>
          <a:xfrm>
            <a:off x="3989147" y="647742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8" name="object 1348"/>
          <p:cNvSpPr/>
          <p:nvPr/>
        </p:nvSpPr>
        <p:spPr>
          <a:xfrm>
            <a:off x="3991224" y="646703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49" name="object 1349"/>
          <p:cNvSpPr/>
          <p:nvPr/>
        </p:nvSpPr>
        <p:spPr>
          <a:xfrm>
            <a:off x="3991224" y="646703"/>
            <a:ext cx="4234623" cy="0"/>
          </a:xfrm>
          <a:custGeom>
            <a:avLst/>
            <a:gdLst/>
            <a:ahLst/>
            <a:cxnLst/>
            <a:rect l="l" t="t" r="r" b="b"/>
            <a:pathLst>
              <a:path w="8034019">
                <a:moveTo>
                  <a:pt x="80337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0" name="object 1350"/>
          <p:cNvSpPr/>
          <p:nvPr/>
        </p:nvSpPr>
        <p:spPr>
          <a:xfrm>
            <a:off x="8225708" y="646703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1" name="object 1351"/>
          <p:cNvSpPr/>
          <p:nvPr/>
        </p:nvSpPr>
        <p:spPr>
          <a:xfrm>
            <a:off x="3921619" y="647742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2" name="object 1352"/>
          <p:cNvSpPr/>
          <p:nvPr/>
        </p:nvSpPr>
        <p:spPr>
          <a:xfrm>
            <a:off x="3505547" y="646703"/>
            <a:ext cx="416367" cy="0"/>
          </a:xfrm>
          <a:custGeom>
            <a:avLst/>
            <a:gdLst/>
            <a:ahLst/>
            <a:cxnLst/>
            <a:rect l="l" t="t" r="r" b="b"/>
            <a:pathLst>
              <a:path w="789939">
                <a:moveTo>
                  <a:pt x="78938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3" name="object 1353"/>
          <p:cNvSpPr/>
          <p:nvPr/>
        </p:nvSpPr>
        <p:spPr>
          <a:xfrm>
            <a:off x="3921620" y="646703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4" name="object 1354"/>
          <p:cNvSpPr/>
          <p:nvPr/>
        </p:nvSpPr>
        <p:spPr>
          <a:xfrm>
            <a:off x="8295314" y="646703"/>
            <a:ext cx="403313" cy="0"/>
          </a:xfrm>
          <a:custGeom>
            <a:avLst/>
            <a:gdLst/>
            <a:ahLst/>
            <a:cxnLst/>
            <a:rect l="l" t="t" r="r" b="b"/>
            <a:pathLst>
              <a:path w="765175">
                <a:moveTo>
                  <a:pt x="764744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5" name="object 1355"/>
          <p:cNvSpPr/>
          <p:nvPr/>
        </p:nvSpPr>
        <p:spPr>
          <a:xfrm>
            <a:off x="8698400" y="646703"/>
            <a:ext cx="11714" cy="0"/>
          </a:xfrm>
          <a:custGeom>
            <a:avLst/>
            <a:gdLst/>
            <a:ahLst/>
            <a:cxnLst/>
            <a:rect l="l" t="t" r="r" b="b"/>
            <a:pathLst>
              <a:path w="22225">
                <a:moveTo>
                  <a:pt x="0" y="0"/>
                </a:moveTo>
                <a:lnTo>
                  <a:pt x="2168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6" name="object 1356"/>
          <p:cNvSpPr/>
          <p:nvPr/>
        </p:nvSpPr>
        <p:spPr>
          <a:xfrm>
            <a:off x="8709828" y="64670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7" name="object 1357"/>
          <p:cNvSpPr/>
          <p:nvPr/>
        </p:nvSpPr>
        <p:spPr>
          <a:xfrm>
            <a:off x="8292716" y="647742"/>
            <a:ext cx="2678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8" name="object 1358"/>
          <p:cNvSpPr/>
          <p:nvPr/>
        </p:nvSpPr>
        <p:spPr>
          <a:xfrm>
            <a:off x="8295314" y="646703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59" name="object 1359"/>
          <p:cNvSpPr/>
          <p:nvPr/>
        </p:nvSpPr>
        <p:spPr>
          <a:xfrm>
            <a:off x="8698400" y="651379"/>
            <a:ext cx="1071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70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0" name="object 1360"/>
          <p:cNvSpPr/>
          <p:nvPr/>
        </p:nvSpPr>
        <p:spPr>
          <a:xfrm>
            <a:off x="8708789" y="651379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1" name="object 1361"/>
          <p:cNvSpPr/>
          <p:nvPr/>
        </p:nvSpPr>
        <p:spPr>
          <a:xfrm>
            <a:off x="8698400" y="652418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2" name="object 1362"/>
          <p:cNvSpPr/>
          <p:nvPr/>
        </p:nvSpPr>
        <p:spPr>
          <a:xfrm>
            <a:off x="8699438" y="652418"/>
            <a:ext cx="9372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3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3" name="object 1363"/>
          <p:cNvSpPr/>
          <p:nvPr/>
        </p:nvSpPr>
        <p:spPr>
          <a:xfrm>
            <a:off x="8292716" y="651379"/>
            <a:ext cx="405991" cy="0"/>
          </a:xfrm>
          <a:custGeom>
            <a:avLst/>
            <a:gdLst/>
            <a:ahLst/>
            <a:cxnLst/>
            <a:rect l="l" t="t" r="r" b="b"/>
            <a:pathLst>
              <a:path w="770255">
                <a:moveTo>
                  <a:pt x="76967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4" name="object 1364"/>
          <p:cNvSpPr/>
          <p:nvPr/>
        </p:nvSpPr>
        <p:spPr>
          <a:xfrm>
            <a:off x="3510222" y="651379"/>
            <a:ext cx="414024" cy="0"/>
          </a:xfrm>
          <a:custGeom>
            <a:avLst/>
            <a:gdLst/>
            <a:ahLst/>
            <a:cxnLst/>
            <a:rect l="l" t="t" r="r" b="b"/>
            <a:pathLst>
              <a:path w="785495">
                <a:moveTo>
                  <a:pt x="785439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5" name="object 1365"/>
          <p:cNvSpPr/>
          <p:nvPr/>
        </p:nvSpPr>
        <p:spPr>
          <a:xfrm>
            <a:off x="3989147" y="651379"/>
            <a:ext cx="4238639" cy="0"/>
          </a:xfrm>
          <a:custGeom>
            <a:avLst/>
            <a:gdLst/>
            <a:ahLst/>
            <a:cxnLst/>
            <a:rect l="l" t="t" r="r" b="b"/>
            <a:pathLst>
              <a:path w="8041640">
                <a:moveTo>
                  <a:pt x="8041640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6" name="object 1366"/>
          <p:cNvSpPr/>
          <p:nvPr/>
        </p:nvSpPr>
        <p:spPr>
          <a:xfrm>
            <a:off x="8293755" y="659690"/>
            <a:ext cx="0" cy="2678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2463" y="2463"/>
                </a:moveTo>
                <a:lnTo>
                  <a:pt x="2463" y="2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7" name="object 1367"/>
          <p:cNvSpPr/>
          <p:nvPr/>
        </p:nvSpPr>
        <p:spPr>
          <a:xfrm>
            <a:off x="8293756" y="662287"/>
            <a:ext cx="404652" cy="0"/>
          </a:xfrm>
          <a:custGeom>
            <a:avLst/>
            <a:gdLst/>
            <a:ahLst/>
            <a:cxnLst/>
            <a:rect l="l" t="t" r="r" b="b"/>
            <a:pathLst>
              <a:path w="767715">
                <a:moveTo>
                  <a:pt x="0" y="0"/>
                </a:moveTo>
                <a:lnTo>
                  <a:pt x="76770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8" name="object 1368"/>
          <p:cNvSpPr/>
          <p:nvPr/>
        </p:nvSpPr>
        <p:spPr>
          <a:xfrm>
            <a:off x="8698400" y="662287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69" name="object 1369"/>
          <p:cNvSpPr/>
          <p:nvPr/>
        </p:nvSpPr>
        <p:spPr>
          <a:xfrm>
            <a:off x="8292716" y="652418"/>
            <a:ext cx="405991" cy="0"/>
          </a:xfrm>
          <a:custGeom>
            <a:avLst/>
            <a:gdLst/>
            <a:ahLst/>
            <a:cxnLst/>
            <a:rect l="l" t="t" r="r" b="b"/>
            <a:pathLst>
              <a:path w="770255">
                <a:moveTo>
                  <a:pt x="76967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0" name="object 1370"/>
          <p:cNvSpPr/>
          <p:nvPr/>
        </p:nvSpPr>
        <p:spPr>
          <a:xfrm>
            <a:off x="3511261" y="652418"/>
            <a:ext cx="413020" cy="0"/>
          </a:xfrm>
          <a:custGeom>
            <a:avLst/>
            <a:gdLst/>
            <a:ahLst/>
            <a:cxnLst/>
            <a:rect l="l" t="t" r="r" b="b"/>
            <a:pathLst>
              <a:path w="783589">
                <a:moveTo>
                  <a:pt x="78346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1" name="object 1371"/>
          <p:cNvSpPr/>
          <p:nvPr/>
        </p:nvSpPr>
        <p:spPr>
          <a:xfrm>
            <a:off x="3989666" y="659690"/>
            <a:ext cx="0" cy="2678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2463" y="2463"/>
                </a:moveTo>
                <a:lnTo>
                  <a:pt x="2463" y="2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2" name="object 1372"/>
          <p:cNvSpPr/>
          <p:nvPr/>
        </p:nvSpPr>
        <p:spPr>
          <a:xfrm>
            <a:off x="3989666" y="662287"/>
            <a:ext cx="4237300" cy="0"/>
          </a:xfrm>
          <a:custGeom>
            <a:avLst/>
            <a:gdLst/>
            <a:ahLst/>
            <a:cxnLst/>
            <a:rect l="l" t="t" r="r" b="b"/>
            <a:pathLst>
              <a:path w="8039100">
                <a:moveTo>
                  <a:pt x="0" y="0"/>
                </a:moveTo>
                <a:lnTo>
                  <a:pt x="803868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3" name="object 1373"/>
          <p:cNvSpPr/>
          <p:nvPr/>
        </p:nvSpPr>
        <p:spPr>
          <a:xfrm>
            <a:off x="8226748" y="659690"/>
            <a:ext cx="0" cy="2678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2463" y="2463"/>
                </a:moveTo>
                <a:lnTo>
                  <a:pt x="2463" y="2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4" name="object 1374"/>
          <p:cNvSpPr/>
          <p:nvPr/>
        </p:nvSpPr>
        <p:spPr>
          <a:xfrm>
            <a:off x="3989147" y="652418"/>
            <a:ext cx="4238639" cy="0"/>
          </a:xfrm>
          <a:custGeom>
            <a:avLst/>
            <a:gdLst/>
            <a:ahLst/>
            <a:cxnLst/>
            <a:rect l="l" t="t" r="r" b="b"/>
            <a:pathLst>
              <a:path w="8041640">
                <a:moveTo>
                  <a:pt x="8041640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5" name="object 1375"/>
          <p:cNvSpPr/>
          <p:nvPr/>
        </p:nvSpPr>
        <p:spPr>
          <a:xfrm>
            <a:off x="8292716" y="659690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6" name="object 1376"/>
          <p:cNvSpPr/>
          <p:nvPr/>
        </p:nvSpPr>
        <p:spPr>
          <a:xfrm>
            <a:off x="3923178" y="659690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7" name="object 1377"/>
          <p:cNvSpPr/>
          <p:nvPr/>
        </p:nvSpPr>
        <p:spPr>
          <a:xfrm>
            <a:off x="3923178" y="659690"/>
            <a:ext cx="0" cy="2678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2463" y="2463"/>
                </a:moveTo>
                <a:lnTo>
                  <a:pt x="2463" y="2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8" name="object 1378"/>
          <p:cNvSpPr/>
          <p:nvPr/>
        </p:nvSpPr>
        <p:spPr>
          <a:xfrm>
            <a:off x="3520611" y="662287"/>
            <a:ext cx="402644" cy="0"/>
          </a:xfrm>
          <a:custGeom>
            <a:avLst/>
            <a:gdLst/>
            <a:ahLst/>
            <a:cxnLst/>
            <a:rect l="l" t="t" r="r" b="b"/>
            <a:pathLst>
              <a:path w="763904">
                <a:moveTo>
                  <a:pt x="0" y="0"/>
                </a:moveTo>
                <a:lnTo>
                  <a:pt x="76375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79" name="object 1379"/>
          <p:cNvSpPr/>
          <p:nvPr/>
        </p:nvSpPr>
        <p:spPr>
          <a:xfrm>
            <a:off x="3989147" y="659690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2463"/>
                </a:moveTo>
                <a:lnTo>
                  <a:pt x="492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0" name="object 1380"/>
          <p:cNvSpPr/>
          <p:nvPr/>
        </p:nvSpPr>
        <p:spPr>
          <a:xfrm>
            <a:off x="8226748" y="659690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1" name="object 1381"/>
          <p:cNvSpPr/>
          <p:nvPr/>
        </p:nvSpPr>
        <p:spPr>
          <a:xfrm>
            <a:off x="3515417" y="5328945"/>
            <a:ext cx="0" cy="34474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65042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2" name="object 1382"/>
          <p:cNvSpPr/>
          <p:nvPr/>
        </p:nvSpPr>
        <p:spPr>
          <a:xfrm>
            <a:off x="3515417" y="5152336"/>
            <a:ext cx="0" cy="175717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33309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3" name="object 1383"/>
          <p:cNvSpPr/>
          <p:nvPr/>
        </p:nvSpPr>
        <p:spPr>
          <a:xfrm>
            <a:off x="3492561" y="5152335"/>
            <a:ext cx="10710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1970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4" name="object 1384"/>
          <p:cNvSpPr/>
          <p:nvPr/>
        </p:nvSpPr>
        <p:spPr>
          <a:xfrm>
            <a:off x="3492561" y="5152335"/>
            <a:ext cx="0" cy="233286"/>
          </a:xfrm>
          <a:custGeom>
            <a:avLst/>
            <a:gdLst/>
            <a:ahLst/>
            <a:cxnLst/>
            <a:rect l="l" t="t" r="r" b="b"/>
            <a:pathLst>
              <a:path h="442595">
                <a:moveTo>
                  <a:pt x="0" y="0"/>
                </a:moveTo>
                <a:lnTo>
                  <a:pt x="0" y="44248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5" name="object 1385"/>
          <p:cNvSpPr/>
          <p:nvPr/>
        </p:nvSpPr>
        <p:spPr>
          <a:xfrm>
            <a:off x="3492562" y="5385564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6" name="object 1386"/>
          <p:cNvSpPr/>
          <p:nvPr/>
        </p:nvSpPr>
        <p:spPr>
          <a:xfrm>
            <a:off x="3498794" y="5385564"/>
            <a:ext cx="16735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3153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7" name="object 1387"/>
          <p:cNvSpPr/>
          <p:nvPr/>
        </p:nvSpPr>
        <p:spPr>
          <a:xfrm>
            <a:off x="3514378" y="515233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8" name="object 1388"/>
          <p:cNvSpPr/>
          <p:nvPr/>
        </p:nvSpPr>
        <p:spPr>
          <a:xfrm>
            <a:off x="3514378" y="5152336"/>
            <a:ext cx="0" cy="175717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09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89" name="object 1389"/>
          <p:cNvSpPr/>
          <p:nvPr/>
        </p:nvSpPr>
        <p:spPr>
          <a:xfrm>
            <a:off x="3514378" y="5328945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0" name="object 1390"/>
          <p:cNvSpPr/>
          <p:nvPr/>
        </p:nvSpPr>
        <p:spPr>
          <a:xfrm>
            <a:off x="3498794" y="5152335"/>
            <a:ext cx="0" cy="227596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64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1" name="object 1391"/>
          <p:cNvSpPr/>
          <p:nvPr/>
        </p:nvSpPr>
        <p:spPr>
          <a:xfrm>
            <a:off x="3502950" y="5152335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2463"/>
                </a:moveTo>
                <a:lnTo>
                  <a:pt x="492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2" name="object 1392"/>
          <p:cNvSpPr/>
          <p:nvPr/>
        </p:nvSpPr>
        <p:spPr>
          <a:xfrm>
            <a:off x="3500353" y="5152335"/>
            <a:ext cx="0" cy="226257"/>
          </a:xfrm>
          <a:custGeom>
            <a:avLst/>
            <a:gdLst/>
            <a:ahLst/>
            <a:cxnLst/>
            <a:rect l="l" t="t" r="r" b="b"/>
            <a:pathLst>
              <a:path h="429259">
                <a:moveTo>
                  <a:pt x="0" y="0"/>
                </a:moveTo>
                <a:lnTo>
                  <a:pt x="0" y="42869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3" name="object 1393"/>
          <p:cNvSpPr/>
          <p:nvPr/>
        </p:nvSpPr>
        <p:spPr>
          <a:xfrm>
            <a:off x="3503470" y="515233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4" name="object 1394"/>
          <p:cNvSpPr/>
          <p:nvPr/>
        </p:nvSpPr>
        <p:spPr>
          <a:xfrm>
            <a:off x="3503470" y="5152335"/>
            <a:ext cx="0" cy="222910"/>
          </a:xfrm>
          <a:custGeom>
            <a:avLst/>
            <a:gdLst/>
            <a:ahLst/>
            <a:cxnLst/>
            <a:rect l="l" t="t" r="r" b="b"/>
            <a:pathLst>
              <a:path h="422909">
                <a:moveTo>
                  <a:pt x="0" y="0"/>
                </a:moveTo>
                <a:lnTo>
                  <a:pt x="0" y="42277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5" name="object 1395"/>
          <p:cNvSpPr/>
          <p:nvPr/>
        </p:nvSpPr>
        <p:spPr>
          <a:xfrm>
            <a:off x="3510222" y="515233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6" name="object 1396"/>
          <p:cNvSpPr/>
          <p:nvPr/>
        </p:nvSpPr>
        <p:spPr>
          <a:xfrm>
            <a:off x="3505547" y="515233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7" name="object 1397"/>
          <p:cNvSpPr/>
          <p:nvPr/>
        </p:nvSpPr>
        <p:spPr>
          <a:xfrm>
            <a:off x="3504509" y="515233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8" name="object 1398"/>
          <p:cNvSpPr/>
          <p:nvPr/>
        </p:nvSpPr>
        <p:spPr>
          <a:xfrm>
            <a:off x="3504509" y="5152335"/>
            <a:ext cx="0" cy="221571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0"/>
                </a:moveTo>
                <a:lnTo>
                  <a:pt x="0" y="41982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399" name="object 1399"/>
          <p:cNvSpPr/>
          <p:nvPr/>
        </p:nvSpPr>
        <p:spPr>
          <a:xfrm>
            <a:off x="8682298" y="5363229"/>
            <a:ext cx="15731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2956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0" name="object 1400"/>
          <p:cNvSpPr/>
          <p:nvPr/>
        </p:nvSpPr>
        <p:spPr>
          <a:xfrm>
            <a:off x="8682297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1" name="object 1401"/>
          <p:cNvSpPr/>
          <p:nvPr/>
        </p:nvSpPr>
        <p:spPr>
          <a:xfrm>
            <a:off x="8682298" y="5385564"/>
            <a:ext cx="38490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0" y="0"/>
                </a:moveTo>
                <a:lnTo>
                  <a:pt x="72926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2" name="object 1402"/>
          <p:cNvSpPr/>
          <p:nvPr/>
        </p:nvSpPr>
        <p:spPr>
          <a:xfrm>
            <a:off x="8720735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3" name="object 1403"/>
          <p:cNvSpPr/>
          <p:nvPr/>
        </p:nvSpPr>
        <p:spPr>
          <a:xfrm>
            <a:off x="8498415" y="5363229"/>
            <a:ext cx="119153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225678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4" name="object 1404"/>
          <p:cNvSpPr/>
          <p:nvPr/>
        </p:nvSpPr>
        <p:spPr>
          <a:xfrm>
            <a:off x="8498415" y="5381928"/>
            <a:ext cx="0" cy="3682"/>
          </a:xfrm>
          <a:custGeom>
            <a:avLst/>
            <a:gdLst/>
            <a:ahLst/>
            <a:cxnLst/>
            <a:rect l="l" t="t" r="r" b="b"/>
            <a:pathLst>
              <a:path h="6984">
                <a:moveTo>
                  <a:pt x="-5420" y="3449"/>
                </a:moveTo>
                <a:lnTo>
                  <a:pt x="542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5" name="object 1405"/>
          <p:cNvSpPr/>
          <p:nvPr/>
        </p:nvSpPr>
        <p:spPr>
          <a:xfrm>
            <a:off x="8498415" y="5385564"/>
            <a:ext cx="119153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6" name="object 1406"/>
          <p:cNvSpPr/>
          <p:nvPr/>
        </p:nvSpPr>
        <p:spPr>
          <a:xfrm>
            <a:off x="8617367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2376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7" name="object 1407"/>
          <p:cNvSpPr/>
          <p:nvPr/>
        </p:nvSpPr>
        <p:spPr>
          <a:xfrm>
            <a:off x="8498415" y="5379851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8" name="object 1408"/>
          <p:cNvSpPr/>
          <p:nvPr/>
        </p:nvSpPr>
        <p:spPr>
          <a:xfrm>
            <a:off x="8682297" y="5379851"/>
            <a:ext cx="32801" cy="0"/>
          </a:xfrm>
          <a:custGeom>
            <a:avLst/>
            <a:gdLst/>
            <a:ahLst/>
            <a:cxnLst/>
            <a:rect l="l" t="t" r="r" b="b"/>
            <a:pathLst>
              <a:path w="62230">
                <a:moveTo>
                  <a:pt x="0" y="0"/>
                </a:moveTo>
                <a:lnTo>
                  <a:pt x="6208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09" name="object 1409"/>
          <p:cNvSpPr/>
          <p:nvPr/>
        </p:nvSpPr>
        <p:spPr>
          <a:xfrm>
            <a:off x="8498415" y="5378292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0" name="object 1410"/>
          <p:cNvSpPr/>
          <p:nvPr/>
        </p:nvSpPr>
        <p:spPr>
          <a:xfrm>
            <a:off x="8498415" y="5379332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1" name="object 1411"/>
          <p:cNvSpPr/>
          <p:nvPr/>
        </p:nvSpPr>
        <p:spPr>
          <a:xfrm>
            <a:off x="8498415" y="5379851"/>
            <a:ext cx="119153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2" name="object 1412"/>
          <p:cNvSpPr/>
          <p:nvPr/>
        </p:nvSpPr>
        <p:spPr>
          <a:xfrm>
            <a:off x="8682297" y="5378292"/>
            <a:ext cx="31462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12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3" name="object 1413"/>
          <p:cNvSpPr/>
          <p:nvPr/>
        </p:nvSpPr>
        <p:spPr>
          <a:xfrm>
            <a:off x="8498415" y="5378292"/>
            <a:ext cx="119153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4" name="object 1414"/>
          <p:cNvSpPr/>
          <p:nvPr/>
        </p:nvSpPr>
        <p:spPr>
          <a:xfrm>
            <a:off x="8682297" y="5375176"/>
            <a:ext cx="28115" cy="0"/>
          </a:xfrm>
          <a:custGeom>
            <a:avLst/>
            <a:gdLst/>
            <a:ahLst/>
            <a:cxnLst/>
            <a:rect l="l" t="t" r="r" b="b"/>
            <a:pathLst>
              <a:path w="53340">
                <a:moveTo>
                  <a:pt x="0" y="0"/>
                </a:moveTo>
                <a:lnTo>
                  <a:pt x="5321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5" name="object 1415"/>
          <p:cNvSpPr/>
          <p:nvPr/>
        </p:nvSpPr>
        <p:spPr>
          <a:xfrm>
            <a:off x="8498415" y="53746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6" name="object 1416"/>
          <p:cNvSpPr/>
          <p:nvPr/>
        </p:nvSpPr>
        <p:spPr>
          <a:xfrm>
            <a:off x="8498415" y="5375176"/>
            <a:ext cx="119153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7" name="object 1417"/>
          <p:cNvSpPr/>
          <p:nvPr/>
        </p:nvSpPr>
        <p:spPr>
          <a:xfrm>
            <a:off x="8698400" y="5364267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8" name="object 1418"/>
          <p:cNvSpPr/>
          <p:nvPr/>
        </p:nvSpPr>
        <p:spPr>
          <a:xfrm>
            <a:off x="8683336" y="536426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19" name="object 1419"/>
          <p:cNvSpPr/>
          <p:nvPr/>
        </p:nvSpPr>
        <p:spPr>
          <a:xfrm>
            <a:off x="8683336" y="536426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0" name="object 1420"/>
          <p:cNvSpPr/>
          <p:nvPr/>
        </p:nvSpPr>
        <p:spPr>
          <a:xfrm>
            <a:off x="8682297" y="5373617"/>
            <a:ext cx="26776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5026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1" name="object 1421"/>
          <p:cNvSpPr/>
          <p:nvPr/>
        </p:nvSpPr>
        <p:spPr>
          <a:xfrm>
            <a:off x="8498415" y="5373617"/>
            <a:ext cx="119153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2" name="object 1422"/>
          <p:cNvSpPr/>
          <p:nvPr/>
        </p:nvSpPr>
        <p:spPr>
          <a:xfrm>
            <a:off x="8682297" y="5366345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3" name="object 1423"/>
          <p:cNvSpPr/>
          <p:nvPr/>
        </p:nvSpPr>
        <p:spPr>
          <a:xfrm>
            <a:off x="8616328" y="5366345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4" name="object 1424"/>
          <p:cNvSpPr/>
          <p:nvPr/>
        </p:nvSpPr>
        <p:spPr>
          <a:xfrm>
            <a:off x="8498415" y="5364267"/>
            <a:ext cx="118149" cy="0"/>
          </a:xfrm>
          <a:custGeom>
            <a:avLst/>
            <a:gdLst/>
            <a:ahLst/>
            <a:cxnLst/>
            <a:rect l="l" t="t" r="r" b="b"/>
            <a:pathLst>
              <a:path w="224155">
                <a:moveTo>
                  <a:pt x="22370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5" name="object 1425"/>
          <p:cNvSpPr/>
          <p:nvPr/>
        </p:nvSpPr>
        <p:spPr>
          <a:xfrm>
            <a:off x="8616328" y="536426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6" name="object 1426"/>
          <p:cNvSpPr/>
          <p:nvPr/>
        </p:nvSpPr>
        <p:spPr>
          <a:xfrm>
            <a:off x="8698400" y="702284"/>
            <a:ext cx="0" cy="48531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651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7" name="object 1427"/>
          <p:cNvSpPr/>
          <p:nvPr/>
        </p:nvSpPr>
        <p:spPr>
          <a:xfrm>
            <a:off x="8698400" y="750592"/>
            <a:ext cx="18743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477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8" name="object 1428"/>
          <p:cNvSpPr/>
          <p:nvPr/>
        </p:nvSpPr>
        <p:spPr>
          <a:xfrm>
            <a:off x="8717100" y="644107"/>
            <a:ext cx="0" cy="106769"/>
          </a:xfrm>
          <a:custGeom>
            <a:avLst/>
            <a:gdLst/>
            <a:ahLst/>
            <a:cxnLst/>
            <a:rect l="l" t="t" r="r" b="b"/>
            <a:pathLst>
              <a:path h="202565">
                <a:moveTo>
                  <a:pt x="0" y="202026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29" name="object 1429"/>
          <p:cNvSpPr/>
          <p:nvPr/>
        </p:nvSpPr>
        <p:spPr>
          <a:xfrm>
            <a:off x="8714502" y="644106"/>
            <a:ext cx="2678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2463" y="-5420"/>
                </a:moveTo>
                <a:lnTo>
                  <a:pt x="2463" y="542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0" name="object 1430"/>
          <p:cNvSpPr/>
          <p:nvPr/>
        </p:nvSpPr>
        <p:spPr>
          <a:xfrm>
            <a:off x="8698400" y="644106"/>
            <a:ext cx="16400" cy="0"/>
          </a:xfrm>
          <a:custGeom>
            <a:avLst/>
            <a:gdLst/>
            <a:ahLst/>
            <a:cxnLst/>
            <a:rect l="l" t="t" r="r" b="b"/>
            <a:pathLst>
              <a:path w="31115">
                <a:moveTo>
                  <a:pt x="3055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1" name="object 1431"/>
          <p:cNvSpPr/>
          <p:nvPr/>
        </p:nvSpPr>
        <p:spPr>
          <a:xfrm>
            <a:off x="8698400" y="1062257"/>
            <a:ext cx="0" cy="4090366"/>
          </a:xfrm>
          <a:custGeom>
            <a:avLst/>
            <a:gdLst/>
            <a:ahLst/>
            <a:cxnLst/>
            <a:rect l="l" t="t" r="r" b="b"/>
            <a:pathLst>
              <a:path h="7760334">
                <a:moveTo>
                  <a:pt x="0" y="0"/>
                </a:moveTo>
                <a:lnTo>
                  <a:pt x="0" y="775978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2" name="object 1432"/>
          <p:cNvSpPr/>
          <p:nvPr/>
        </p:nvSpPr>
        <p:spPr>
          <a:xfrm>
            <a:off x="8698400" y="5152335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3" name="object 1433"/>
          <p:cNvSpPr/>
          <p:nvPr/>
        </p:nvSpPr>
        <p:spPr>
          <a:xfrm>
            <a:off x="8699439" y="5152335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4" name="object 1434"/>
          <p:cNvSpPr/>
          <p:nvPr/>
        </p:nvSpPr>
        <p:spPr>
          <a:xfrm>
            <a:off x="8714502" y="5152335"/>
            <a:ext cx="2678" cy="0"/>
          </a:xfrm>
          <a:custGeom>
            <a:avLst/>
            <a:gdLst/>
            <a:ahLst/>
            <a:cxnLst/>
            <a:rect l="l" t="t" r="r" b="b"/>
            <a:pathLst>
              <a:path w="5080">
                <a:moveTo>
                  <a:pt x="2463" y="-5420"/>
                </a:moveTo>
                <a:lnTo>
                  <a:pt x="2463" y="542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5" name="object 1435"/>
          <p:cNvSpPr/>
          <p:nvPr/>
        </p:nvSpPr>
        <p:spPr>
          <a:xfrm>
            <a:off x="8717100" y="1062257"/>
            <a:ext cx="0" cy="4090366"/>
          </a:xfrm>
          <a:custGeom>
            <a:avLst/>
            <a:gdLst/>
            <a:ahLst/>
            <a:cxnLst/>
            <a:rect l="l" t="t" r="r" b="b"/>
            <a:pathLst>
              <a:path h="7760334">
                <a:moveTo>
                  <a:pt x="0" y="7759788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6" name="object 1436"/>
          <p:cNvSpPr/>
          <p:nvPr/>
        </p:nvSpPr>
        <p:spPr>
          <a:xfrm>
            <a:off x="8698400" y="1062257"/>
            <a:ext cx="18743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35477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7" name="object 1437"/>
          <p:cNvSpPr/>
          <p:nvPr/>
        </p:nvSpPr>
        <p:spPr>
          <a:xfrm>
            <a:off x="8699438" y="702284"/>
            <a:ext cx="0" cy="48531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9165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8" name="object 1438"/>
          <p:cNvSpPr/>
          <p:nvPr/>
        </p:nvSpPr>
        <p:spPr>
          <a:xfrm>
            <a:off x="8699438" y="664884"/>
            <a:ext cx="0" cy="36148"/>
          </a:xfrm>
          <a:custGeom>
            <a:avLst/>
            <a:gdLst/>
            <a:ahLst/>
            <a:cxnLst/>
            <a:rect l="l" t="t" r="r" b="b"/>
            <a:pathLst>
              <a:path h="68580">
                <a:moveTo>
                  <a:pt x="0" y="67999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39" name="object 1439"/>
          <p:cNvSpPr/>
          <p:nvPr/>
        </p:nvSpPr>
        <p:spPr>
          <a:xfrm>
            <a:off x="8699438" y="66228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0" name="object 1440"/>
          <p:cNvSpPr/>
          <p:nvPr/>
        </p:nvSpPr>
        <p:spPr>
          <a:xfrm>
            <a:off x="8699438" y="5144543"/>
            <a:ext cx="0" cy="5355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-2463" y="4927"/>
                </a:moveTo>
                <a:lnTo>
                  <a:pt x="2463" y="4927"/>
                </a:lnTo>
              </a:path>
            </a:pathLst>
          </a:custGeom>
          <a:ln w="9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1" name="object 1441"/>
          <p:cNvSpPr/>
          <p:nvPr/>
        </p:nvSpPr>
        <p:spPr>
          <a:xfrm>
            <a:off x="8714502" y="646703"/>
            <a:ext cx="0" cy="104092"/>
          </a:xfrm>
          <a:custGeom>
            <a:avLst/>
            <a:gdLst/>
            <a:ahLst/>
            <a:cxnLst/>
            <a:rect l="l" t="t" r="r" b="b"/>
            <a:pathLst>
              <a:path h="197484">
                <a:moveTo>
                  <a:pt x="0" y="197099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2" name="object 1442"/>
          <p:cNvSpPr/>
          <p:nvPr/>
        </p:nvSpPr>
        <p:spPr>
          <a:xfrm>
            <a:off x="8709828" y="5149738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3" name="object 1443"/>
          <p:cNvSpPr/>
          <p:nvPr/>
        </p:nvSpPr>
        <p:spPr>
          <a:xfrm>
            <a:off x="8714502" y="1062257"/>
            <a:ext cx="0" cy="4087689"/>
          </a:xfrm>
          <a:custGeom>
            <a:avLst/>
            <a:gdLst/>
            <a:ahLst/>
            <a:cxnLst/>
            <a:rect l="l" t="t" r="r" b="b"/>
            <a:pathLst>
              <a:path h="7755255">
                <a:moveTo>
                  <a:pt x="0" y="775486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4" name="object 1444"/>
          <p:cNvSpPr/>
          <p:nvPr/>
        </p:nvSpPr>
        <p:spPr>
          <a:xfrm>
            <a:off x="8699438" y="5149738"/>
            <a:ext cx="10710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70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5" name="object 1445"/>
          <p:cNvSpPr/>
          <p:nvPr/>
        </p:nvSpPr>
        <p:spPr>
          <a:xfrm>
            <a:off x="8709828" y="651379"/>
            <a:ext cx="0" cy="99406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188229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6" name="object 1446"/>
          <p:cNvSpPr/>
          <p:nvPr/>
        </p:nvSpPr>
        <p:spPr>
          <a:xfrm>
            <a:off x="8708789" y="5144543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7" name="object 1447"/>
          <p:cNvSpPr/>
          <p:nvPr/>
        </p:nvSpPr>
        <p:spPr>
          <a:xfrm>
            <a:off x="8709828" y="1062257"/>
            <a:ext cx="0" cy="4082334"/>
          </a:xfrm>
          <a:custGeom>
            <a:avLst/>
            <a:gdLst/>
            <a:ahLst/>
            <a:cxnLst/>
            <a:rect l="l" t="t" r="r" b="b"/>
            <a:pathLst>
              <a:path h="7745095">
                <a:moveTo>
                  <a:pt x="0" y="7745006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8" name="object 1448"/>
          <p:cNvSpPr/>
          <p:nvPr/>
        </p:nvSpPr>
        <p:spPr>
          <a:xfrm>
            <a:off x="8699438" y="5144024"/>
            <a:ext cx="9372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3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49" name="object 1449"/>
          <p:cNvSpPr/>
          <p:nvPr/>
        </p:nvSpPr>
        <p:spPr>
          <a:xfrm>
            <a:off x="8699438" y="5144543"/>
            <a:ext cx="9372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0" y="0"/>
                </a:moveTo>
                <a:lnTo>
                  <a:pt x="1773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0" name="object 1450"/>
          <p:cNvSpPr/>
          <p:nvPr/>
        </p:nvSpPr>
        <p:spPr>
          <a:xfrm>
            <a:off x="8708789" y="652417"/>
            <a:ext cx="0" cy="98402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186258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1" name="object 1451"/>
          <p:cNvSpPr/>
          <p:nvPr/>
        </p:nvSpPr>
        <p:spPr>
          <a:xfrm>
            <a:off x="8708789" y="1062257"/>
            <a:ext cx="0" cy="4081999"/>
          </a:xfrm>
          <a:custGeom>
            <a:avLst/>
            <a:gdLst/>
            <a:ahLst/>
            <a:cxnLst/>
            <a:rect l="l" t="t" r="r" b="b"/>
            <a:pathLst>
              <a:path h="7744459">
                <a:moveTo>
                  <a:pt x="0" y="774402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2" name="object 1452"/>
          <p:cNvSpPr/>
          <p:nvPr/>
        </p:nvSpPr>
        <p:spPr>
          <a:xfrm>
            <a:off x="8479715" y="663845"/>
            <a:ext cx="211530" cy="0"/>
          </a:xfrm>
          <a:custGeom>
            <a:avLst/>
            <a:gdLst/>
            <a:ahLst/>
            <a:cxnLst/>
            <a:rect l="l" t="t" r="r" b="b"/>
            <a:pathLst>
              <a:path w="401319">
                <a:moveTo>
                  <a:pt x="401096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3" name="object 1453"/>
          <p:cNvSpPr/>
          <p:nvPr/>
        </p:nvSpPr>
        <p:spPr>
          <a:xfrm>
            <a:off x="8116106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5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4" name="object 1454"/>
          <p:cNvSpPr/>
          <p:nvPr/>
        </p:nvSpPr>
        <p:spPr>
          <a:xfrm>
            <a:off x="7752498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5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5" name="object 1455"/>
          <p:cNvSpPr/>
          <p:nvPr/>
        </p:nvSpPr>
        <p:spPr>
          <a:xfrm>
            <a:off x="7388889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5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6" name="object 1456"/>
          <p:cNvSpPr/>
          <p:nvPr/>
        </p:nvSpPr>
        <p:spPr>
          <a:xfrm>
            <a:off x="7025280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7" name="object 1457"/>
          <p:cNvSpPr/>
          <p:nvPr/>
        </p:nvSpPr>
        <p:spPr>
          <a:xfrm>
            <a:off x="6661152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8" name="object 1458"/>
          <p:cNvSpPr/>
          <p:nvPr/>
        </p:nvSpPr>
        <p:spPr>
          <a:xfrm>
            <a:off x="6297543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59" name="object 1459"/>
          <p:cNvSpPr/>
          <p:nvPr/>
        </p:nvSpPr>
        <p:spPr>
          <a:xfrm>
            <a:off x="5933934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0" name="object 1460"/>
          <p:cNvSpPr/>
          <p:nvPr/>
        </p:nvSpPr>
        <p:spPr>
          <a:xfrm>
            <a:off x="5570326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1" name="object 1461"/>
          <p:cNvSpPr/>
          <p:nvPr/>
        </p:nvSpPr>
        <p:spPr>
          <a:xfrm>
            <a:off x="5206198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2" name="object 1462"/>
          <p:cNvSpPr/>
          <p:nvPr/>
        </p:nvSpPr>
        <p:spPr>
          <a:xfrm>
            <a:off x="4842589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3" name="object 1463"/>
          <p:cNvSpPr/>
          <p:nvPr/>
        </p:nvSpPr>
        <p:spPr>
          <a:xfrm>
            <a:off x="4478980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4" name="object 1464"/>
          <p:cNvSpPr/>
          <p:nvPr/>
        </p:nvSpPr>
        <p:spPr>
          <a:xfrm>
            <a:off x="4115371" y="663845"/>
            <a:ext cx="349092" cy="0"/>
          </a:xfrm>
          <a:custGeom>
            <a:avLst/>
            <a:gdLst/>
            <a:ahLst/>
            <a:cxnLst/>
            <a:rect l="l" t="t" r="r" b="b"/>
            <a:pathLst>
              <a:path w="662304">
                <a:moveTo>
                  <a:pt x="66225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5" name="object 1465"/>
          <p:cNvSpPr/>
          <p:nvPr/>
        </p:nvSpPr>
        <p:spPr>
          <a:xfrm>
            <a:off x="3751243" y="663845"/>
            <a:ext cx="349761" cy="0"/>
          </a:xfrm>
          <a:custGeom>
            <a:avLst/>
            <a:gdLst/>
            <a:ahLst/>
            <a:cxnLst/>
            <a:rect l="l" t="t" r="r" b="b"/>
            <a:pathLst>
              <a:path w="663575">
                <a:moveTo>
                  <a:pt x="66323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6" name="object 1466"/>
          <p:cNvSpPr/>
          <p:nvPr/>
        </p:nvSpPr>
        <p:spPr>
          <a:xfrm>
            <a:off x="3525806" y="663845"/>
            <a:ext cx="211196" cy="0"/>
          </a:xfrm>
          <a:custGeom>
            <a:avLst/>
            <a:gdLst/>
            <a:ahLst/>
            <a:cxnLst/>
            <a:rect l="l" t="t" r="r" b="b"/>
            <a:pathLst>
              <a:path w="400685">
                <a:moveTo>
                  <a:pt x="40011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7" name="object 1467"/>
          <p:cNvSpPr/>
          <p:nvPr/>
        </p:nvSpPr>
        <p:spPr>
          <a:xfrm>
            <a:off x="3499314" y="663845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89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8" name="object 1468"/>
          <p:cNvSpPr/>
          <p:nvPr/>
        </p:nvSpPr>
        <p:spPr>
          <a:xfrm>
            <a:off x="3499314" y="644106"/>
            <a:ext cx="5199228" cy="0"/>
          </a:xfrm>
          <a:custGeom>
            <a:avLst/>
            <a:gdLst/>
            <a:ahLst/>
            <a:cxnLst/>
            <a:rect l="l" t="t" r="r" b="b"/>
            <a:pathLst>
              <a:path w="9864090">
                <a:moveTo>
                  <a:pt x="0" y="0"/>
                </a:moveTo>
                <a:lnTo>
                  <a:pt x="986382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69" name="object 1469"/>
          <p:cNvSpPr/>
          <p:nvPr/>
        </p:nvSpPr>
        <p:spPr>
          <a:xfrm>
            <a:off x="3499314" y="644107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74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0" name="object 1470"/>
          <p:cNvSpPr/>
          <p:nvPr/>
        </p:nvSpPr>
        <p:spPr>
          <a:xfrm>
            <a:off x="3534636" y="5366345"/>
            <a:ext cx="64931" cy="0"/>
          </a:xfrm>
          <a:custGeom>
            <a:avLst/>
            <a:gdLst/>
            <a:ahLst/>
            <a:cxnLst/>
            <a:rect l="l" t="t" r="r" b="b"/>
            <a:pathLst>
              <a:path w="123189">
                <a:moveTo>
                  <a:pt x="0" y="0"/>
                </a:moveTo>
                <a:lnTo>
                  <a:pt x="12318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1" name="object 1471"/>
          <p:cNvSpPr/>
          <p:nvPr/>
        </p:nvSpPr>
        <p:spPr>
          <a:xfrm>
            <a:off x="3770462" y="5366345"/>
            <a:ext cx="311271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3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2" name="object 1472"/>
          <p:cNvSpPr/>
          <p:nvPr/>
        </p:nvSpPr>
        <p:spPr>
          <a:xfrm>
            <a:off x="4134071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3" name="object 1473"/>
          <p:cNvSpPr/>
          <p:nvPr/>
        </p:nvSpPr>
        <p:spPr>
          <a:xfrm>
            <a:off x="4497680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4" name="object 1474"/>
          <p:cNvSpPr/>
          <p:nvPr/>
        </p:nvSpPr>
        <p:spPr>
          <a:xfrm>
            <a:off x="4861289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5" name="object 1475"/>
          <p:cNvSpPr/>
          <p:nvPr/>
        </p:nvSpPr>
        <p:spPr>
          <a:xfrm>
            <a:off x="5225417" y="5366345"/>
            <a:ext cx="311271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3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6" name="object 1476"/>
          <p:cNvSpPr/>
          <p:nvPr/>
        </p:nvSpPr>
        <p:spPr>
          <a:xfrm>
            <a:off x="5589026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7" name="object 1477"/>
          <p:cNvSpPr/>
          <p:nvPr/>
        </p:nvSpPr>
        <p:spPr>
          <a:xfrm>
            <a:off x="5952634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8" name="object 1478"/>
          <p:cNvSpPr/>
          <p:nvPr/>
        </p:nvSpPr>
        <p:spPr>
          <a:xfrm>
            <a:off x="6316243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79" name="object 1479"/>
          <p:cNvSpPr/>
          <p:nvPr/>
        </p:nvSpPr>
        <p:spPr>
          <a:xfrm>
            <a:off x="6679852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20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0" name="object 1480"/>
          <p:cNvSpPr/>
          <p:nvPr/>
        </p:nvSpPr>
        <p:spPr>
          <a:xfrm>
            <a:off x="7043980" y="5366345"/>
            <a:ext cx="311271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3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1" name="object 1481"/>
          <p:cNvSpPr/>
          <p:nvPr/>
        </p:nvSpPr>
        <p:spPr>
          <a:xfrm>
            <a:off x="7407589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19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2" name="object 1482"/>
          <p:cNvSpPr/>
          <p:nvPr/>
        </p:nvSpPr>
        <p:spPr>
          <a:xfrm>
            <a:off x="7771198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19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3" name="object 1483"/>
          <p:cNvSpPr/>
          <p:nvPr/>
        </p:nvSpPr>
        <p:spPr>
          <a:xfrm>
            <a:off x="8134807" y="5366345"/>
            <a:ext cx="311940" cy="0"/>
          </a:xfrm>
          <a:custGeom>
            <a:avLst/>
            <a:gdLst/>
            <a:ahLst/>
            <a:cxnLst/>
            <a:rect l="l" t="t" r="r" b="b"/>
            <a:pathLst>
              <a:path w="591819">
                <a:moveTo>
                  <a:pt x="0" y="0"/>
                </a:moveTo>
                <a:lnTo>
                  <a:pt x="59129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4" name="object 1484"/>
          <p:cNvSpPr/>
          <p:nvPr/>
        </p:nvSpPr>
        <p:spPr>
          <a:xfrm>
            <a:off x="8617367" y="5366345"/>
            <a:ext cx="6493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18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5" name="object 1485"/>
          <p:cNvSpPr/>
          <p:nvPr/>
        </p:nvSpPr>
        <p:spPr>
          <a:xfrm>
            <a:off x="3518533" y="5385564"/>
            <a:ext cx="5199228" cy="0"/>
          </a:xfrm>
          <a:custGeom>
            <a:avLst/>
            <a:gdLst/>
            <a:ahLst/>
            <a:cxnLst/>
            <a:rect l="l" t="t" r="r" b="b"/>
            <a:pathLst>
              <a:path w="9864090">
                <a:moveTo>
                  <a:pt x="986382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6" name="object 1486"/>
          <p:cNvSpPr/>
          <p:nvPr/>
        </p:nvSpPr>
        <p:spPr>
          <a:xfrm>
            <a:off x="8698400" y="746436"/>
            <a:ext cx="0" cy="315957"/>
          </a:xfrm>
          <a:custGeom>
            <a:avLst/>
            <a:gdLst/>
            <a:ahLst/>
            <a:cxnLst/>
            <a:rect l="l" t="t" r="r" b="b"/>
            <a:pathLst>
              <a:path h="599439">
                <a:moveTo>
                  <a:pt x="0" y="599181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7" name="object 1487"/>
          <p:cNvSpPr/>
          <p:nvPr/>
        </p:nvSpPr>
        <p:spPr>
          <a:xfrm>
            <a:off x="8698400" y="702284"/>
            <a:ext cx="0" cy="37486"/>
          </a:xfrm>
          <a:custGeom>
            <a:avLst/>
            <a:gdLst/>
            <a:ahLst/>
            <a:cxnLst/>
            <a:rect l="l" t="t" r="r" b="b"/>
            <a:pathLst>
              <a:path h="71119">
                <a:moveTo>
                  <a:pt x="0" y="7095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8" name="object 1488"/>
          <p:cNvSpPr/>
          <p:nvPr/>
        </p:nvSpPr>
        <p:spPr>
          <a:xfrm>
            <a:off x="8717619" y="644106"/>
            <a:ext cx="0" cy="2298719"/>
          </a:xfrm>
          <a:custGeom>
            <a:avLst/>
            <a:gdLst/>
            <a:ahLst/>
            <a:cxnLst/>
            <a:rect l="l" t="t" r="r" b="b"/>
            <a:pathLst>
              <a:path h="4361180">
                <a:moveTo>
                  <a:pt x="0" y="0"/>
                </a:moveTo>
                <a:lnTo>
                  <a:pt x="0" y="4360816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89" name="object 1489"/>
          <p:cNvSpPr/>
          <p:nvPr/>
        </p:nvSpPr>
        <p:spPr>
          <a:xfrm>
            <a:off x="8698400" y="644106"/>
            <a:ext cx="19413" cy="0"/>
          </a:xfrm>
          <a:custGeom>
            <a:avLst/>
            <a:gdLst/>
            <a:ahLst/>
            <a:cxnLst/>
            <a:rect l="l" t="t" r="r" b="b"/>
            <a:pathLst>
              <a:path w="36830">
                <a:moveTo>
                  <a:pt x="3646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0" name="object 1490"/>
          <p:cNvSpPr/>
          <p:nvPr/>
        </p:nvSpPr>
        <p:spPr>
          <a:xfrm>
            <a:off x="8692167" y="745397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1" name="object 1491"/>
          <p:cNvSpPr/>
          <p:nvPr/>
        </p:nvSpPr>
        <p:spPr>
          <a:xfrm>
            <a:off x="8692167" y="1067451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2" name="object 1492"/>
          <p:cNvSpPr/>
          <p:nvPr/>
        </p:nvSpPr>
        <p:spPr>
          <a:xfrm>
            <a:off x="8692685" y="745397"/>
            <a:ext cx="0" cy="322651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992"/>
                </a:lnTo>
              </a:path>
            </a:pathLst>
          </a:custGeom>
          <a:ln w="3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3" name="object 1493"/>
          <p:cNvSpPr/>
          <p:nvPr/>
        </p:nvSpPr>
        <p:spPr>
          <a:xfrm>
            <a:off x="8694244" y="1066931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4" name="object 1494"/>
          <p:cNvSpPr/>
          <p:nvPr/>
        </p:nvSpPr>
        <p:spPr>
          <a:xfrm>
            <a:off x="8694244" y="1062257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5" name="object 1495"/>
          <p:cNvSpPr/>
          <p:nvPr/>
        </p:nvSpPr>
        <p:spPr>
          <a:xfrm>
            <a:off x="8693725" y="1062257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6" name="object 1496"/>
          <p:cNvSpPr/>
          <p:nvPr/>
        </p:nvSpPr>
        <p:spPr>
          <a:xfrm>
            <a:off x="8693725" y="1062257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6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7" name="object 1497"/>
          <p:cNvSpPr/>
          <p:nvPr/>
        </p:nvSpPr>
        <p:spPr>
          <a:xfrm>
            <a:off x="8691127" y="1062776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8" name="object 1498"/>
          <p:cNvSpPr/>
          <p:nvPr/>
        </p:nvSpPr>
        <p:spPr>
          <a:xfrm>
            <a:off x="8691387" y="1062776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5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499" name="object 1499"/>
          <p:cNvSpPr/>
          <p:nvPr/>
        </p:nvSpPr>
        <p:spPr>
          <a:xfrm>
            <a:off x="8691127" y="1067970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0" name="object 1500"/>
          <p:cNvSpPr/>
          <p:nvPr/>
        </p:nvSpPr>
        <p:spPr>
          <a:xfrm>
            <a:off x="8697880" y="1067970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5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1" name="object 1501"/>
          <p:cNvSpPr/>
          <p:nvPr/>
        </p:nvSpPr>
        <p:spPr>
          <a:xfrm>
            <a:off x="8697880" y="1073165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2" name="object 1502"/>
          <p:cNvSpPr/>
          <p:nvPr/>
        </p:nvSpPr>
        <p:spPr>
          <a:xfrm>
            <a:off x="8698400" y="1066932"/>
            <a:ext cx="0" cy="6359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82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3" name="object 1503"/>
          <p:cNvSpPr/>
          <p:nvPr/>
        </p:nvSpPr>
        <p:spPr>
          <a:xfrm>
            <a:off x="8698400" y="739684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12811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4" name="object 1504"/>
          <p:cNvSpPr/>
          <p:nvPr/>
        </p:nvSpPr>
        <p:spPr>
          <a:xfrm>
            <a:off x="8697880" y="739684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5" name="object 1505"/>
          <p:cNvSpPr/>
          <p:nvPr/>
        </p:nvSpPr>
        <p:spPr>
          <a:xfrm>
            <a:off x="8697880" y="739684"/>
            <a:ext cx="0" cy="5355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0" y="0"/>
                </a:moveTo>
                <a:lnTo>
                  <a:pt x="0" y="985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6" name="object 1506"/>
          <p:cNvSpPr/>
          <p:nvPr/>
        </p:nvSpPr>
        <p:spPr>
          <a:xfrm>
            <a:off x="8691127" y="744878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1281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7" name="object 1507"/>
          <p:cNvSpPr/>
          <p:nvPr/>
        </p:nvSpPr>
        <p:spPr>
          <a:xfrm>
            <a:off x="8691387" y="744878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4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8" name="object 1508"/>
          <p:cNvSpPr/>
          <p:nvPr/>
        </p:nvSpPr>
        <p:spPr>
          <a:xfrm>
            <a:off x="8691127" y="750592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09" name="object 1509"/>
          <p:cNvSpPr/>
          <p:nvPr/>
        </p:nvSpPr>
        <p:spPr>
          <a:xfrm>
            <a:off x="8693725" y="746436"/>
            <a:ext cx="0" cy="4351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0" name="object 1510"/>
          <p:cNvSpPr/>
          <p:nvPr/>
        </p:nvSpPr>
        <p:spPr>
          <a:xfrm>
            <a:off x="8693725" y="750592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1" name="object 1511"/>
          <p:cNvSpPr/>
          <p:nvPr/>
        </p:nvSpPr>
        <p:spPr>
          <a:xfrm>
            <a:off x="8694244" y="746436"/>
            <a:ext cx="0" cy="4351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2" name="object 1512"/>
          <p:cNvSpPr/>
          <p:nvPr/>
        </p:nvSpPr>
        <p:spPr>
          <a:xfrm>
            <a:off x="8694244" y="746436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3" name="object 1513"/>
          <p:cNvSpPr/>
          <p:nvPr/>
        </p:nvSpPr>
        <p:spPr>
          <a:xfrm>
            <a:off x="3527364" y="1067451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197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4" name="object 1514"/>
          <p:cNvSpPr/>
          <p:nvPr/>
        </p:nvSpPr>
        <p:spPr>
          <a:xfrm>
            <a:off x="3527623" y="745397"/>
            <a:ext cx="0" cy="322651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99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5" name="object 1515"/>
          <p:cNvSpPr/>
          <p:nvPr/>
        </p:nvSpPr>
        <p:spPr>
          <a:xfrm>
            <a:off x="3521650" y="74643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6" name="object 1516"/>
          <p:cNvSpPr/>
          <p:nvPr/>
        </p:nvSpPr>
        <p:spPr>
          <a:xfrm>
            <a:off x="3525806" y="746436"/>
            <a:ext cx="0" cy="4351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7" name="object 1517"/>
          <p:cNvSpPr/>
          <p:nvPr/>
        </p:nvSpPr>
        <p:spPr>
          <a:xfrm>
            <a:off x="3525806" y="750592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8" name="object 1518"/>
          <p:cNvSpPr/>
          <p:nvPr/>
        </p:nvSpPr>
        <p:spPr>
          <a:xfrm>
            <a:off x="3526325" y="746436"/>
            <a:ext cx="0" cy="4351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19" name="object 1519"/>
          <p:cNvSpPr/>
          <p:nvPr/>
        </p:nvSpPr>
        <p:spPr>
          <a:xfrm>
            <a:off x="3528922" y="7505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0" name="object 1520"/>
          <p:cNvSpPr/>
          <p:nvPr/>
        </p:nvSpPr>
        <p:spPr>
          <a:xfrm>
            <a:off x="3522170" y="744878"/>
            <a:ext cx="7029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1281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1" name="object 1521"/>
          <p:cNvSpPr/>
          <p:nvPr/>
        </p:nvSpPr>
        <p:spPr>
          <a:xfrm>
            <a:off x="3522170" y="739684"/>
            <a:ext cx="0" cy="5355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0" y="9854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2" name="object 1522"/>
          <p:cNvSpPr/>
          <p:nvPr/>
        </p:nvSpPr>
        <p:spPr>
          <a:xfrm>
            <a:off x="3521650" y="73968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3" name="object 1523"/>
          <p:cNvSpPr/>
          <p:nvPr/>
        </p:nvSpPr>
        <p:spPr>
          <a:xfrm>
            <a:off x="3521650" y="739684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4" name="object 1524"/>
          <p:cNvSpPr/>
          <p:nvPr/>
        </p:nvSpPr>
        <p:spPr>
          <a:xfrm>
            <a:off x="3521650" y="1066932"/>
            <a:ext cx="0" cy="6359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82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5" name="object 1525"/>
          <p:cNvSpPr/>
          <p:nvPr/>
        </p:nvSpPr>
        <p:spPr>
          <a:xfrm>
            <a:off x="3521650" y="1073165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6" name="object 1526"/>
          <p:cNvSpPr/>
          <p:nvPr/>
        </p:nvSpPr>
        <p:spPr>
          <a:xfrm>
            <a:off x="3522170" y="1067970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854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7" name="object 1527"/>
          <p:cNvSpPr/>
          <p:nvPr/>
        </p:nvSpPr>
        <p:spPr>
          <a:xfrm>
            <a:off x="3522170" y="1067970"/>
            <a:ext cx="7029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8" name="object 1528"/>
          <p:cNvSpPr/>
          <p:nvPr/>
        </p:nvSpPr>
        <p:spPr>
          <a:xfrm>
            <a:off x="3528922" y="744359"/>
            <a:ext cx="0" cy="323655"/>
          </a:xfrm>
          <a:custGeom>
            <a:avLst/>
            <a:gdLst/>
            <a:ahLst/>
            <a:cxnLst/>
            <a:rect l="l" t="t" r="r" b="b"/>
            <a:pathLst>
              <a:path h="614044">
                <a:moveTo>
                  <a:pt x="0" y="0"/>
                </a:moveTo>
                <a:lnTo>
                  <a:pt x="0" y="613963"/>
                </a:lnTo>
              </a:path>
            </a:pathLst>
          </a:custGeom>
          <a:ln w="39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29" name="object 1529"/>
          <p:cNvSpPr/>
          <p:nvPr/>
        </p:nvSpPr>
        <p:spPr>
          <a:xfrm>
            <a:off x="3528922" y="106277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0" name="object 1530"/>
          <p:cNvSpPr/>
          <p:nvPr/>
        </p:nvSpPr>
        <p:spPr>
          <a:xfrm>
            <a:off x="3526325" y="1062257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1" name="object 1531"/>
          <p:cNvSpPr/>
          <p:nvPr/>
        </p:nvSpPr>
        <p:spPr>
          <a:xfrm>
            <a:off x="3525806" y="1062257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1970"/>
                </a:moveTo>
                <a:lnTo>
                  <a:pt x="492" y="19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2" name="object 1532"/>
          <p:cNvSpPr/>
          <p:nvPr/>
        </p:nvSpPr>
        <p:spPr>
          <a:xfrm>
            <a:off x="3525806" y="1062257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6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3" name="object 1533"/>
          <p:cNvSpPr/>
          <p:nvPr/>
        </p:nvSpPr>
        <p:spPr>
          <a:xfrm>
            <a:off x="3521650" y="1066931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4" name="object 1534"/>
          <p:cNvSpPr/>
          <p:nvPr/>
        </p:nvSpPr>
        <p:spPr>
          <a:xfrm>
            <a:off x="3499314" y="644106"/>
            <a:ext cx="5217971" cy="0"/>
          </a:xfrm>
          <a:custGeom>
            <a:avLst/>
            <a:gdLst/>
            <a:ahLst/>
            <a:cxnLst/>
            <a:rect l="l" t="t" r="r" b="b"/>
            <a:pathLst>
              <a:path w="9899650">
                <a:moveTo>
                  <a:pt x="9899298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5" name="object 1535"/>
          <p:cNvSpPr/>
          <p:nvPr/>
        </p:nvSpPr>
        <p:spPr>
          <a:xfrm>
            <a:off x="3499314" y="644106"/>
            <a:ext cx="0" cy="399632"/>
          </a:xfrm>
          <a:custGeom>
            <a:avLst/>
            <a:gdLst/>
            <a:ahLst/>
            <a:cxnLst/>
            <a:rect l="l" t="t" r="r" b="b"/>
            <a:pathLst>
              <a:path h="758189">
                <a:moveTo>
                  <a:pt x="0" y="0"/>
                </a:moveTo>
                <a:lnTo>
                  <a:pt x="0" y="75784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6" name="object 1536"/>
          <p:cNvSpPr/>
          <p:nvPr/>
        </p:nvSpPr>
        <p:spPr>
          <a:xfrm>
            <a:off x="3499314" y="1043557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7" name="object 1537"/>
          <p:cNvSpPr/>
          <p:nvPr/>
        </p:nvSpPr>
        <p:spPr>
          <a:xfrm>
            <a:off x="3502951" y="1043557"/>
            <a:ext cx="8367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0" y="0"/>
                </a:moveTo>
                <a:lnTo>
                  <a:pt x="1576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8" name="object 1538"/>
          <p:cNvSpPr/>
          <p:nvPr/>
        </p:nvSpPr>
        <p:spPr>
          <a:xfrm>
            <a:off x="3511261" y="1043557"/>
            <a:ext cx="7029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39" name="object 1539"/>
          <p:cNvSpPr/>
          <p:nvPr/>
        </p:nvSpPr>
        <p:spPr>
          <a:xfrm>
            <a:off x="3518014" y="1043557"/>
            <a:ext cx="0" cy="18743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477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0" name="object 1540"/>
          <p:cNvSpPr/>
          <p:nvPr/>
        </p:nvSpPr>
        <p:spPr>
          <a:xfrm>
            <a:off x="3499314" y="2942633"/>
            <a:ext cx="0" cy="2210023"/>
          </a:xfrm>
          <a:custGeom>
            <a:avLst/>
            <a:gdLst/>
            <a:ahLst/>
            <a:cxnLst/>
            <a:rect l="l" t="t" r="r" b="b"/>
            <a:pathLst>
              <a:path h="4192904">
                <a:moveTo>
                  <a:pt x="0" y="0"/>
                </a:moveTo>
                <a:lnTo>
                  <a:pt x="0" y="419229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1" name="object 1541"/>
          <p:cNvSpPr/>
          <p:nvPr/>
        </p:nvSpPr>
        <p:spPr>
          <a:xfrm>
            <a:off x="3499315" y="5385564"/>
            <a:ext cx="16400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0" y="0"/>
                </a:moveTo>
                <a:lnTo>
                  <a:pt x="3055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2" name="object 1542"/>
          <p:cNvSpPr/>
          <p:nvPr/>
        </p:nvSpPr>
        <p:spPr>
          <a:xfrm>
            <a:off x="3515417" y="5385564"/>
            <a:ext cx="5201905" cy="0"/>
          </a:xfrm>
          <a:custGeom>
            <a:avLst/>
            <a:gdLst/>
            <a:ahLst/>
            <a:cxnLst/>
            <a:rect l="l" t="t" r="r" b="b"/>
            <a:pathLst>
              <a:path w="9869169">
                <a:moveTo>
                  <a:pt x="0" y="0"/>
                </a:moveTo>
                <a:lnTo>
                  <a:pt x="9868748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3" name="object 1543"/>
          <p:cNvSpPr/>
          <p:nvPr/>
        </p:nvSpPr>
        <p:spPr>
          <a:xfrm>
            <a:off x="8717100" y="644106"/>
            <a:ext cx="0" cy="4508407"/>
          </a:xfrm>
          <a:custGeom>
            <a:avLst/>
            <a:gdLst/>
            <a:ahLst/>
            <a:cxnLst/>
            <a:rect l="l" t="t" r="r" b="b"/>
            <a:pathLst>
              <a:path h="8553450">
                <a:moveTo>
                  <a:pt x="0" y="8553112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4" name="object 1544"/>
          <p:cNvSpPr/>
          <p:nvPr/>
        </p:nvSpPr>
        <p:spPr>
          <a:xfrm>
            <a:off x="8337908" y="3044444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47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5" name="object 1545"/>
          <p:cNvSpPr/>
          <p:nvPr/>
        </p:nvSpPr>
        <p:spPr>
          <a:xfrm>
            <a:off x="7909369" y="3170668"/>
            <a:ext cx="428751" cy="0"/>
          </a:xfrm>
          <a:custGeom>
            <a:avLst/>
            <a:gdLst/>
            <a:ahLst/>
            <a:cxnLst/>
            <a:rect l="l" t="t" r="r" b="b"/>
            <a:pathLst>
              <a:path w="813434">
                <a:moveTo>
                  <a:pt x="813033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6" name="object 1546"/>
          <p:cNvSpPr/>
          <p:nvPr/>
        </p:nvSpPr>
        <p:spPr>
          <a:xfrm>
            <a:off x="7909368" y="3044444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23947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7" name="object 1547"/>
          <p:cNvSpPr/>
          <p:nvPr/>
        </p:nvSpPr>
        <p:spPr>
          <a:xfrm>
            <a:off x="7909369" y="3044444"/>
            <a:ext cx="428751" cy="0"/>
          </a:xfrm>
          <a:custGeom>
            <a:avLst/>
            <a:gdLst/>
            <a:ahLst/>
            <a:cxnLst/>
            <a:rect l="l" t="t" r="r" b="b"/>
            <a:pathLst>
              <a:path w="813434">
                <a:moveTo>
                  <a:pt x="0" y="0"/>
                </a:moveTo>
                <a:lnTo>
                  <a:pt x="81303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8" name="object 1548"/>
          <p:cNvSpPr/>
          <p:nvPr/>
        </p:nvSpPr>
        <p:spPr>
          <a:xfrm>
            <a:off x="7890149" y="3044444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47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49" name="object 1549"/>
          <p:cNvSpPr/>
          <p:nvPr/>
        </p:nvSpPr>
        <p:spPr>
          <a:xfrm>
            <a:off x="7461611" y="3170668"/>
            <a:ext cx="428751" cy="0"/>
          </a:xfrm>
          <a:custGeom>
            <a:avLst/>
            <a:gdLst/>
            <a:ahLst/>
            <a:cxnLst/>
            <a:rect l="l" t="t" r="r" b="b"/>
            <a:pathLst>
              <a:path w="813434">
                <a:moveTo>
                  <a:pt x="813033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0" name="object 1550"/>
          <p:cNvSpPr/>
          <p:nvPr/>
        </p:nvSpPr>
        <p:spPr>
          <a:xfrm>
            <a:off x="7461611" y="3044444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23947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1" name="object 1551"/>
          <p:cNvSpPr/>
          <p:nvPr/>
        </p:nvSpPr>
        <p:spPr>
          <a:xfrm>
            <a:off x="7461611" y="3044444"/>
            <a:ext cx="428751" cy="0"/>
          </a:xfrm>
          <a:custGeom>
            <a:avLst/>
            <a:gdLst/>
            <a:ahLst/>
            <a:cxnLst/>
            <a:rect l="l" t="t" r="r" b="b"/>
            <a:pathLst>
              <a:path w="813434">
                <a:moveTo>
                  <a:pt x="0" y="0"/>
                </a:moveTo>
                <a:lnTo>
                  <a:pt x="81303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2" name="object 1552"/>
          <p:cNvSpPr/>
          <p:nvPr/>
        </p:nvSpPr>
        <p:spPr>
          <a:xfrm>
            <a:off x="7266820" y="3346239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47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3" name="object 1553"/>
          <p:cNvSpPr/>
          <p:nvPr/>
        </p:nvSpPr>
        <p:spPr>
          <a:xfrm>
            <a:off x="6838801" y="3472463"/>
            <a:ext cx="428081" cy="0"/>
          </a:xfrm>
          <a:custGeom>
            <a:avLst/>
            <a:gdLst/>
            <a:ahLst/>
            <a:cxnLst/>
            <a:rect l="l" t="t" r="r" b="b"/>
            <a:pathLst>
              <a:path w="812165">
                <a:moveTo>
                  <a:pt x="812047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4" name="object 1554"/>
          <p:cNvSpPr/>
          <p:nvPr/>
        </p:nvSpPr>
        <p:spPr>
          <a:xfrm>
            <a:off x="6838801" y="3346239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23947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5" name="object 1555"/>
          <p:cNvSpPr/>
          <p:nvPr/>
        </p:nvSpPr>
        <p:spPr>
          <a:xfrm>
            <a:off x="6838801" y="3346239"/>
            <a:ext cx="428081" cy="0"/>
          </a:xfrm>
          <a:custGeom>
            <a:avLst/>
            <a:gdLst/>
            <a:ahLst/>
            <a:cxnLst/>
            <a:rect l="l" t="t" r="r" b="b"/>
            <a:pathLst>
              <a:path w="812165">
                <a:moveTo>
                  <a:pt x="0" y="0"/>
                </a:moveTo>
                <a:lnTo>
                  <a:pt x="81204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6" name="object 1556"/>
          <p:cNvSpPr/>
          <p:nvPr/>
        </p:nvSpPr>
        <p:spPr>
          <a:xfrm>
            <a:off x="6819062" y="3346239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47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7" name="object 1557"/>
          <p:cNvSpPr/>
          <p:nvPr/>
        </p:nvSpPr>
        <p:spPr>
          <a:xfrm>
            <a:off x="6390523" y="3472463"/>
            <a:ext cx="428751" cy="0"/>
          </a:xfrm>
          <a:custGeom>
            <a:avLst/>
            <a:gdLst/>
            <a:ahLst/>
            <a:cxnLst/>
            <a:rect l="l" t="t" r="r" b="b"/>
            <a:pathLst>
              <a:path w="813434">
                <a:moveTo>
                  <a:pt x="813033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8" name="object 1558"/>
          <p:cNvSpPr/>
          <p:nvPr/>
        </p:nvSpPr>
        <p:spPr>
          <a:xfrm>
            <a:off x="6390523" y="3346239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23947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59" name="object 1559"/>
          <p:cNvSpPr/>
          <p:nvPr/>
        </p:nvSpPr>
        <p:spPr>
          <a:xfrm>
            <a:off x="6390523" y="3346239"/>
            <a:ext cx="428751" cy="0"/>
          </a:xfrm>
          <a:custGeom>
            <a:avLst/>
            <a:gdLst/>
            <a:ahLst/>
            <a:cxnLst/>
            <a:rect l="l" t="t" r="r" b="b"/>
            <a:pathLst>
              <a:path w="813434">
                <a:moveTo>
                  <a:pt x="0" y="0"/>
                </a:moveTo>
                <a:lnTo>
                  <a:pt x="81303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0" name="object 1560"/>
          <p:cNvSpPr/>
          <p:nvPr/>
        </p:nvSpPr>
        <p:spPr>
          <a:xfrm>
            <a:off x="6196252" y="3044444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47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1" name="object 1561"/>
          <p:cNvSpPr/>
          <p:nvPr/>
        </p:nvSpPr>
        <p:spPr>
          <a:xfrm>
            <a:off x="5767713" y="3170668"/>
            <a:ext cx="428751" cy="0"/>
          </a:xfrm>
          <a:custGeom>
            <a:avLst/>
            <a:gdLst/>
            <a:ahLst/>
            <a:cxnLst/>
            <a:rect l="l" t="t" r="r" b="b"/>
            <a:pathLst>
              <a:path w="813434">
                <a:moveTo>
                  <a:pt x="813033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2" name="object 1562"/>
          <p:cNvSpPr/>
          <p:nvPr/>
        </p:nvSpPr>
        <p:spPr>
          <a:xfrm>
            <a:off x="5767713" y="3044444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23947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3" name="object 1563"/>
          <p:cNvSpPr/>
          <p:nvPr/>
        </p:nvSpPr>
        <p:spPr>
          <a:xfrm>
            <a:off x="5767713" y="3044444"/>
            <a:ext cx="428751" cy="0"/>
          </a:xfrm>
          <a:custGeom>
            <a:avLst/>
            <a:gdLst/>
            <a:ahLst/>
            <a:cxnLst/>
            <a:rect l="l" t="t" r="r" b="b"/>
            <a:pathLst>
              <a:path w="813434">
                <a:moveTo>
                  <a:pt x="0" y="0"/>
                </a:moveTo>
                <a:lnTo>
                  <a:pt x="81303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4" name="object 1564"/>
          <p:cNvSpPr/>
          <p:nvPr/>
        </p:nvSpPr>
        <p:spPr>
          <a:xfrm>
            <a:off x="5747974" y="3044444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0"/>
                </a:moveTo>
                <a:lnTo>
                  <a:pt x="0" y="23947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5" name="object 1565"/>
          <p:cNvSpPr/>
          <p:nvPr/>
        </p:nvSpPr>
        <p:spPr>
          <a:xfrm>
            <a:off x="5319955" y="3170668"/>
            <a:ext cx="428081" cy="0"/>
          </a:xfrm>
          <a:custGeom>
            <a:avLst/>
            <a:gdLst/>
            <a:ahLst/>
            <a:cxnLst/>
            <a:rect l="l" t="t" r="r" b="b"/>
            <a:pathLst>
              <a:path w="812165">
                <a:moveTo>
                  <a:pt x="812047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6" name="object 1566"/>
          <p:cNvSpPr/>
          <p:nvPr/>
        </p:nvSpPr>
        <p:spPr>
          <a:xfrm>
            <a:off x="5319955" y="3044444"/>
            <a:ext cx="0" cy="126516"/>
          </a:xfrm>
          <a:custGeom>
            <a:avLst/>
            <a:gdLst/>
            <a:ahLst/>
            <a:cxnLst/>
            <a:rect l="l" t="t" r="r" b="b"/>
            <a:pathLst>
              <a:path h="240029">
                <a:moveTo>
                  <a:pt x="0" y="23947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7" name="object 1567"/>
          <p:cNvSpPr/>
          <p:nvPr/>
        </p:nvSpPr>
        <p:spPr>
          <a:xfrm>
            <a:off x="5319955" y="3044444"/>
            <a:ext cx="428081" cy="0"/>
          </a:xfrm>
          <a:custGeom>
            <a:avLst/>
            <a:gdLst/>
            <a:ahLst/>
            <a:cxnLst/>
            <a:rect l="l" t="t" r="r" b="b"/>
            <a:pathLst>
              <a:path w="812165">
                <a:moveTo>
                  <a:pt x="0" y="0"/>
                </a:moveTo>
                <a:lnTo>
                  <a:pt x="81204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8" name="object 1568"/>
          <p:cNvSpPr/>
          <p:nvPr/>
        </p:nvSpPr>
        <p:spPr>
          <a:xfrm>
            <a:off x="8336868" y="864869"/>
            <a:ext cx="102849" cy="472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69" name="object 1569"/>
          <p:cNvSpPr/>
          <p:nvPr/>
        </p:nvSpPr>
        <p:spPr>
          <a:xfrm>
            <a:off x="3897206" y="853961"/>
            <a:ext cx="102849" cy="477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0" name="object 1570"/>
          <p:cNvSpPr/>
          <p:nvPr/>
        </p:nvSpPr>
        <p:spPr>
          <a:xfrm>
            <a:off x="8717619" y="5385564"/>
            <a:ext cx="0" cy="37921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719411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1" name="object 1571"/>
          <p:cNvSpPr/>
          <p:nvPr/>
        </p:nvSpPr>
        <p:spPr>
          <a:xfrm>
            <a:off x="3499315" y="5385564"/>
            <a:ext cx="5218305" cy="0"/>
          </a:xfrm>
          <a:custGeom>
            <a:avLst/>
            <a:gdLst/>
            <a:ahLst/>
            <a:cxnLst/>
            <a:rect l="l" t="t" r="r" b="b"/>
            <a:pathLst>
              <a:path w="9900285">
                <a:moveTo>
                  <a:pt x="9900284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2" name="object 1572"/>
          <p:cNvSpPr/>
          <p:nvPr/>
        </p:nvSpPr>
        <p:spPr>
          <a:xfrm>
            <a:off x="3499314" y="5385564"/>
            <a:ext cx="0" cy="379215"/>
          </a:xfrm>
          <a:custGeom>
            <a:avLst/>
            <a:gdLst/>
            <a:ahLst/>
            <a:cxnLst/>
            <a:rect l="l" t="t" r="r" b="b"/>
            <a:pathLst>
              <a:path h="719454">
                <a:moveTo>
                  <a:pt x="0" y="0"/>
                </a:moveTo>
                <a:lnTo>
                  <a:pt x="0" y="71941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3" name="object 1573"/>
          <p:cNvSpPr/>
          <p:nvPr/>
        </p:nvSpPr>
        <p:spPr>
          <a:xfrm>
            <a:off x="8717639" y="2962367"/>
            <a:ext cx="1201238" cy="0"/>
          </a:xfrm>
          <a:custGeom>
            <a:avLst/>
            <a:gdLst/>
            <a:ahLst/>
            <a:cxnLst/>
            <a:rect l="l" t="t" r="r" b="b"/>
            <a:pathLst>
              <a:path w="2279015">
                <a:moveTo>
                  <a:pt x="227843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4" name="object 1574"/>
          <p:cNvSpPr/>
          <p:nvPr/>
        </p:nvSpPr>
        <p:spPr>
          <a:xfrm>
            <a:off x="8717639" y="2942632"/>
            <a:ext cx="1201238" cy="0"/>
          </a:xfrm>
          <a:custGeom>
            <a:avLst/>
            <a:gdLst/>
            <a:ahLst/>
            <a:cxnLst/>
            <a:rect l="l" t="t" r="r" b="b"/>
            <a:pathLst>
              <a:path w="2279015">
                <a:moveTo>
                  <a:pt x="0" y="0"/>
                </a:moveTo>
                <a:lnTo>
                  <a:pt x="227843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5" name="object 1575"/>
          <p:cNvSpPr/>
          <p:nvPr/>
        </p:nvSpPr>
        <p:spPr>
          <a:xfrm>
            <a:off x="8717639" y="3643876"/>
            <a:ext cx="1201238" cy="0"/>
          </a:xfrm>
          <a:custGeom>
            <a:avLst/>
            <a:gdLst/>
            <a:ahLst/>
            <a:cxnLst/>
            <a:rect l="l" t="t" r="r" b="b"/>
            <a:pathLst>
              <a:path w="2279015">
                <a:moveTo>
                  <a:pt x="2278437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6" name="object 1576"/>
          <p:cNvSpPr/>
          <p:nvPr/>
        </p:nvSpPr>
        <p:spPr>
          <a:xfrm>
            <a:off x="8717639" y="3624140"/>
            <a:ext cx="1201238" cy="0"/>
          </a:xfrm>
          <a:custGeom>
            <a:avLst/>
            <a:gdLst/>
            <a:ahLst/>
            <a:cxnLst/>
            <a:rect l="l" t="t" r="r" b="b"/>
            <a:pathLst>
              <a:path w="2279015">
                <a:moveTo>
                  <a:pt x="0" y="0"/>
                </a:moveTo>
                <a:lnTo>
                  <a:pt x="227843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7" name="object 1577"/>
          <p:cNvSpPr/>
          <p:nvPr/>
        </p:nvSpPr>
        <p:spPr>
          <a:xfrm>
            <a:off x="2262525" y="2942633"/>
            <a:ext cx="1237051" cy="0"/>
          </a:xfrm>
          <a:custGeom>
            <a:avLst/>
            <a:gdLst/>
            <a:ahLst/>
            <a:cxnLst/>
            <a:rect l="l" t="t" r="r" b="b"/>
            <a:pathLst>
              <a:path w="2346960">
                <a:moveTo>
                  <a:pt x="0" y="0"/>
                </a:moveTo>
                <a:lnTo>
                  <a:pt x="23464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8" name="object 1578"/>
          <p:cNvSpPr/>
          <p:nvPr/>
        </p:nvSpPr>
        <p:spPr>
          <a:xfrm>
            <a:off x="2262525" y="2962372"/>
            <a:ext cx="1237051" cy="0"/>
          </a:xfrm>
          <a:custGeom>
            <a:avLst/>
            <a:gdLst/>
            <a:ahLst/>
            <a:cxnLst/>
            <a:rect l="l" t="t" r="r" b="b"/>
            <a:pathLst>
              <a:path w="2346960">
                <a:moveTo>
                  <a:pt x="234646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79" name="object 1579"/>
          <p:cNvSpPr/>
          <p:nvPr/>
        </p:nvSpPr>
        <p:spPr>
          <a:xfrm>
            <a:off x="2262525" y="2942634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0" name="object 1580"/>
          <p:cNvSpPr/>
          <p:nvPr/>
        </p:nvSpPr>
        <p:spPr>
          <a:xfrm>
            <a:off x="3499314" y="2942634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1" name="object 1581"/>
          <p:cNvSpPr/>
          <p:nvPr/>
        </p:nvSpPr>
        <p:spPr>
          <a:xfrm>
            <a:off x="2262525" y="3624140"/>
            <a:ext cx="1237051" cy="0"/>
          </a:xfrm>
          <a:custGeom>
            <a:avLst/>
            <a:gdLst/>
            <a:ahLst/>
            <a:cxnLst/>
            <a:rect l="l" t="t" r="r" b="b"/>
            <a:pathLst>
              <a:path w="2346960">
                <a:moveTo>
                  <a:pt x="0" y="0"/>
                </a:moveTo>
                <a:lnTo>
                  <a:pt x="23464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2" name="object 1582"/>
          <p:cNvSpPr/>
          <p:nvPr/>
        </p:nvSpPr>
        <p:spPr>
          <a:xfrm>
            <a:off x="2262525" y="3643878"/>
            <a:ext cx="1237051" cy="0"/>
          </a:xfrm>
          <a:custGeom>
            <a:avLst/>
            <a:gdLst/>
            <a:ahLst/>
            <a:cxnLst/>
            <a:rect l="l" t="t" r="r" b="b"/>
            <a:pathLst>
              <a:path w="2346960">
                <a:moveTo>
                  <a:pt x="234646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3" name="object 1583"/>
          <p:cNvSpPr/>
          <p:nvPr/>
        </p:nvSpPr>
        <p:spPr>
          <a:xfrm>
            <a:off x="2262525" y="3624140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4" name="object 1584"/>
          <p:cNvSpPr/>
          <p:nvPr/>
        </p:nvSpPr>
        <p:spPr>
          <a:xfrm>
            <a:off x="3499314" y="3624140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5" name="object 1585"/>
          <p:cNvSpPr/>
          <p:nvPr/>
        </p:nvSpPr>
        <p:spPr>
          <a:xfrm>
            <a:off x="3537753" y="1179650"/>
            <a:ext cx="0" cy="4109110"/>
          </a:xfrm>
          <a:custGeom>
            <a:avLst/>
            <a:gdLst/>
            <a:ahLst/>
            <a:cxnLst/>
            <a:rect l="l" t="t" r="r" b="b"/>
            <a:pathLst>
              <a:path h="7795895">
                <a:moveTo>
                  <a:pt x="0" y="7795266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6" name="object 1586"/>
          <p:cNvSpPr/>
          <p:nvPr/>
        </p:nvSpPr>
        <p:spPr>
          <a:xfrm>
            <a:off x="3521650" y="1179650"/>
            <a:ext cx="16400" cy="0"/>
          </a:xfrm>
          <a:custGeom>
            <a:avLst/>
            <a:gdLst/>
            <a:ahLst/>
            <a:cxnLst/>
            <a:rect l="l" t="t" r="r" b="b"/>
            <a:pathLst>
              <a:path w="31114">
                <a:moveTo>
                  <a:pt x="3055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7" name="object 1587"/>
          <p:cNvSpPr/>
          <p:nvPr/>
        </p:nvSpPr>
        <p:spPr>
          <a:xfrm>
            <a:off x="3518014" y="1183806"/>
            <a:ext cx="0" cy="1272194"/>
          </a:xfrm>
          <a:custGeom>
            <a:avLst/>
            <a:gdLst/>
            <a:ahLst/>
            <a:cxnLst/>
            <a:rect l="l" t="t" r="r" b="b"/>
            <a:pathLst>
              <a:path h="2413635">
                <a:moveTo>
                  <a:pt x="0" y="0"/>
                </a:moveTo>
                <a:lnTo>
                  <a:pt x="0" y="241347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8" name="object 1588"/>
          <p:cNvSpPr/>
          <p:nvPr/>
        </p:nvSpPr>
        <p:spPr>
          <a:xfrm>
            <a:off x="3518014" y="5152335"/>
            <a:ext cx="0" cy="136223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8199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89" name="object 1589"/>
          <p:cNvSpPr/>
          <p:nvPr/>
        </p:nvSpPr>
        <p:spPr>
          <a:xfrm>
            <a:off x="3518015" y="5288429"/>
            <a:ext cx="1974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0" name="object 1590"/>
          <p:cNvSpPr/>
          <p:nvPr/>
        </p:nvSpPr>
        <p:spPr>
          <a:xfrm>
            <a:off x="3520611" y="1179650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1" name="object 1591"/>
          <p:cNvSpPr/>
          <p:nvPr/>
        </p:nvSpPr>
        <p:spPr>
          <a:xfrm>
            <a:off x="3518014" y="1179650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2" name="object 1592"/>
          <p:cNvSpPr/>
          <p:nvPr/>
        </p:nvSpPr>
        <p:spPr>
          <a:xfrm>
            <a:off x="8698400" y="1092384"/>
            <a:ext cx="0" cy="4060243"/>
          </a:xfrm>
          <a:custGeom>
            <a:avLst/>
            <a:gdLst/>
            <a:ahLst/>
            <a:cxnLst/>
            <a:rect l="l" t="t" r="r" b="b"/>
            <a:pathLst>
              <a:path h="7703184">
                <a:moveTo>
                  <a:pt x="0" y="770263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3" name="object 1593"/>
          <p:cNvSpPr/>
          <p:nvPr/>
        </p:nvSpPr>
        <p:spPr>
          <a:xfrm>
            <a:off x="8678661" y="1092384"/>
            <a:ext cx="19747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37448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4" name="object 1594"/>
          <p:cNvSpPr/>
          <p:nvPr/>
        </p:nvSpPr>
        <p:spPr>
          <a:xfrm>
            <a:off x="8678661" y="1092384"/>
            <a:ext cx="0" cy="4060243"/>
          </a:xfrm>
          <a:custGeom>
            <a:avLst/>
            <a:gdLst/>
            <a:ahLst/>
            <a:cxnLst/>
            <a:rect l="l" t="t" r="r" b="b"/>
            <a:pathLst>
              <a:path h="7703184">
                <a:moveTo>
                  <a:pt x="0" y="0"/>
                </a:moveTo>
                <a:lnTo>
                  <a:pt x="0" y="770263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5" name="object 1595"/>
          <p:cNvSpPr/>
          <p:nvPr/>
        </p:nvSpPr>
        <p:spPr>
          <a:xfrm>
            <a:off x="8678661" y="5152335"/>
            <a:ext cx="19747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6" name="object 1596"/>
          <p:cNvSpPr/>
          <p:nvPr/>
        </p:nvSpPr>
        <p:spPr>
          <a:xfrm>
            <a:off x="6271052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7" name="object 1597"/>
          <p:cNvSpPr/>
          <p:nvPr/>
        </p:nvSpPr>
        <p:spPr>
          <a:xfrm>
            <a:off x="6271052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8" name="object 1598"/>
          <p:cNvSpPr/>
          <p:nvPr/>
        </p:nvSpPr>
        <p:spPr>
          <a:xfrm>
            <a:off x="6271052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599" name="object 1599"/>
          <p:cNvSpPr/>
          <p:nvPr/>
        </p:nvSpPr>
        <p:spPr>
          <a:xfrm>
            <a:off x="6310010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0" name="object 1600"/>
          <p:cNvSpPr/>
          <p:nvPr/>
        </p:nvSpPr>
        <p:spPr>
          <a:xfrm>
            <a:off x="5906924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1" name="object 1601"/>
          <p:cNvSpPr/>
          <p:nvPr/>
        </p:nvSpPr>
        <p:spPr>
          <a:xfrm>
            <a:off x="5906924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2" name="object 1602"/>
          <p:cNvSpPr/>
          <p:nvPr/>
        </p:nvSpPr>
        <p:spPr>
          <a:xfrm>
            <a:off x="5906924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3" name="object 1603"/>
          <p:cNvSpPr/>
          <p:nvPr/>
        </p:nvSpPr>
        <p:spPr>
          <a:xfrm>
            <a:off x="5945882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4" name="object 1604"/>
          <p:cNvSpPr/>
          <p:nvPr/>
        </p:nvSpPr>
        <p:spPr>
          <a:xfrm>
            <a:off x="5543315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5" name="object 1605"/>
          <p:cNvSpPr/>
          <p:nvPr/>
        </p:nvSpPr>
        <p:spPr>
          <a:xfrm>
            <a:off x="5543315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6" name="object 1606"/>
          <p:cNvSpPr/>
          <p:nvPr/>
        </p:nvSpPr>
        <p:spPr>
          <a:xfrm>
            <a:off x="5543315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7" name="object 1607"/>
          <p:cNvSpPr/>
          <p:nvPr/>
        </p:nvSpPr>
        <p:spPr>
          <a:xfrm>
            <a:off x="5582273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8" name="object 1608"/>
          <p:cNvSpPr/>
          <p:nvPr/>
        </p:nvSpPr>
        <p:spPr>
          <a:xfrm>
            <a:off x="5179706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09" name="object 1609"/>
          <p:cNvSpPr/>
          <p:nvPr/>
        </p:nvSpPr>
        <p:spPr>
          <a:xfrm>
            <a:off x="5179706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0" name="object 1610"/>
          <p:cNvSpPr/>
          <p:nvPr/>
        </p:nvSpPr>
        <p:spPr>
          <a:xfrm>
            <a:off x="5179706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1" name="object 1611"/>
          <p:cNvSpPr/>
          <p:nvPr/>
        </p:nvSpPr>
        <p:spPr>
          <a:xfrm>
            <a:off x="5218664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2" name="object 1612"/>
          <p:cNvSpPr/>
          <p:nvPr/>
        </p:nvSpPr>
        <p:spPr>
          <a:xfrm>
            <a:off x="4816097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3" name="object 1613"/>
          <p:cNvSpPr/>
          <p:nvPr/>
        </p:nvSpPr>
        <p:spPr>
          <a:xfrm>
            <a:off x="4816097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4" name="object 1614"/>
          <p:cNvSpPr/>
          <p:nvPr/>
        </p:nvSpPr>
        <p:spPr>
          <a:xfrm>
            <a:off x="4816097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5" name="object 1615"/>
          <p:cNvSpPr/>
          <p:nvPr/>
        </p:nvSpPr>
        <p:spPr>
          <a:xfrm>
            <a:off x="4855055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6" name="object 1616"/>
          <p:cNvSpPr/>
          <p:nvPr/>
        </p:nvSpPr>
        <p:spPr>
          <a:xfrm>
            <a:off x="4088360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7" name="object 1617"/>
          <p:cNvSpPr/>
          <p:nvPr/>
        </p:nvSpPr>
        <p:spPr>
          <a:xfrm>
            <a:off x="4088360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8" name="object 1618"/>
          <p:cNvSpPr/>
          <p:nvPr/>
        </p:nvSpPr>
        <p:spPr>
          <a:xfrm>
            <a:off x="4088360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19" name="object 1619"/>
          <p:cNvSpPr/>
          <p:nvPr/>
        </p:nvSpPr>
        <p:spPr>
          <a:xfrm>
            <a:off x="4127318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0" name="object 1620"/>
          <p:cNvSpPr/>
          <p:nvPr/>
        </p:nvSpPr>
        <p:spPr>
          <a:xfrm>
            <a:off x="6634660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1" name="object 1621"/>
          <p:cNvSpPr/>
          <p:nvPr/>
        </p:nvSpPr>
        <p:spPr>
          <a:xfrm>
            <a:off x="6634660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2" name="object 1622"/>
          <p:cNvSpPr/>
          <p:nvPr/>
        </p:nvSpPr>
        <p:spPr>
          <a:xfrm>
            <a:off x="6634660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3" name="object 1623"/>
          <p:cNvSpPr/>
          <p:nvPr/>
        </p:nvSpPr>
        <p:spPr>
          <a:xfrm>
            <a:off x="6673619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4" name="object 1624"/>
          <p:cNvSpPr/>
          <p:nvPr/>
        </p:nvSpPr>
        <p:spPr>
          <a:xfrm>
            <a:off x="7361878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5" name="object 1625"/>
          <p:cNvSpPr/>
          <p:nvPr/>
        </p:nvSpPr>
        <p:spPr>
          <a:xfrm>
            <a:off x="7361878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6" name="object 1626"/>
          <p:cNvSpPr/>
          <p:nvPr/>
        </p:nvSpPr>
        <p:spPr>
          <a:xfrm>
            <a:off x="7361878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7" name="object 1627"/>
          <p:cNvSpPr/>
          <p:nvPr/>
        </p:nvSpPr>
        <p:spPr>
          <a:xfrm>
            <a:off x="7400836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8" name="object 1628"/>
          <p:cNvSpPr/>
          <p:nvPr/>
        </p:nvSpPr>
        <p:spPr>
          <a:xfrm>
            <a:off x="8089615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29" name="object 1629"/>
          <p:cNvSpPr/>
          <p:nvPr/>
        </p:nvSpPr>
        <p:spPr>
          <a:xfrm>
            <a:off x="8089615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0" name="object 1630"/>
          <p:cNvSpPr/>
          <p:nvPr/>
        </p:nvSpPr>
        <p:spPr>
          <a:xfrm>
            <a:off x="8089615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1" name="object 1631"/>
          <p:cNvSpPr/>
          <p:nvPr/>
        </p:nvSpPr>
        <p:spPr>
          <a:xfrm>
            <a:off x="8128573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2" name="object 1632"/>
          <p:cNvSpPr/>
          <p:nvPr/>
        </p:nvSpPr>
        <p:spPr>
          <a:xfrm>
            <a:off x="8453224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3" name="object 1633"/>
          <p:cNvSpPr/>
          <p:nvPr/>
        </p:nvSpPr>
        <p:spPr>
          <a:xfrm>
            <a:off x="8453224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4" name="object 1634"/>
          <p:cNvSpPr/>
          <p:nvPr/>
        </p:nvSpPr>
        <p:spPr>
          <a:xfrm>
            <a:off x="8453224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5" name="object 1635"/>
          <p:cNvSpPr/>
          <p:nvPr/>
        </p:nvSpPr>
        <p:spPr>
          <a:xfrm>
            <a:off x="8492182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6" name="object 1636"/>
          <p:cNvSpPr/>
          <p:nvPr/>
        </p:nvSpPr>
        <p:spPr>
          <a:xfrm>
            <a:off x="3032337" y="1160950"/>
            <a:ext cx="0" cy="371517"/>
          </a:xfrm>
          <a:custGeom>
            <a:avLst/>
            <a:gdLst/>
            <a:ahLst/>
            <a:cxnLst/>
            <a:rect l="l" t="t" r="r" b="b"/>
            <a:pathLst>
              <a:path h="704850">
                <a:moveTo>
                  <a:pt x="0" y="0"/>
                </a:moveTo>
                <a:lnTo>
                  <a:pt x="0" y="704629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7" name="object 1637"/>
          <p:cNvSpPr/>
          <p:nvPr/>
        </p:nvSpPr>
        <p:spPr>
          <a:xfrm>
            <a:off x="3032337" y="1532351"/>
            <a:ext cx="23094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0" y="0"/>
                </a:moveTo>
                <a:lnTo>
                  <a:pt x="43361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8" name="object 1638"/>
          <p:cNvSpPr/>
          <p:nvPr/>
        </p:nvSpPr>
        <p:spPr>
          <a:xfrm>
            <a:off x="3055192" y="1516768"/>
            <a:ext cx="0" cy="15731"/>
          </a:xfrm>
          <a:custGeom>
            <a:avLst/>
            <a:gdLst/>
            <a:ahLst/>
            <a:cxnLst/>
            <a:rect l="l" t="t" r="r" b="b"/>
            <a:pathLst>
              <a:path h="29844">
                <a:moveTo>
                  <a:pt x="0" y="29564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39" name="object 1639"/>
          <p:cNvSpPr/>
          <p:nvPr/>
        </p:nvSpPr>
        <p:spPr>
          <a:xfrm>
            <a:off x="3055192" y="1419632"/>
            <a:ext cx="0" cy="8936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16950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0" name="object 1640"/>
          <p:cNvSpPr/>
          <p:nvPr/>
        </p:nvSpPr>
        <p:spPr>
          <a:xfrm>
            <a:off x="3055192" y="1299641"/>
            <a:ext cx="0" cy="2209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39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1" name="object 1641"/>
          <p:cNvSpPr/>
          <p:nvPr/>
        </p:nvSpPr>
        <p:spPr>
          <a:xfrm>
            <a:off x="3055192" y="1370285"/>
            <a:ext cx="0" cy="41168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854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2" name="object 1642"/>
          <p:cNvSpPr/>
          <p:nvPr/>
        </p:nvSpPr>
        <p:spPr>
          <a:xfrm>
            <a:off x="3055192" y="1183805"/>
            <a:ext cx="0" cy="108108"/>
          </a:xfrm>
          <a:custGeom>
            <a:avLst/>
            <a:gdLst/>
            <a:ahLst/>
            <a:cxnLst/>
            <a:rect l="l" t="t" r="r" b="b"/>
            <a:pathLst>
              <a:path h="205105">
                <a:moveTo>
                  <a:pt x="0" y="204982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3" name="object 1643"/>
          <p:cNvSpPr/>
          <p:nvPr/>
        </p:nvSpPr>
        <p:spPr>
          <a:xfrm>
            <a:off x="3038051" y="1160950"/>
            <a:ext cx="17404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2521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4" name="object 1644"/>
          <p:cNvSpPr/>
          <p:nvPr/>
        </p:nvSpPr>
        <p:spPr>
          <a:xfrm>
            <a:off x="3032337" y="1160950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5" name="object 1645"/>
          <p:cNvSpPr/>
          <p:nvPr/>
        </p:nvSpPr>
        <p:spPr>
          <a:xfrm>
            <a:off x="3032337" y="2437737"/>
            <a:ext cx="0" cy="41168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54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6" name="object 1646"/>
          <p:cNvSpPr/>
          <p:nvPr/>
        </p:nvSpPr>
        <p:spPr>
          <a:xfrm>
            <a:off x="3032337" y="2478772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7" name="object 1647"/>
          <p:cNvSpPr/>
          <p:nvPr/>
        </p:nvSpPr>
        <p:spPr>
          <a:xfrm>
            <a:off x="3038051" y="2478772"/>
            <a:ext cx="17404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21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8" name="object 1648"/>
          <p:cNvSpPr/>
          <p:nvPr/>
        </p:nvSpPr>
        <p:spPr>
          <a:xfrm>
            <a:off x="3055192" y="2437737"/>
            <a:ext cx="0" cy="18408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34492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49" name="object 1649"/>
          <p:cNvSpPr/>
          <p:nvPr/>
        </p:nvSpPr>
        <p:spPr>
          <a:xfrm>
            <a:off x="3032337" y="2437737"/>
            <a:ext cx="23094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361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0" name="object 1650"/>
          <p:cNvSpPr/>
          <p:nvPr/>
        </p:nvSpPr>
        <p:spPr>
          <a:xfrm>
            <a:off x="3038181" y="1165365"/>
            <a:ext cx="0" cy="367166"/>
          </a:xfrm>
          <a:custGeom>
            <a:avLst/>
            <a:gdLst/>
            <a:ahLst/>
            <a:cxnLst/>
            <a:rect l="l" t="t" r="r" b="b"/>
            <a:pathLst>
              <a:path h="696594">
                <a:moveTo>
                  <a:pt x="0" y="0"/>
                </a:moveTo>
                <a:lnTo>
                  <a:pt x="0" y="696252"/>
                </a:lnTo>
              </a:path>
            </a:pathLst>
          </a:custGeom>
          <a:ln w="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1" name="object 1651"/>
          <p:cNvSpPr/>
          <p:nvPr/>
        </p:nvSpPr>
        <p:spPr>
          <a:xfrm>
            <a:off x="3038050" y="2437736"/>
            <a:ext cx="0" cy="34809"/>
          </a:xfrm>
          <a:custGeom>
            <a:avLst/>
            <a:gdLst/>
            <a:ahLst/>
            <a:cxnLst/>
            <a:rect l="l" t="t" r="r" b="b"/>
            <a:pathLst>
              <a:path h="66039">
                <a:moveTo>
                  <a:pt x="0" y="66028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2" name="object 1652"/>
          <p:cNvSpPr/>
          <p:nvPr/>
        </p:nvSpPr>
        <p:spPr>
          <a:xfrm>
            <a:off x="3054153" y="1515729"/>
            <a:ext cx="0" cy="16735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53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3" name="object 1653"/>
          <p:cNvSpPr/>
          <p:nvPr/>
        </p:nvSpPr>
        <p:spPr>
          <a:xfrm>
            <a:off x="3054153" y="1510014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4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4" name="object 1654"/>
          <p:cNvSpPr/>
          <p:nvPr/>
        </p:nvSpPr>
        <p:spPr>
          <a:xfrm>
            <a:off x="3054153" y="1418593"/>
            <a:ext cx="0" cy="91708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173447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5" name="object 1655"/>
          <p:cNvSpPr/>
          <p:nvPr/>
        </p:nvSpPr>
        <p:spPr>
          <a:xfrm>
            <a:off x="3054153" y="1412360"/>
            <a:ext cx="0" cy="6359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82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6" name="object 1656"/>
          <p:cNvSpPr/>
          <p:nvPr/>
        </p:nvSpPr>
        <p:spPr>
          <a:xfrm>
            <a:off x="3054153" y="1298603"/>
            <a:ext cx="0" cy="2309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36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7" name="object 1657"/>
          <p:cNvSpPr/>
          <p:nvPr/>
        </p:nvSpPr>
        <p:spPr>
          <a:xfrm>
            <a:off x="3054153" y="1370285"/>
            <a:ext cx="0" cy="42172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8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8" name="object 1658"/>
          <p:cNvSpPr/>
          <p:nvPr/>
        </p:nvSpPr>
        <p:spPr>
          <a:xfrm>
            <a:off x="3054153" y="1292888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4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59" name="object 1659"/>
          <p:cNvSpPr/>
          <p:nvPr/>
        </p:nvSpPr>
        <p:spPr>
          <a:xfrm>
            <a:off x="3054153" y="1182767"/>
            <a:ext cx="0" cy="110451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8924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0" name="object 1660"/>
          <p:cNvSpPr/>
          <p:nvPr/>
        </p:nvSpPr>
        <p:spPr>
          <a:xfrm>
            <a:off x="3054153" y="2437736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1" name="object 1661"/>
          <p:cNvSpPr/>
          <p:nvPr/>
        </p:nvSpPr>
        <p:spPr>
          <a:xfrm>
            <a:off x="3044284" y="1172897"/>
            <a:ext cx="0" cy="359468"/>
          </a:xfrm>
          <a:custGeom>
            <a:avLst/>
            <a:gdLst/>
            <a:ahLst/>
            <a:cxnLst/>
            <a:rect l="l" t="t" r="r" b="b"/>
            <a:pathLst>
              <a:path h="681989">
                <a:moveTo>
                  <a:pt x="0" y="681962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2" name="object 1662"/>
          <p:cNvSpPr/>
          <p:nvPr/>
        </p:nvSpPr>
        <p:spPr>
          <a:xfrm>
            <a:off x="3044284" y="2437737"/>
            <a:ext cx="0" cy="28784"/>
          </a:xfrm>
          <a:custGeom>
            <a:avLst/>
            <a:gdLst/>
            <a:ahLst/>
            <a:cxnLst/>
            <a:rect l="l" t="t" r="r" b="b"/>
            <a:pathLst>
              <a:path h="54610">
                <a:moveTo>
                  <a:pt x="0" y="54202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3" name="object 1663"/>
          <p:cNvSpPr/>
          <p:nvPr/>
        </p:nvSpPr>
        <p:spPr>
          <a:xfrm>
            <a:off x="3043245" y="1171859"/>
            <a:ext cx="0" cy="360806"/>
          </a:xfrm>
          <a:custGeom>
            <a:avLst/>
            <a:gdLst/>
            <a:ahLst/>
            <a:cxnLst/>
            <a:rect l="l" t="t" r="r" b="b"/>
            <a:pathLst>
              <a:path h="684530">
                <a:moveTo>
                  <a:pt x="0" y="683933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4" name="object 1664"/>
          <p:cNvSpPr/>
          <p:nvPr/>
        </p:nvSpPr>
        <p:spPr>
          <a:xfrm>
            <a:off x="3043245" y="2437737"/>
            <a:ext cx="0" cy="30458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57158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5" name="object 1665"/>
          <p:cNvSpPr/>
          <p:nvPr/>
        </p:nvSpPr>
        <p:spPr>
          <a:xfrm>
            <a:off x="3039608" y="1168222"/>
            <a:ext cx="0" cy="364153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690832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6" name="object 1666"/>
          <p:cNvSpPr/>
          <p:nvPr/>
        </p:nvSpPr>
        <p:spPr>
          <a:xfrm>
            <a:off x="3039608" y="2437737"/>
            <a:ext cx="0" cy="33470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6307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7" name="object 1667"/>
          <p:cNvSpPr/>
          <p:nvPr/>
        </p:nvSpPr>
        <p:spPr>
          <a:xfrm>
            <a:off x="3055192" y="2478772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463" y="-5420"/>
                </a:moveTo>
                <a:lnTo>
                  <a:pt x="2463" y="542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8" name="object 1668"/>
          <p:cNvSpPr/>
          <p:nvPr/>
        </p:nvSpPr>
        <p:spPr>
          <a:xfrm>
            <a:off x="3057789" y="2455917"/>
            <a:ext cx="0" cy="2309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43361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69" name="object 1669"/>
          <p:cNvSpPr/>
          <p:nvPr/>
        </p:nvSpPr>
        <p:spPr>
          <a:xfrm>
            <a:off x="3056490" y="2453060"/>
            <a:ext cx="0" cy="6025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084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0" name="object 1670"/>
          <p:cNvSpPr/>
          <p:nvPr/>
        </p:nvSpPr>
        <p:spPr>
          <a:xfrm>
            <a:off x="3482692" y="2478772"/>
            <a:ext cx="20417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3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1" name="object 1671"/>
          <p:cNvSpPr/>
          <p:nvPr/>
        </p:nvSpPr>
        <p:spPr>
          <a:xfrm>
            <a:off x="3482692" y="2455917"/>
            <a:ext cx="27780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52231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2" name="object 1672"/>
          <p:cNvSpPr/>
          <p:nvPr/>
        </p:nvSpPr>
        <p:spPr>
          <a:xfrm>
            <a:off x="3482692" y="2455917"/>
            <a:ext cx="0" cy="23094"/>
          </a:xfrm>
          <a:custGeom>
            <a:avLst/>
            <a:gdLst/>
            <a:ahLst/>
            <a:cxnLst/>
            <a:rect l="l" t="t" r="r" b="b"/>
            <a:pathLst>
              <a:path h="43814">
                <a:moveTo>
                  <a:pt x="0" y="0"/>
                </a:moveTo>
                <a:lnTo>
                  <a:pt x="0" y="43361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3" name="object 1673"/>
          <p:cNvSpPr/>
          <p:nvPr/>
        </p:nvSpPr>
        <p:spPr>
          <a:xfrm>
            <a:off x="3482692" y="2472539"/>
            <a:ext cx="23094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36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4" name="object 1674"/>
          <p:cNvSpPr/>
          <p:nvPr/>
        </p:nvSpPr>
        <p:spPr>
          <a:xfrm>
            <a:off x="3055192" y="2472539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5" name="object 1675"/>
          <p:cNvSpPr/>
          <p:nvPr/>
        </p:nvSpPr>
        <p:spPr>
          <a:xfrm>
            <a:off x="3039609" y="2472539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29564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6" name="object 1676"/>
          <p:cNvSpPr/>
          <p:nvPr/>
        </p:nvSpPr>
        <p:spPr>
          <a:xfrm>
            <a:off x="3038051" y="2472539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7" name="object 1677"/>
          <p:cNvSpPr/>
          <p:nvPr/>
        </p:nvSpPr>
        <p:spPr>
          <a:xfrm>
            <a:off x="3511261" y="245695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8" name="object 1678"/>
          <p:cNvSpPr/>
          <p:nvPr/>
        </p:nvSpPr>
        <p:spPr>
          <a:xfrm>
            <a:off x="3482692" y="2456956"/>
            <a:ext cx="28784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5420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79" name="object 1679"/>
          <p:cNvSpPr/>
          <p:nvPr/>
        </p:nvSpPr>
        <p:spPr>
          <a:xfrm>
            <a:off x="3054153" y="2456956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0" name="object 1680"/>
          <p:cNvSpPr/>
          <p:nvPr/>
        </p:nvSpPr>
        <p:spPr>
          <a:xfrm>
            <a:off x="3482692" y="2466306"/>
            <a:ext cx="28784" cy="0"/>
          </a:xfrm>
          <a:custGeom>
            <a:avLst/>
            <a:gdLst/>
            <a:ahLst/>
            <a:cxnLst/>
            <a:rect l="l" t="t" r="r" b="b"/>
            <a:pathLst>
              <a:path w="54610">
                <a:moveTo>
                  <a:pt x="5420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1" name="object 1681"/>
          <p:cNvSpPr/>
          <p:nvPr/>
        </p:nvSpPr>
        <p:spPr>
          <a:xfrm>
            <a:off x="3055192" y="2466306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2" name="object 1682"/>
          <p:cNvSpPr/>
          <p:nvPr/>
        </p:nvSpPr>
        <p:spPr>
          <a:xfrm>
            <a:off x="3054153" y="2466306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3" name="object 1683"/>
          <p:cNvSpPr/>
          <p:nvPr/>
        </p:nvSpPr>
        <p:spPr>
          <a:xfrm>
            <a:off x="3044284" y="2466306"/>
            <a:ext cx="10041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724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4" name="object 1684"/>
          <p:cNvSpPr/>
          <p:nvPr/>
        </p:nvSpPr>
        <p:spPr>
          <a:xfrm>
            <a:off x="3482692" y="2467864"/>
            <a:ext cx="27780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5223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5" name="object 1685"/>
          <p:cNvSpPr/>
          <p:nvPr/>
        </p:nvSpPr>
        <p:spPr>
          <a:xfrm>
            <a:off x="3055192" y="2467864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6" name="object 1686"/>
          <p:cNvSpPr/>
          <p:nvPr/>
        </p:nvSpPr>
        <p:spPr>
          <a:xfrm>
            <a:off x="3044284" y="2467864"/>
            <a:ext cx="1104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695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7" name="object 1687"/>
          <p:cNvSpPr/>
          <p:nvPr/>
        </p:nvSpPr>
        <p:spPr>
          <a:xfrm>
            <a:off x="3043245" y="2467864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8" name="object 1688"/>
          <p:cNvSpPr/>
          <p:nvPr/>
        </p:nvSpPr>
        <p:spPr>
          <a:xfrm>
            <a:off x="3482692" y="2470980"/>
            <a:ext cx="27780" cy="0"/>
          </a:xfrm>
          <a:custGeom>
            <a:avLst/>
            <a:gdLst/>
            <a:ahLst/>
            <a:cxnLst/>
            <a:rect l="l" t="t" r="r" b="b"/>
            <a:pathLst>
              <a:path w="52704">
                <a:moveTo>
                  <a:pt x="5223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89" name="object 1689"/>
          <p:cNvSpPr/>
          <p:nvPr/>
        </p:nvSpPr>
        <p:spPr>
          <a:xfrm>
            <a:off x="3505547" y="2472539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0" name="object 1690"/>
          <p:cNvSpPr/>
          <p:nvPr/>
        </p:nvSpPr>
        <p:spPr>
          <a:xfrm>
            <a:off x="3055192" y="2470980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1" name="object 1691"/>
          <p:cNvSpPr/>
          <p:nvPr/>
        </p:nvSpPr>
        <p:spPr>
          <a:xfrm>
            <a:off x="3043245" y="2470980"/>
            <a:ext cx="12049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2266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2" name="object 1692"/>
          <p:cNvSpPr/>
          <p:nvPr/>
        </p:nvSpPr>
        <p:spPr>
          <a:xfrm>
            <a:off x="3039609" y="2470980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89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3" name="object 1693"/>
          <p:cNvSpPr/>
          <p:nvPr/>
        </p:nvSpPr>
        <p:spPr>
          <a:xfrm>
            <a:off x="7725487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4" name="object 1694"/>
          <p:cNvSpPr/>
          <p:nvPr/>
        </p:nvSpPr>
        <p:spPr>
          <a:xfrm>
            <a:off x="7725487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5" name="object 1695"/>
          <p:cNvSpPr/>
          <p:nvPr/>
        </p:nvSpPr>
        <p:spPr>
          <a:xfrm>
            <a:off x="7725487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6" name="object 1696"/>
          <p:cNvSpPr/>
          <p:nvPr/>
        </p:nvSpPr>
        <p:spPr>
          <a:xfrm>
            <a:off x="7764445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7" name="object 1697"/>
          <p:cNvSpPr/>
          <p:nvPr/>
        </p:nvSpPr>
        <p:spPr>
          <a:xfrm>
            <a:off x="6998269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8" name="object 1698"/>
          <p:cNvSpPr/>
          <p:nvPr/>
        </p:nvSpPr>
        <p:spPr>
          <a:xfrm>
            <a:off x="6998269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699" name="object 1699"/>
          <p:cNvSpPr/>
          <p:nvPr/>
        </p:nvSpPr>
        <p:spPr>
          <a:xfrm>
            <a:off x="6998269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0" name="object 1700"/>
          <p:cNvSpPr/>
          <p:nvPr/>
        </p:nvSpPr>
        <p:spPr>
          <a:xfrm>
            <a:off x="7037227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1" name="object 1701"/>
          <p:cNvSpPr/>
          <p:nvPr/>
        </p:nvSpPr>
        <p:spPr>
          <a:xfrm>
            <a:off x="3724752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2" name="object 1702"/>
          <p:cNvSpPr/>
          <p:nvPr/>
        </p:nvSpPr>
        <p:spPr>
          <a:xfrm>
            <a:off x="3724752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3" name="object 1703"/>
          <p:cNvSpPr/>
          <p:nvPr/>
        </p:nvSpPr>
        <p:spPr>
          <a:xfrm>
            <a:off x="3724752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4" name="object 1704"/>
          <p:cNvSpPr/>
          <p:nvPr/>
        </p:nvSpPr>
        <p:spPr>
          <a:xfrm>
            <a:off x="3763710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5" name="object 1705"/>
          <p:cNvSpPr/>
          <p:nvPr/>
        </p:nvSpPr>
        <p:spPr>
          <a:xfrm>
            <a:off x="8465170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6" name="object 1706"/>
          <p:cNvSpPr/>
          <p:nvPr/>
        </p:nvSpPr>
        <p:spPr>
          <a:xfrm>
            <a:off x="8465171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7" name="object 1707"/>
          <p:cNvSpPr/>
          <p:nvPr/>
        </p:nvSpPr>
        <p:spPr>
          <a:xfrm>
            <a:off x="8465170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8" name="object 1708"/>
          <p:cNvSpPr/>
          <p:nvPr/>
        </p:nvSpPr>
        <p:spPr>
          <a:xfrm>
            <a:off x="8470885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09" name="object 1709"/>
          <p:cNvSpPr/>
          <p:nvPr/>
        </p:nvSpPr>
        <p:spPr>
          <a:xfrm>
            <a:off x="8471404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0" name="object 1710"/>
          <p:cNvSpPr/>
          <p:nvPr/>
        </p:nvSpPr>
        <p:spPr>
          <a:xfrm>
            <a:off x="8471924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1" name="object 1711"/>
          <p:cNvSpPr/>
          <p:nvPr/>
        </p:nvSpPr>
        <p:spPr>
          <a:xfrm>
            <a:off x="8472443" y="5330504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5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2" name="object 1712"/>
          <p:cNvSpPr/>
          <p:nvPr/>
        </p:nvSpPr>
        <p:spPr>
          <a:xfrm>
            <a:off x="8471924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3" name="object 1713"/>
          <p:cNvSpPr/>
          <p:nvPr/>
        </p:nvSpPr>
        <p:spPr>
          <a:xfrm>
            <a:off x="8471404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4" name="object 1714"/>
          <p:cNvSpPr/>
          <p:nvPr/>
        </p:nvSpPr>
        <p:spPr>
          <a:xfrm>
            <a:off x="8470885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5" name="object 1715"/>
          <p:cNvSpPr/>
          <p:nvPr/>
        </p:nvSpPr>
        <p:spPr>
          <a:xfrm>
            <a:off x="8465170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6" name="object 1716"/>
          <p:cNvSpPr/>
          <p:nvPr/>
        </p:nvSpPr>
        <p:spPr>
          <a:xfrm>
            <a:off x="8465171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7" name="object 1717"/>
          <p:cNvSpPr/>
          <p:nvPr/>
        </p:nvSpPr>
        <p:spPr>
          <a:xfrm>
            <a:off x="8465170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8" name="object 1718"/>
          <p:cNvSpPr/>
          <p:nvPr/>
        </p:nvSpPr>
        <p:spPr>
          <a:xfrm>
            <a:off x="8479715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19" name="object 1719"/>
          <p:cNvSpPr/>
          <p:nvPr/>
        </p:nvSpPr>
        <p:spPr>
          <a:xfrm>
            <a:off x="8474521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0" name="object 1720"/>
          <p:cNvSpPr/>
          <p:nvPr/>
        </p:nvSpPr>
        <p:spPr>
          <a:xfrm>
            <a:off x="8474002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1" name="object 1721"/>
          <p:cNvSpPr/>
          <p:nvPr/>
        </p:nvSpPr>
        <p:spPr>
          <a:xfrm>
            <a:off x="8473482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2" name="object 1722"/>
          <p:cNvSpPr/>
          <p:nvPr/>
        </p:nvSpPr>
        <p:spPr>
          <a:xfrm>
            <a:off x="8472962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3" name="object 1723"/>
          <p:cNvSpPr/>
          <p:nvPr/>
        </p:nvSpPr>
        <p:spPr>
          <a:xfrm>
            <a:off x="8472962" y="5330504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405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4" name="object 1724"/>
          <p:cNvSpPr/>
          <p:nvPr/>
        </p:nvSpPr>
        <p:spPr>
          <a:xfrm>
            <a:off x="8472962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5" name="object 1725"/>
          <p:cNvSpPr/>
          <p:nvPr/>
        </p:nvSpPr>
        <p:spPr>
          <a:xfrm>
            <a:off x="8473482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6" name="object 1726"/>
          <p:cNvSpPr/>
          <p:nvPr/>
        </p:nvSpPr>
        <p:spPr>
          <a:xfrm>
            <a:off x="8474002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7" name="object 1727"/>
          <p:cNvSpPr/>
          <p:nvPr/>
        </p:nvSpPr>
        <p:spPr>
          <a:xfrm>
            <a:off x="8474521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8" name="object 1728"/>
          <p:cNvSpPr/>
          <p:nvPr/>
        </p:nvSpPr>
        <p:spPr>
          <a:xfrm>
            <a:off x="8479715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29" name="object 1729"/>
          <p:cNvSpPr/>
          <p:nvPr/>
        </p:nvSpPr>
        <p:spPr>
          <a:xfrm>
            <a:off x="8465170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0" name="object 1730"/>
          <p:cNvSpPr/>
          <p:nvPr/>
        </p:nvSpPr>
        <p:spPr>
          <a:xfrm>
            <a:off x="8465171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1" name="object 1731"/>
          <p:cNvSpPr/>
          <p:nvPr/>
        </p:nvSpPr>
        <p:spPr>
          <a:xfrm>
            <a:off x="8465170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2" name="object 1732"/>
          <p:cNvSpPr/>
          <p:nvPr/>
        </p:nvSpPr>
        <p:spPr>
          <a:xfrm>
            <a:off x="8470885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3" name="object 1733"/>
          <p:cNvSpPr/>
          <p:nvPr/>
        </p:nvSpPr>
        <p:spPr>
          <a:xfrm>
            <a:off x="8471404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4" name="object 1734"/>
          <p:cNvSpPr/>
          <p:nvPr/>
        </p:nvSpPr>
        <p:spPr>
          <a:xfrm>
            <a:off x="8471924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0"/>
                </a:moveTo>
                <a:lnTo>
                  <a:pt x="985" y="197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5" name="object 1735"/>
          <p:cNvSpPr/>
          <p:nvPr/>
        </p:nvSpPr>
        <p:spPr>
          <a:xfrm>
            <a:off x="8472443" y="665923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5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6" name="object 1736"/>
          <p:cNvSpPr/>
          <p:nvPr/>
        </p:nvSpPr>
        <p:spPr>
          <a:xfrm>
            <a:off x="8471924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7" name="object 1737"/>
          <p:cNvSpPr/>
          <p:nvPr/>
        </p:nvSpPr>
        <p:spPr>
          <a:xfrm>
            <a:off x="8471404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8" name="object 1738"/>
          <p:cNvSpPr/>
          <p:nvPr/>
        </p:nvSpPr>
        <p:spPr>
          <a:xfrm>
            <a:off x="8470885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39" name="object 1739"/>
          <p:cNvSpPr/>
          <p:nvPr/>
        </p:nvSpPr>
        <p:spPr>
          <a:xfrm>
            <a:off x="8465170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0" name="object 1740"/>
          <p:cNvSpPr/>
          <p:nvPr/>
        </p:nvSpPr>
        <p:spPr>
          <a:xfrm>
            <a:off x="8465171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1" name="object 1741"/>
          <p:cNvSpPr/>
          <p:nvPr/>
        </p:nvSpPr>
        <p:spPr>
          <a:xfrm>
            <a:off x="8465170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2" name="object 1742"/>
          <p:cNvSpPr/>
          <p:nvPr/>
        </p:nvSpPr>
        <p:spPr>
          <a:xfrm>
            <a:off x="8479715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3" name="object 1743"/>
          <p:cNvSpPr/>
          <p:nvPr/>
        </p:nvSpPr>
        <p:spPr>
          <a:xfrm>
            <a:off x="8474521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4" name="object 1744"/>
          <p:cNvSpPr/>
          <p:nvPr/>
        </p:nvSpPr>
        <p:spPr>
          <a:xfrm>
            <a:off x="8474002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5" name="object 1745"/>
          <p:cNvSpPr/>
          <p:nvPr/>
        </p:nvSpPr>
        <p:spPr>
          <a:xfrm>
            <a:off x="8473482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6" name="object 1746"/>
          <p:cNvSpPr/>
          <p:nvPr/>
        </p:nvSpPr>
        <p:spPr>
          <a:xfrm>
            <a:off x="8472962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7" name="object 1747"/>
          <p:cNvSpPr/>
          <p:nvPr/>
        </p:nvSpPr>
        <p:spPr>
          <a:xfrm>
            <a:off x="8472962" y="665923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405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8" name="object 1748"/>
          <p:cNvSpPr/>
          <p:nvPr/>
        </p:nvSpPr>
        <p:spPr>
          <a:xfrm>
            <a:off x="8472962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49" name="object 1749"/>
          <p:cNvSpPr/>
          <p:nvPr/>
        </p:nvSpPr>
        <p:spPr>
          <a:xfrm>
            <a:off x="8473482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0" name="object 1750"/>
          <p:cNvSpPr/>
          <p:nvPr/>
        </p:nvSpPr>
        <p:spPr>
          <a:xfrm>
            <a:off x="8474002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1" name="object 1751"/>
          <p:cNvSpPr/>
          <p:nvPr/>
        </p:nvSpPr>
        <p:spPr>
          <a:xfrm>
            <a:off x="8474521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2" name="object 1752"/>
          <p:cNvSpPr/>
          <p:nvPr/>
        </p:nvSpPr>
        <p:spPr>
          <a:xfrm>
            <a:off x="8479715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3" name="object 1753"/>
          <p:cNvSpPr/>
          <p:nvPr/>
        </p:nvSpPr>
        <p:spPr>
          <a:xfrm>
            <a:off x="8101562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4" name="object 1754"/>
          <p:cNvSpPr/>
          <p:nvPr/>
        </p:nvSpPr>
        <p:spPr>
          <a:xfrm>
            <a:off x="8101562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5" name="object 1755"/>
          <p:cNvSpPr/>
          <p:nvPr/>
        </p:nvSpPr>
        <p:spPr>
          <a:xfrm>
            <a:off x="8101562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6" name="object 1756"/>
          <p:cNvSpPr/>
          <p:nvPr/>
        </p:nvSpPr>
        <p:spPr>
          <a:xfrm>
            <a:off x="8107276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7" name="object 1757"/>
          <p:cNvSpPr/>
          <p:nvPr/>
        </p:nvSpPr>
        <p:spPr>
          <a:xfrm>
            <a:off x="8107795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8" name="object 1758"/>
          <p:cNvSpPr/>
          <p:nvPr/>
        </p:nvSpPr>
        <p:spPr>
          <a:xfrm>
            <a:off x="8108315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59" name="object 1759"/>
          <p:cNvSpPr/>
          <p:nvPr/>
        </p:nvSpPr>
        <p:spPr>
          <a:xfrm>
            <a:off x="8107795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0" name="object 1760"/>
          <p:cNvSpPr/>
          <p:nvPr/>
        </p:nvSpPr>
        <p:spPr>
          <a:xfrm>
            <a:off x="8107276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1" name="object 1761"/>
          <p:cNvSpPr/>
          <p:nvPr/>
        </p:nvSpPr>
        <p:spPr>
          <a:xfrm>
            <a:off x="8101562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2" name="object 1762"/>
          <p:cNvSpPr/>
          <p:nvPr/>
        </p:nvSpPr>
        <p:spPr>
          <a:xfrm>
            <a:off x="8101562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3" name="object 1763"/>
          <p:cNvSpPr/>
          <p:nvPr/>
        </p:nvSpPr>
        <p:spPr>
          <a:xfrm>
            <a:off x="8101562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4" name="object 1764"/>
          <p:cNvSpPr/>
          <p:nvPr/>
        </p:nvSpPr>
        <p:spPr>
          <a:xfrm>
            <a:off x="8116106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5" name="object 1765"/>
          <p:cNvSpPr/>
          <p:nvPr/>
        </p:nvSpPr>
        <p:spPr>
          <a:xfrm>
            <a:off x="8110912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6" name="object 1766"/>
          <p:cNvSpPr/>
          <p:nvPr/>
        </p:nvSpPr>
        <p:spPr>
          <a:xfrm>
            <a:off x="8109873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7" name="object 1767"/>
          <p:cNvSpPr/>
          <p:nvPr/>
        </p:nvSpPr>
        <p:spPr>
          <a:xfrm>
            <a:off x="8109354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8" name="object 1768"/>
          <p:cNvSpPr/>
          <p:nvPr/>
        </p:nvSpPr>
        <p:spPr>
          <a:xfrm>
            <a:off x="8109353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69" name="object 1769"/>
          <p:cNvSpPr/>
          <p:nvPr/>
        </p:nvSpPr>
        <p:spPr>
          <a:xfrm>
            <a:off x="8109354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0" name="object 1770"/>
          <p:cNvSpPr/>
          <p:nvPr/>
        </p:nvSpPr>
        <p:spPr>
          <a:xfrm>
            <a:off x="8109873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1" name="object 1771"/>
          <p:cNvSpPr/>
          <p:nvPr/>
        </p:nvSpPr>
        <p:spPr>
          <a:xfrm>
            <a:off x="8110912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2" name="object 1772"/>
          <p:cNvSpPr/>
          <p:nvPr/>
        </p:nvSpPr>
        <p:spPr>
          <a:xfrm>
            <a:off x="8116106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3" name="object 1773"/>
          <p:cNvSpPr/>
          <p:nvPr/>
        </p:nvSpPr>
        <p:spPr>
          <a:xfrm>
            <a:off x="8101562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4" name="object 1774"/>
          <p:cNvSpPr/>
          <p:nvPr/>
        </p:nvSpPr>
        <p:spPr>
          <a:xfrm>
            <a:off x="8101562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5" name="object 1775"/>
          <p:cNvSpPr/>
          <p:nvPr/>
        </p:nvSpPr>
        <p:spPr>
          <a:xfrm>
            <a:off x="8101562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6" name="object 1776"/>
          <p:cNvSpPr/>
          <p:nvPr/>
        </p:nvSpPr>
        <p:spPr>
          <a:xfrm>
            <a:off x="8107276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7" name="object 1777"/>
          <p:cNvSpPr/>
          <p:nvPr/>
        </p:nvSpPr>
        <p:spPr>
          <a:xfrm>
            <a:off x="8107795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8" name="object 1778"/>
          <p:cNvSpPr/>
          <p:nvPr/>
        </p:nvSpPr>
        <p:spPr>
          <a:xfrm>
            <a:off x="8108315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79" name="object 1779"/>
          <p:cNvSpPr/>
          <p:nvPr/>
        </p:nvSpPr>
        <p:spPr>
          <a:xfrm>
            <a:off x="8107795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0" name="object 1780"/>
          <p:cNvSpPr/>
          <p:nvPr/>
        </p:nvSpPr>
        <p:spPr>
          <a:xfrm>
            <a:off x="8107276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1" name="object 1781"/>
          <p:cNvSpPr/>
          <p:nvPr/>
        </p:nvSpPr>
        <p:spPr>
          <a:xfrm>
            <a:off x="8101562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2" name="object 1782"/>
          <p:cNvSpPr/>
          <p:nvPr/>
        </p:nvSpPr>
        <p:spPr>
          <a:xfrm>
            <a:off x="8101562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3" name="object 1783"/>
          <p:cNvSpPr/>
          <p:nvPr/>
        </p:nvSpPr>
        <p:spPr>
          <a:xfrm>
            <a:off x="8101562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4" name="object 1784"/>
          <p:cNvSpPr/>
          <p:nvPr/>
        </p:nvSpPr>
        <p:spPr>
          <a:xfrm>
            <a:off x="8116106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5" name="object 1785"/>
          <p:cNvSpPr/>
          <p:nvPr/>
        </p:nvSpPr>
        <p:spPr>
          <a:xfrm>
            <a:off x="8110912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6" name="object 1786"/>
          <p:cNvSpPr/>
          <p:nvPr/>
        </p:nvSpPr>
        <p:spPr>
          <a:xfrm>
            <a:off x="8109873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7" name="object 1787"/>
          <p:cNvSpPr/>
          <p:nvPr/>
        </p:nvSpPr>
        <p:spPr>
          <a:xfrm>
            <a:off x="8109354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8" name="object 1788"/>
          <p:cNvSpPr/>
          <p:nvPr/>
        </p:nvSpPr>
        <p:spPr>
          <a:xfrm>
            <a:off x="8109353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89" name="object 1789"/>
          <p:cNvSpPr/>
          <p:nvPr/>
        </p:nvSpPr>
        <p:spPr>
          <a:xfrm>
            <a:off x="8109354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0" name="object 1790"/>
          <p:cNvSpPr/>
          <p:nvPr/>
        </p:nvSpPr>
        <p:spPr>
          <a:xfrm>
            <a:off x="8109873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1" name="object 1791"/>
          <p:cNvSpPr/>
          <p:nvPr/>
        </p:nvSpPr>
        <p:spPr>
          <a:xfrm>
            <a:off x="8110912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2" name="object 1792"/>
          <p:cNvSpPr/>
          <p:nvPr/>
        </p:nvSpPr>
        <p:spPr>
          <a:xfrm>
            <a:off x="8116106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3" name="object 1793"/>
          <p:cNvSpPr/>
          <p:nvPr/>
        </p:nvSpPr>
        <p:spPr>
          <a:xfrm>
            <a:off x="7737953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4" name="object 1794"/>
          <p:cNvSpPr/>
          <p:nvPr/>
        </p:nvSpPr>
        <p:spPr>
          <a:xfrm>
            <a:off x="7737953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5" name="object 1795"/>
          <p:cNvSpPr/>
          <p:nvPr/>
        </p:nvSpPr>
        <p:spPr>
          <a:xfrm>
            <a:off x="7737953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6" name="object 1796"/>
          <p:cNvSpPr/>
          <p:nvPr/>
        </p:nvSpPr>
        <p:spPr>
          <a:xfrm>
            <a:off x="7743148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7" name="object 1797"/>
          <p:cNvSpPr/>
          <p:nvPr/>
        </p:nvSpPr>
        <p:spPr>
          <a:xfrm>
            <a:off x="7744187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8" name="object 1798"/>
          <p:cNvSpPr/>
          <p:nvPr/>
        </p:nvSpPr>
        <p:spPr>
          <a:xfrm>
            <a:off x="7744706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799" name="object 1799"/>
          <p:cNvSpPr/>
          <p:nvPr/>
        </p:nvSpPr>
        <p:spPr>
          <a:xfrm>
            <a:off x="7744187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0" name="object 1800"/>
          <p:cNvSpPr/>
          <p:nvPr/>
        </p:nvSpPr>
        <p:spPr>
          <a:xfrm>
            <a:off x="7743148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1" name="object 1801"/>
          <p:cNvSpPr/>
          <p:nvPr/>
        </p:nvSpPr>
        <p:spPr>
          <a:xfrm>
            <a:off x="7737953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2" name="object 1802"/>
          <p:cNvSpPr/>
          <p:nvPr/>
        </p:nvSpPr>
        <p:spPr>
          <a:xfrm>
            <a:off x="7737953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3" name="object 1803"/>
          <p:cNvSpPr/>
          <p:nvPr/>
        </p:nvSpPr>
        <p:spPr>
          <a:xfrm>
            <a:off x="7737953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4" name="object 1804"/>
          <p:cNvSpPr/>
          <p:nvPr/>
        </p:nvSpPr>
        <p:spPr>
          <a:xfrm>
            <a:off x="7752498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5" name="object 1805"/>
          <p:cNvSpPr/>
          <p:nvPr/>
        </p:nvSpPr>
        <p:spPr>
          <a:xfrm>
            <a:off x="7747303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6" name="object 1806"/>
          <p:cNvSpPr/>
          <p:nvPr/>
        </p:nvSpPr>
        <p:spPr>
          <a:xfrm>
            <a:off x="7746264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7" name="object 1807"/>
          <p:cNvSpPr/>
          <p:nvPr/>
        </p:nvSpPr>
        <p:spPr>
          <a:xfrm>
            <a:off x="7745745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8" name="object 1808"/>
          <p:cNvSpPr/>
          <p:nvPr/>
        </p:nvSpPr>
        <p:spPr>
          <a:xfrm>
            <a:off x="7745745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09" name="object 1809"/>
          <p:cNvSpPr/>
          <p:nvPr/>
        </p:nvSpPr>
        <p:spPr>
          <a:xfrm>
            <a:off x="7745745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0" name="object 1810"/>
          <p:cNvSpPr/>
          <p:nvPr/>
        </p:nvSpPr>
        <p:spPr>
          <a:xfrm>
            <a:off x="7746264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1" name="object 1811"/>
          <p:cNvSpPr/>
          <p:nvPr/>
        </p:nvSpPr>
        <p:spPr>
          <a:xfrm>
            <a:off x="7747303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2" name="object 1812"/>
          <p:cNvSpPr/>
          <p:nvPr/>
        </p:nvSpPr>
        <p:spPr>
          <a:xfrm>
            <a:off x="7752498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3" name="object 1813"/>
          <p:cNvSpPr/>
          <p:nvPr/>
        </p:nvSpPr>
        <p:spPr>
          <a:xfrm>
            <a:off x="7737953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4" name="object 1814"/>
          <p:cNvSpPr/>
          <p:nvPr/>
        </p:nvSpPr>
        <p:spPr>
          <a:xfrm>
            <a:off x="7737953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5" name="object 1815"/>
          <p:cNvSpPr/>
          <p:nvPr/>
        </p:nvSpPr>
        <p:spPr>
          <a:xfrm>
            <a:off x="7737953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6" name="object 1816"/>
          <p:cNvSpPr/>
          <p:nvPr/>
        </p:nvSpPr>
        <p:spPr>
          <a:xfrm>
            <a:off x="7743148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7" name="object 1817"/>
          <p:cNvSpPr/>
          <p:nvPr/>
        </p:nvSpPr>
        <p:spPr>
          <a:xfrm>
            <a:off x="7744187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8" name="object 1818"/>
          <p:cNvSpPr/>
          <p:nvPr/>
        </p:nvSpPr>
        <p:spPr>
          <a:xfrm>
            <a:off x="7744706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19" name="object 1819"/>
          <p:cNvSpPr/>
          <p:nvPr/>
        </p:nvSpPr>
        <p:spPr>
          <a:xfrm>
            <a:off x="7744187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0" name="object 1820"/>
          <p:cNvSpPr/>
          <p:nvPr/>
        </p:nvSpPr>
        <p:spPr>
          <a:xfrm>
            <a:off x="7743148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1" name="object 1821"/>
          <p:cNvSpPr/>
          <p:nvPr/>
        </p:nvSpPr>
        <p:spPr>
          <a:xfrm>
            <a:off x="7737953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2" name="object 1822"/>
          <p:cNvSpPr/>
          <p:nvPr/>
        </p:nvSpPr>
        <p:spPr>
          <a:xfrm>
            <a:off x="7737953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3" name="object 1823"/>
          <p:cNvSpPr/>
          <p:nvPr/>
        </p:nvSpPr>
        <p:spPr>
          <a:xfrm>
            <a:off x="7737953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4" name="object 1824"/>
          <p:cNvSpPr/>
          <p:nvPr/>
        </p:nvSpPr>
        <p:spPr>
          <a:xfrm>
            <a:off x="7752498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5" name="object 1825"/>
          <p:cNvSpPr/>
          <p:nvPr/>
        </p:nvSpPr>
        <p:spPr>
          <a:xfrm>
            <a:off x="7747303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6" name="object 1826"/>
          <p:cNvSpPr/>
          <p:nvPr/>
        </p:nvSpPr>
        <p:spPr>
          <a:xfrm>
            <a:off x="7746264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7" name="object 1827"/>
          <p:cNvSpPr/>
          <p:nvPr/>
        </p:nvSpPr>
        <p:spPr>
          <a:xfrm>
            <a:off x="7745745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8" name="object 1828"/>
          <p:cNvSpPr/>
          <p:nvPr/>
        </p:nvSpPr>
        <p:spPr>
          <a:xfrm>
            <a:off x="7745745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29" name="object 1829"/>
          <p:cNvSpPr/>
          <p:nvPr/>
        </p:nvSpPr>
        <p:spPr>
          <a:xfrm>
            <a:off x="7745745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0" name="object 1830"/>
          <p:cNvSpPr/>
          <p:nvPr/>
        </p:nvSpPr>
        <p:spPr>
          <a:xfrm>
            <a:off x="7746264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1" name="object 1831"/>
          <p:cNvSpPr/>
          <p:nvPr/>
        </p:nvSpPr>
        <p:spPr>
          <a:xfrm>
            <a:off x="7747303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2" name="object 1832"/>
          <p:cNvSpPr/>
          <p:nvPr/>
        </p:nvSpPr>
        <p:spPr>
          <a:xfrm>
            <a:off x="7752498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3" name="object 1833"/>
          <p:cNvSpPr/>
          <p:nvPr/>
        </p:nvSpPr>
        <p:spPr>
          <a:xfrm>
            <a:off x="7374344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4" name="object 1834"/>
          <p:cNvSpPr/>
          <p:nvPr/>
        </p:nvSpPr>
        <p:spPr>
          <a:xfrm>
            <a:off x="7374344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5" name="object 1835"/>
          <p:cNvSpPr/>
          <p:nvPr/>
        </p:nvSpPr>
        <p:spPr>
          <a:xfrm>
            <a:off x="7374344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6" name="object 1836"/>
          <p:cNvSpPr/>
          <p:nvPr/>
        </p:nvSpPr>
        <p:spPr>
          <a:xfrm>
            <a:off x="7379539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7" name="object 1837"/>
          <p:cNvSpPr/>
          <p:nvPr/>
        </p:nvSpPr>
        <p:spPr>
          <a:xfrm>
            <a:off x="7380578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8" name="object 1838"/>
          <p:cNvSpPr/>
          <p:nvPr/>
        </p:nvSpPr>
        <p:spPr>
          <a:xfrm>
            <a:off x="7380578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39" name="object 1839"/>
          <p:cNvSpPr/>
          <p:nvPr/>
        </p:nvSpPr>
        <p:spPr>
          <a:xfrm>
            <a:off x="7379539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0" name="object 1840"/>
          <p:cNvSpPr/>
          <p:nvPr/>
        </p:nvSpPr>
        <p:spPr>
          <a:xfrm>
            <a:off x="7374344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1" name="object 1841"/>
          <p:cNvSpPr/>
          <p:nvPr/>
        </p:nvSpPr>
        <p:spPr>
          <a:xfrm>
            <a:off x="7374344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2" name="object 1842"/>
          <p:cNvSpPr/>
          <p:nvPr/>
        </p:nvSpPr>
        <p:spPr>
          <a:xfrm>
            <a:off x="7374344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3" name="object 1843"/>
          <p:cNvSpPr/>
          <p:nvPr/>
        </p:nvSpPr>
        <p:spPr>
          <a:xfrm>
            <a:off x="7388889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4" name="object 1844"/>
          <p:cNvSpPr/>
          <p:nvPr/>
        </p:nvSpPr>
        <p:spPr>
          <a:xfrm>
            <a:off x="7383175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5" name="object 1845"/>
          <p:cNvSpPr/>
          <p:nvPr/>
        </p:nvSpPr>
        <p:spPr>
          <a:xfrm>
            <a:off x="7382655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6" name="object 1846"/>
          <p:cNvSpPr/>
          <p:nvPr/>
        </p:nvSpPr>
        <p:spPr>
          <a:xfrm>
            <a:off x="7382136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7" name="object 1847"/>
          <p:cNvSpPr/>
          <p:nvPr/>
        </p:nvSpPr>
        <p:spPr>
          <a:xfrm>
            <a:off x="7381617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8" name="object 1848"/>
          <p:cNvSpPr/>
          <p:nvPr/>
        </p:nvSpPr>
        <p:spPr>
          <a:xfrm>
            <a:off x="7381357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1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49" name="object 1849"/>
          <p:cNvSpPr/>
          <p:nvPr/>
        </p:nvSpPr>
        <p:spPr>
          <a:xfrm>
            <a:off x="7381617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0" name="object 1850"/>
          <p:cNvSpPr/>
          <p:nvPr/>
        </p:nvSpPr>
        <p:spPr>
          <a:xfrm>
            <a:off x="7382136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1" name="object 1851"/>
          <p:cNvSpPr/>
          <p:nvPr/>
        </p:nvSpPr>
        <p:spPr>
          <a:xfrm>
            <a:off x="7382655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2" name="object 1852"/>
          <p:cNvSpPr/>
          <p:nvPr/>
        </p:nvSpPr>
        <p:spPr>
          <a:xfrm>
            <a:off x="7383175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3" name="object 1853"/>
          <p:cNvSpPr/>
          <p:nvPr/>
        </p:nvSpPr>
        <p:spPr>
          <a:xfrm>
            <a:off x="7388889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4" name="object 1854"/>
          <p:cNvSpPr/>
          <p:nvPr/>
        </p:nvSpPr>
        <p:spPr>
          <a:xfrm>
            <a:off x="7374344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5" name="object 1855"/>
          <p:cNvSpPr/>
          <p:nvPr/>
        </p:nvSpPr>
        <p:spPr>
          <a:xfrm>
            <a:off x="7374344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6" name="object 1856"/>
          <p:cNvSpPr/>
          <p:nvPr/>
        </p:nvSpPr>
        <p:spPr>
          <a:xfrm>
            <a:off x="7374344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7" name="object 1857"/>
          <p:cNvSpPr/>
          <p:nvPr/>
        </p:nvSpPr>
        <p:spPr>
          <a:xfrm>
            <a:off x="7379539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8" name="object 1858"/>
          <p:cNvSpPr/>
          <p:nvPr/>
        </p:nvSpPr>
        <p:spPr>
          <a:xfrm>
            <a:off x="7380578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59" name="object 1859"/>
          <p:cNvSpPr/>
          <p:nvPr/>
        </p:nvSpPr>
        <p:spPr>
          <a:xfrm>
            <a:off x="7380578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0" name="object 1860"/>
          <p:cNvSpPr/>
          <p:nvPr/>
        </p:nvSpPr>
        <p:spPr>
          <a:xfrm>
            <a:off x="7379539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1" name="object 1861"/>
          <p:cNvSpPr/>
          <p:nvPr/>
        </p:nvSpPr>
        <p:spPr>
          <a:xfrm>
            <a:off x="7374344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2" name="object 1862"/>
          <p:cNvSpPr/>
          <p:nvPr/>
        </p:nvSpPr>
        <p:spPr>
          <a:xfrm>
            <a:off x="7374344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3" name="object 1863"/>
          <p:cNvSpPr/>
          <p:nvPr/>
        </p:nvSpPr>
        <p:spPr>
          <a:xfrm>
            <a:off x="7374344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4" name="object 1864"/>
          <p:cNvSpPr/>
          <p:nvPr/>
        </p:nvSpPr>
        <p:spPr>
          <a:xfrm>
            <a:off x="7388889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5" name="object 1865"/>
          <p:cNvSpPr/>
          <p:nvPr/>
        </p:nvSpPr>
        <p:spPr>
          <a:xfrm>
            <a:off x="7383175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6" name="object 1866"/>
          <p:cNvSpPr/>
          <p:nvPr/>
        </p:nvSpPr>
        <p:spPr>
          <a:xfrm>
            <a:off x="7382655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7" name="object 1867"/>
          <p:cNvSpPr/>
          <p:nvPr/>
        </p:nvSpPr>
        <p:spPr>
          <a:xfrm>
            <a:off x="7382136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8" name="object 1868"/>
          <p:cNvSpPr/>
          <p:nvPr/>
        </p:nvSpPr>
        <p:spPr>
          <a:xfrm>
            <a:off x="7381617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69" name="object 1869"/>
          <p:cNvSpPr/>
          <p:nvPr/>
        </p:nvSpPr>
        <p:spPr>
          <a:xfrm>
            <a:off x="7381357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1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0" name="object 1870"/>
          <p:cNvSpPr/>
          <p:nvPr/>
        </p:nvSpPr>
        <p:spPr>
          <a:xfrm>
            <a:off x="7381617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1" name="object 1871"/>
          <p:cNvSpPr/>
          <p:nvPr/>
        </p:nvSpPr>
        <p:spPr>
          <a:xfrm>
            <a:off x="7382136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2" name="object 1872"/>
          <p:cNvSpPr/>
          <p:nvPr/>
        </p:nvSpPr>
        <p:spPr>
          <a:xfrm>
            <a:off x="7382655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3" name="object 1873"/>
          <p:cNvSpPr/>
          <p:nvPr/>
        </p:nvSpPr>
        <p:spPr>
          <a:xfrm>
            <a:off x="7383175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4" name="object 1874"/>
          <p:cNvSpPr/>
          <p:nvPr/>
        </p:nvSpPr>
        <p:spPr>
          <a:xfrm>
            <a:off x="7388889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5" name="object 1875"/>
          <p:cNvSpPr/>
          <p:nvPr/>
        </p:nvSpPr>
        <p:spPr>
          <a:xfrm>
            <a:off x="7010217" y="5327907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6" name="object 1876"/>
          <p:cNvSpPr/>
          <p:nvPr/>
        </p:nvSpPr>
        <p:spPr>
          <a:xfrm>
            <a:off x="7010216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7" name="object 1877"/>
          <p:cNvSpPr/>
          <p:nvPr/>
        </p:nvSpPr>
        <p:spPr>
          <a:xfrm>
            <a:off x="7010216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8" name="object 1878"/>
          <p:cNvSpPr/>
          <p:nvPr/>
        </p:nvSpPr>
        <p:spPr>
          <a:xfrm>
            <a:off x="7015930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79" name="object 1879"/>
          <p:cNvSpPr/>
          <p:nvPr/>
        </p:nvSpPr>
        <p:spPr>
          <a:xfrm>
            <a:off x="7016450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0" name="object 1880"/>
          <p:cNvSpPr/>
          <p:nvPr/>
        </p:nvSpPr>
        <p:spPr>
          <a:xfrm>
            <a:off x="7016969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1" name="object 1881"/>
          <p:cNvSpPr/>
          <p:nvPr/>
        </p:nvSpPr>
        <p:spPr>
          <a:xfrm>
            <a:off x="7017488" y="5330504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5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2" name="object 1882"/>
          <p:cNvSpPr/>
          <p:nvPr/>
        </p:nvSpPr>
        <p:spPr>
          <a:xfrm>
            <a:off x="7016969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3" name="object 1883"/>
          <p:cNvSpPr/>
          <p:nvPr/>
        </p:nvSpPr>
        <p:spPr>
          <a:xfrm>
            <a:off x="7016450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4" name="object 1884"/>
          <p:cNvSpPr/>
          <p:nvPr/>
        </p:nvSpPr>
        <p:spPr>
          <a:xfrm>
            <a:off x="7015930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5" name="object 1885"/>
          <p:cNvSpPr/>
          <p:nvPr/>
        </p:nvSpPr>
        <p:spPr>
          <a:xfrm>
            <a:off x="7010216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6" name="object 1886"/>
          <p:cNvSpPr/>
          <p:nvPr/>
        </p:nvSpPr>
        <p:spPr>
          <a:xfrm>
            <a:off x="7010216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7" name="object 1887"/>
          <p:cNvSpPr/>
          <p:nvPr/>
        </p:nvSpPr>
        <p:spPr>
          <a:xfrm>
            <a:off x="7010217" y="5366865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8" name="object 1888"/>
          <p:cNvSpPr/>
          <p:nvPr/>
        </p:nvSpPr>
        <p:spPr>
          <a:xfrm>
            <a:off x="7025280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89" name="object 1889"/>
          <p:cNvSpPr/>
          <p:nvPr/>
        </p:nvSpPr>
        <p:spPr>
          <a:xfrm>
            <a:off x="7019566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0" name="object 1890"/>
          <p:cNvSpPr/>
          <p:nvPr/>
        </p:nvSpPr>
        <p:spPr>
          <a:xfrm>
            <a:off x="7019047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1" name="object 1891"/>
          <p:cNvSpPr/>
          <p:nvPr/>
        </p:nvSpPr>
        <p:spPr>
          <a:xfrm>
            <a:off x="7018527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2" name="object 1892"/>
          <p:cNvSpPr/>
          <p:nvPr/>
        </p:nvSpPr>
        <p:spPr>
          <a:xfrm>
            <a:off x="7018008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3" name="object 1893"/>
          <p:cNvSpPr/>
          <p:nvPr/>
        </p:nvSpPr>
        <p:spPr>
          <a:xfrm>
            <a:off x="7018008" y="5330504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405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4" name="object 1894"/>
          <p:cNvSpPr/>
          <p:nvPr/>
        </p:nvSpPr>
        <p:spPr>
          <a:xfrm>
            <a:off x="7018008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5" name="object 1895"/>
          <p:cNvSpPr/>
          <p:nvPr/>
        </p:nvSpPr>
        <p:spPr>
          <a:xfrm>
            <a:off x="7018527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6" name="object 1896"/>
          <p:cNvSpPr/>
          <p:nvPr/>
        </p:nvSpPr>
        <p:spPr>
          <a:xfrm>
            <a:off x="7019047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7" name="object 1897"/>
          <p:cNvSpPr/>
          <p:nvPr/>
        </p:nvSpPr>
        <p:spPr>
          <a:xfrm>
            <a:off x="7019566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8" name="object 1898"/>
          <p:cNvSpPr/>
          <p:nvPr/>
        </p:nvSpPr>
        <p:spPr>
          <a:xfrm>
            <a:off x="7025280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899" name="object 1899"/>
          <p:cNvSpPr/>
          <p:nvPr/>
        </p:nvSpPr>
        <p:spPr>
          <a:xfrm>
            <a:off x="7010217" y="663326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0" name="object 1900"/>
          <p:cNvSpPr/>
          <p:nvPr/>
        </p:nvSpPr>
        <p:spPr>
          <a:xfrm>
            <a:off x="7010216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1" name="object 1901"/>
          <p:cNvSpPr/>
          <p:nvPr/>
        </p:nvSpPr>
        <p:spPr>
          <a:xfrm>
            <a:off x="7010216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2" name="object 1902"/>
          <p:cNvSpPr/>
          <p:nvPr/>
        </p:nvSpPr>
        <p:spPr>
          <a:xfrm>
            <a:off x="7015930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3" name="object 1903"/>
          <p:cNvSpPr/>
          <p:nvPr/>
        </p:nvSpPr>
        <p:spPr>
          <a:xfrm>
            <a:off x="7016450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4" name="object 1904"/>
          <p:cNvSpPr/>
          <p:nvPr/>
        </p:nvSpPr>
        <p:spPr>
          <a:xfrm>
            <a:off x="7016969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985" y="197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5" name="object 1905"/>
          <p:cNvSpPr/>
          <p:nvPr/>
        </p:nvSpPr>
        <p:spPr>
          <a:xfrm>
            <a:off x="7017488" y="665923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5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6" name="object 1906"/>
          <p:cNvSpPr/>
          <p:nvPr/>
        </p:nvSpPr>
        <p:spPr>
          <a:xfrm>
            <a:off x="7016969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7" name="object 1907"/>
          <p:cNvSpPr/>
          <p:nvPr/>
        </p:nvSpPr>
        <p:spPr>
          <a:xfrm>
            <a:off x="7016450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8" name="object 1908"/>
          <p:cNvSpPr/>
          <p:nvPr/>
        </p:nvSpPr>
        <p:spPr>
          <a:xfrm>
            <a:off x="7015930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09" name="object 1909"/>
          <p:cNvSpPr/>
          <p:nvPr/>
        </p:nvSpPr>
        <p:spPr>
          <a:xfrm>
            <a:off x="7010216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0" name="object 1910"/>
          <p:cNvSpPr/>
          <p:nvPr/>
        </p:nvSpPr>
        <p:spPr>
          <a:xfrm>
            <a:off x="7010216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1" name="object 1911"/>
          <p:cNvSpPr/>
          <p:nvPr/>
        </p:nvSpPr>
        <p:spPr>
          <a:xfrm>
            <a:off x="7010217" y="702284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2" name="object 1912"/>
          <p:cNvSpPr/>
          <p:nvPr/>
        </p:nvSpPr>
        <p:spPr>
          <a:xfrm>
            <a:off x="7025280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3" name="object 1913"/>
          <p:cNvSpPr/>
          <p:nvPr/>
        </p:nvSpPr>
        <p:spPr>
          <a:xfrm>
            <a:off x="7019566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4" name="object 1914"/>
          <p:cNvSpPr/>
          <p:nvPr/>
        </p:nvSpPr>
        <p:spPr>
          <a:xfrm>
            <a:off x="7019047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5" name="object 1915"/>
          <p:cNvSpPr/>
          <p:nvPr/>
        </p:nvSpPr>
        <p:spPr>
          <a:xfrm>
            <a:off x="7018527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6" name="object 1916"/>
          <p:cNvSpPr/>
          <p:nvPr/>
        </p:nvSpPr>
        <p:spPr>
          <a:xfrm>
            <a:off x="7018008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7" name="object 1917"/>
          <p:cNvSpPr/>
          <p:nvPr/>
        </p:nvSpPr>
        <p:spPr>
          <a:xfrm>
            <a:off x="7018008" y="665923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405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8" name="object 1918"/>
          <p:cNvSpPr/>
          <p:nvPr/>
        </p:nvSpPr>
        <p:spPr>
          <a:xfrm>
            <a:off x="7018008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19" name="object 1919"/>
          <p:cNvSpPr/>
          <p:nvPr/>
        </p:nvSpPr>
        <p:spPr>
          <a:xfrm>
            <a:off x="7018527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0" name="object 1920"/>
          <p:cNvSpPr/>
          <p:nvPr/>
        </p:nvSpPr>
        <p:spPr>
          <a:xfrm>
            <a:off x="7019047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1" name="object 1921"/>
          <p:cNvSpPr/>
          <p:nvPr/>
        </p:nvSpPr>
        <p:spPr>
          <a:xfrm>
            <a:off x="7019566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2" name="object 1922"/>
          <p:cNvSpPr/>
          <p:nvPr/>
        </p:nvSpPr>
        <p:spPr>
          <a:xfrm>
            <a:off x="7025280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3" name="object 1923"/>
          <p:cNvSpPr/>
          <p:nvPr/>
        </p:nvSpPr>
        <p:spPr>
          <a:xfrm>
            <a:off x="6646608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4" name="object 1924"/>
          <p:cNvSpPr/>
          <p:nvPr/>
        </p:nvSpPr>
        <p:spPr>
          <a:xfrm>
            <a:off x="6646608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5" name="object 1925"/>
          <p:cNvSpPr/>
          <p:nvPr/>
        </p:nvSpPr>
        <p:spPr>
          <a:xfrm>
            <a:off x="6646607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6" name="object 1926"/>
          <p:cNvSpPr/>
          <p:nvPr/>
        </p:nvSpPr>
        <p:spPr>
          <a:xfrm>
            <a:off x="6652321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7" name="object 1927"/>
          <p:cNvSpPr/>
          <p:nvPr/>
        </p:nvSpPr>
        <p:spPr>
          <a:xfrm>
            <a:off x="6652841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8" name="object 1928"/>
          <p:cNvSpPr/>
          <p:nvPr/>
        </p:nvSpPr>
        <p:spPr>
          <a:xfrm>
            <a:off x="6653361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29" name="object 1929"/>
          <p:cNvSpPr/>
          <p:nvPr/>
        </p:nvSpPr>
        <p:spPr>
          <a:xfrm>
            <a:off x="6653361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0" name="object 1930"/>
          <p:cNvSpPr/>
          <p:nvPr/>
        </p:nvSpPr>
        <p:spPr>
          <a:xfrm>
            <a:off x="6652841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1" name="object 1931"/>
          <p:cNvSpPr/>
          <p:nvPr/>
        </p:nvSpPr>
        <p:spPr>
          <a:xfrm>
            <a:off x="6652321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2" name="object 1932"/>
          <p:cNvSpPr/>
          <p:nvPr/>
        </p:nvSpPr>
        <p:spPr>
          <a:xfrm>
            <a:off x="6646607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3" name="object 1933"/>
          <p:cNvSpPr/>
          <p:nvPr/>
        </p:nvSpPr>
        <p:spPr>
          <a:xfrm>
            <a:off x="6646608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4" name="object 1934"/>
          <p:cNvSpPr/>
          <p:nvPr/>
        </p:nvSpPr>
        <p:spPr>
          <a:xfrm>
            <a:off x="6646608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5" name="object 1935"/>
          <p:cNvSpPr/>
          <p:nvPr/>
        </p:nvSpPr>
        <p:spPr>
          <a:xfrm>
            <a:off x="6661152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6" name="object 1936"/>
          <p:cNvSpPr/>
          <p:nvPr/>
        </p:nvSpPr>
        <p:spPr>
          <a:xfrm>
            <a:off x="6655958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7" name="object 1937"/>
          <p:cNvSpPr/>
          <p:nvPr/>
        </p:nvSpPr>
        <p:spPr>
          <a:xfrm>
            <a:off x="6654919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8" name="object 1938"/>
          <p:cNvSpPr/>
          <p:nvPr/>
        </p:nvSpPr>
        <p:spPr>
          <a:xfrm>
            <a:off x="6654399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39" name="object 1939"/>
          <p:cNvSpPr/>
          <p:nvPr/>
        </p:nvSpPr>
        <p:spPr>
          <a:xfrm>
            <a:off x="6654399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0" name="object 1940"/>
          <p:cNvSpPr/>
          <p:nvPr/>
        </p:nvSpPr>
        <p:spPr>
          <a:xfrm>
            <a:off x="6654399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1" name="object 1941"/>
          <p:cNvSpPr/>
          <p:nvPr/>
        </p:nvSpPr>
        <p:spPr>
          <a:xfrm>
            <a:off x="6654919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2" name="object 1942"/>
          <p:cNvSpPr/>
          <p:nvPr/>
        </p:nvSpPr>
        <p:spPr>
          <a:xfrm>
            <a:off x="6655958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3" name="object 1943"/>
          <p:cNvSpPr/>
          <p:nvPr/>
        </p:nvSpPr>
        <p:spPr>
          <a:xfrm>
            <a:off x="6661152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4" name="object 1944"/>
          <p:cNvSpPr/>
          <p:nvPr/>
        </p:nvSpPr>
        <p:spPr>
          <a:xfrm>
            <a:off x="6646608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5" name="object 1945"/>
          <p:cNvSpPr/>
          <p:nvPr/>
        </p:nvSpPr>
        <p:spPr>
          <a:xfrm>
            <a:off x="6646608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6" name="object 1946"/>
          <p:cNvSpPr/>
          <p:nvPr/>
        </p:nvSpPr>
        <p:spPr>
          <a:xfrm>
            <a:off x="6646607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7" name="object 1947"/>
          <p:cNvSpPr/>
          <p:nvPr/>
        </p:nvSpPr>
        <p:spPr>
          <a:xfrm>
            <a:off x="6652321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8" name="object 1948"/>
          <p:cNvSpPr/>
          <p:nvPr/>
        </p:nvSpPr>
        <p:spPr>
          <a:xfrm>
            <a:off x="6652841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49" name="object 1949"/>
          <p:cNvSpPr/>
          <p:nvPr/>
        </p:nvSpPr>
        <p:spPr>
          <a:xfrm>
            <a:off x="6653361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985" y="197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0" name="object 1950"/>
          <p:cNvSpPr/>
          <p:nvPr/>
        </p:nvSpPr>
        <p:spPr>
          <a:xfrm>
            <a:off x="6653361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1" name="object 1951"/>
          <p:cNvSpPr/>
          <p:nvPr/>
        </p:nvSpPr>
        <p:spPr>
          <a:xfrm>
            <a:off x="6652841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2" name="object 1952"/>
          <p:cNvSpPr/>
          <p:nvPr/>
        </p:nvSpPr>
        <p:spPr>
          <a:xfrm>
            <a:off x="6652321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3" name="object 1953"/>
          <p:cNvSpPr/>
          <p:nvPr/>
        </p:nvSpPr>
        <p:spPr>
          <a:xfrm>
            <a:off x="6646607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4" name="object 1954"/>
          <p:cNvSpPr/>
          <p:nvPr/>
        </p:nvSpPr>
        <p:spPr>
          <a:xfrm>
            <a:off x="6646608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5" name="object 1955"/>
          <p:cNvSpPr/>
          <p:nvPr/>
        </p:nvSpPr>
        <p:spPr>
          <a:xfrm>
            <a:off x="6646608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6" name="object 1956"/>
          <p:cNvSpPr/>
          <p:nvPr/>
        </p:nvSpPr>
        <p:spPr>
          <a:xfrm>
            <a:off x="6661152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7" name="object 1957"/>
          <p:cNvSpPr/>
          <p:nvPr/>
        </p:nvSpPr>
        <p:spPr>
          <a:xfrm>
            <a:off x="6655958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8" name="object 1958"/>
          <p:cNvSpPr/>
          <p:nvPr/>
        </p:nvSpPr>
        <p:spPr>
          <a:xfrm>
            <a:off x="6654919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59" name="object 1959"/>
          <p:cNvSpPr/>
          <p:nvPr/>
        </p:nvSpPr>
        <p:spPr>
          <a:xfrm>
            <a:off x="6654399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0" name="object 1960"/>
          <p:cNvSpPr/>
          <p:nvPr/>
        </p:nvSpPr>
        <p:spPr>
          <a:xfrm>
            <a:off x="6654399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1" name="object 1961"/>
          <p:cNvSpPr/>
          <p:nvPr/>
        </p:nvSpPr>
        <p:spPr>
          <a:xfrm>
            <a:off x="6654399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2" name="object 1962"/>
          <p:cNvSpPr/>
          <p:nvPr/>
        </p:nvSpPr>
        <p:spPr>
          <a:xfrm>
            <a:off x="6654919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3" name="object 1963"/>
          <p:cNvSpPr/>
          <p:nvPr/>
        </p:nvSpPr>
        <p:spPr>
          <a:xfrm>
            <a:off x="6655958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4" name="object 1964"/>
          <p:cNvSpPr/>
          <p:nvPr/>
        </p:nvSpPr>
        <p:spPr>
          <a:xfrm>
            <a:off x="6661152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5" name="object 1965"/>
          <p:cNvSpPr/>
          <p:nvPr/>
        </p:nvSpPr>
        <p:spPr>
          <a:xfrm>
            <a:off x="6282999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6" name="object 1966"/>
          <p:cNvSpPr/>
          <p:nvPr/>
        </p:nvSpPr>
        <p:spPr>
          <a:xfrm>
            <a:off x="6282999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7" name="object 1967"/>
          <p:cNvSpPr/>
          <p:nvPr/>
        </p:nvSpPr>
        <p:spPr>
          <a:xfrm>
            <a:off x="6282999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8" name="object 1968"/>
          <p:cNvSpPr/>
          <p:nvPr/>
        </p:nvSpPr>
        <p:spPr>
          <a:xfrm>
            <a:off x="6288193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69" name="object 1969"/>
          <p:cNvSpPr/>
          <p:nvPr/>
        </p:nvSpPr>
        <p:spPr>
          <a:xfrm>
            <a:off x="6289232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0" name="object 1970"/>
          <p:cNvSpPr/>
          <p:nvPr/>
        </p:nvSpPr>
        <p:spPr>
          <a:xfrm>
            <a:off x="6289751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1" name="object 1971"/>
          <p:cNvSpPr/>
          <p:nvPr/>
        </p:nvSpPr>
        <p:spPr>
          <a:xfrm>
            <a:off x="6289232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2" name="object 1972"/>
          <p:cNvSpPr/>
          <p:nvPr/>
        </p:nvSpPr>
        <p:spPr>
          <a:xfrm>
            <a:off x="6288193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3" name="object 1973"/>
          <p:cNvSpPr/>
          <p:nvPr/>
        </p:nvSpPr>
        <p:spPr>
          <a:xfrm>
            <a:off x="6282999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4" name="object 1974"/>
          <p:cNvSpPr/>
          <p:nvPr/>
        </p:nvSpPr>
        <p:spPr>
          <a:xfrm>
            <a:off x="6282999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5" name="object 1975"/>
          <p:cNvSpPr/>
          <p:nvPr/>
        </p:nvSpPr>
        <p:spPr>
          <a:xfrm>
            <a:off x="6282999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6" name="object 1976"/>
          <p:cNvSpPr/>
          <p:nvPr/>
        </p:nvSpPr>
        <p:spPr>
          <a:xfrm>
            <a:off x="6297543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7" name="object 1977"/>
          <p:cNvSpPr/>
          <p:nvPr/>
        </p:nvSpPr>
        <p:spPr>
          <a:xfrm>
            <a:off x="6292349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8" name="object 1978"/>
          <p:cNvSpPr/>
          <p:nvPr/>
        </p:nvSpPr>
        <p:spPr>
          <a:xfrm>
            <a:off x="6291310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79" name="object 1979"/>
          <p:cNvSpPr/>
          <p:nvPr/>
        </p:nvSpPr>
        <p:spPr>
          <a:xfrm>
            <a:off x="6290791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0" name="object 1980"/>
          <p:cNvSpPr/>
          <p:nvPr/>
        </p:nvSpPr>
        <p:spPr>
          <a:xfrm>
            <a:off x="6290791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1" name="object 1981"/>
          <p:cNvSpPr/>
          <p:nvPr/>
        </p:nvSpPr>
        <p:spPr>
          <a:xfrm>
            <a:off x="6290791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2" name="object 1982"/>
          <p:cNvSpPr/>
          <p:nvPr/>
        </p:nvSpPr>
        <p:spPr>
          <a:xfrm>
            <a:off x="6291310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3" name="object 1983"/>
          <p:cNvSpPr/>
          <p:nvPr/>
        </p:nvSpPr>
        <p:spPr>
          <a:xfrm>
            <a:off x="6292349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4" name="object 1984"/>
          <p:cNvSpPr/>
          <p:nvPr/>
        </p:nvSpPr>
        <p:spPr>
          <a:xfrm>
            <a:off x="6297543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5" name="object 1985"/>
          <p:cNvSpPr/>
          <p:nvPr/>
        </p:nvSpPr>
        <p:spPr>
          <a:xfrm>
            <a:off x="6282999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6" name="object 1986"/>
          <p:cNvSpPr/>
          <p:nvPr/>
        </p:nvSpPr>
        <p:spPr>
          <a:xfrm>
            <a:off x="6282999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7" name="object 1987"/>
          <p:cNvSpPr/>
          <p:nvPr/>
        </p:nvSpPr>
        <p:spPr>
          <a:xfrm>
            <a:off x="6282999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8" name="object 1988"/>
          <p:cNvSpPr/>
          <p:nvPr/>
        </p:nvSpPr>
        <p:spPr>
          <a:xfrm>
            <a:off x="6288193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89" name="object 1989"/>
          <p:cNvSpPr/>
          <p:nvPr/>
        </p:nvSpPr>
        <p:spPr>
          <a:xfrm>
            <a:off x="6289232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0" name="object 1990"/>
          <p:cNvSpPr/>
          <p:nvPr/>
        </p:nvSpPr>
        <p:spPr>
          <a:xfrm>
            <a:off x="6289751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1" name="object 1991"/>
          <p:cNvSpPr/>
          <p:nvPr/>
        </p:nvSpPr>
        <p:spPr>
          <a:xfrm>
            <a:off x="6289232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2" name="object 1992"/>
          <p:cNvSpPr/>
          <p:nvPr/>
        </p:nvSpPr>
        <p:spPr>
          <a:xfrm>
            <a:off x="6288193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3" name="object 1993"/>
          <p:cNvSpPr/>
          <p:nvPr/>
        </p:nvSpPr>
        <p:spPr>
          <a:xfrm>
            <a:off x="6282999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4" name="object 1994"/>
          <p:cNvSpPr/>
          <p:nvPr/>
        </p:nvSpPr>
        <p:spPr>
          <a:xfrm>
            <a:off x="6282999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5" name="object 1995"/>
          <p:cNvSpPr/>
          <p:nvPr/>
        </p:nvSpPr>
        <p:spPr>
          <a:xfrm>
            <a:off x="6282999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6" name="object 1996"/>
          <p:cNvSpPr/>
          <p:nvPr/>
        </p:nvSpPr>
        <p:spPr>
          <a:xfrm>
            <a:off x="6297543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7" name="object 1997"/>
          <p:cNvSpPr/>
          <p:nvPr/>
        </p:nvSpPr>
        <p:spPr>
          <a:xfrm>
            <a:off x="6292349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8" name="object 1998"/>
          <p:cNvSpPr/>
          <p:nvPr/>
        </p:nvSpPr>
        <p:spPr>
          <a:xfrm>
            <a:off x="6291310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1999" name="object 1999"/>
          <p:cNvSpPr/>
          <p:nvPr/>
        </p:nvSpPr>
        <p:spPr>
          <a:xfrm>
            <a:off x="6290791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0" name="object 2000"/>
          <p:cNvSpPr/>
          <p:nvPr/>
        </p:nvSpPr>
        <p:spPr>
          <a:xfrm>
            <a:off x="6290791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1" name="object 2001"/>
          <p:cNvSpPr/>
          <p:nvPr/>
        </p:nvSpPr>
        <p:spPr>
          <a:xfrm>
            <a:off x="6290791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2" name="object 2002"/>
          <p:cNvSpPr/>
          <p:nvPr/>
        </p:nvSpPr>
        <p:spPr>
          <a:xfrm>
            <a:off x="6291310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3" name="object 2003"/>
          <p:cNvSpPr/>
          <p:nvPr/>
        </p:nvSpPr>
        <p:spPr>
          <a:xfrm>
            <a:off x="6292349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4" name="object 2004"/>
          <p:cNvSpPr/>
          <p:nvPr/>
        </p:nvSpPr>
        <p:spPr>
          <a:xfrm>
            <a:off x="6297543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5" name="object 2005"/>
          <p:cNvSpPr/>
          <p:nvPr/>
        </p:nvSpPr>
        <p:spPr>
          <a:xfrm>
            <a:off x="5919390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6" name="object 2006"/>
          <p:cNvSpPr/>
          <p:nvPr/>
        </p:nvSpPr>
        <p:spPr>
          <a:xfrm>
            <a:off x="5919390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7" name="object 2007"/>
          <p:cNvSpPr/>
          <p:nvPr/>
        </p:nvSpPr>
        <p:spPr>
          <a:xfrm>
            <a:off x="5919390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8" name="object 2008"/>
          <p:cNvSpPr/>
          <p:nvPr/>
        </p:nvSpPr>
        <p:spPr>
          <a:xfrm>
            <a:off x="5924585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09" name="object 2009"/>
          <p:cNvSpPr/>
          <p:nvPr/>
        </p:nvSpPr>
        <p:spPr>
          <a:xfrm>
            <a:off x="5925623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0" name="object 2010"/>
          <p:cNvSpPr/>
          <p:nvPr/>
        </p:nvSpPr>
        <p:spPr>
          <a:xfrm>
            <a:off x="5926143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1" name="object 2011"/>
          <p:cNvSpPr/>
          <p:nvPr/>
        </p:nvSpPr>
        <p:spPr>
          <a:xfrm>
            <a:off x="5925623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2" name="object 2012"/>
          <p:cNvSpPr/>
          <p:nvPr/>
        </p:nvSpPr>
        <p:spPr>
          <a:xfrm>
            <a:off x="5924585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3" name="object 2013"/>
          <p:cNvSpPr/>
          <p:nvPr/>
        </p:nvSpPr>
        <p:spPr>
          <a:xfrm>
            <a:off x="5919390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4" name="object 2014"/>
          <p:cNvSpPr/>
          <p:nvPr/>
        </p:nvSpPr>
        <p:spPr>
          <a:xfrm>
            <a:off x="5919390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5" name="object 2015"/>
          <p:cNvSpPr/>
          <p:nvPr/>
        </p:nvSpPr>
        <p:spPr>
          <a:xfrm>
            <a:off x="5919390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6" name="object 2016"/>
          <p:cNvSpPr/>
          <p:nvPr/>
        </p:nvSpPr>
        <p:spPr>
          <a:xfrm>
            <a:off x="5933934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7" name="object 2017"/>
          <p:cNvSpPr/>
          <p:nvPr/>
        </p:nvSpPr>
        <p:spPr>
          <a:xfrm>
            <a:off x="5928220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8" name="object 2018"/>
          <p:cNvSpPr/>
          <p:nvPr/>
        </p:nvSpPr>
        <p:spPr>
          <a:xfrm>
            <a:off x="5927702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19" name="object 2019"/>
          <p:cNvSpPr/>
          <p:nvPr/>
        </p:nvSpPr>
        <p:spPr>
          <a:xfrm>
            <a:off x="5927182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0" name="object 2020"/>
          <p:cNvSpPr/>
          <p:nvPr/>
        </p:nvSpPr>
        <p:spPr>
          <a:xfrm>
            <a:off x="5927182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1" name="object 2021"/>
          <p:cNvSpPr/>
          <p:nvPr/>
        </p:nvSpPr>
        <p:spPr>
          <a:xfrm>
            <a:off x="5927182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2" name="object 2022"/>
          <p:cNvSpPr/>
          <p:nvPr/>
        </p:nvSpPr>
        <p:spPr>
          <a:xfrm>
            <a:off x="5927702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3" name="object 2023"/>
          <p:cNvSpPr/>
          <p:nvPr/>
        </p:nvSpPr>
        <p:spPr>
          <a:xfrm>
            <a:off x="5928220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4" name="object 2024"/>
          <p:cNvSpPr/>
          <p:nvPr/>
        </p:nvSpPr>
        <p:spPr>
          <a:xfrm>
            <a:off x="5933934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5" name="object 2025"/>
          <p:cNvSpPr/>
          <p:nvPr/>
        </p:nvSpPr>
        <p:spPr>
          <a:xfrm>
            <a:off x="5919390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6" name="object 2026"/>
          <p:cNvSpPr/>
          <p:nvPr/>
        </p:nvSpPr>
        <p:spPr>
          <a:xfrm>
            <a:off x="5919390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7" name="object 2027"/>
          <p:cNvSpPr/>
          <p:nvPr/>
        </p:nvSpPr>
        <p:spPr>
          <a:xfrm>
            <a:off x="5919390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8" name="object 2028"/>
          <p:cNvSpPr/>
          <p:nvPr/>
        </p:nvSpPr>
        <p:spPr>
          <a:xfrm>
            <a:off x="5924585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29" name="object 2029"/>
          <p:cNvSpPr/>
          <p:nvPr/>
        </p:nvSpPr>
        <p:spPr>
          <a:xfrm>
            <a:off x="5925623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0" name="object 2030"/>
          <p:cNvSpPr/>
          <p:nvPr/>
        </p:nvSpPr>
        <p:spPr>
          <a:xfrm>
            <a:off x="5926143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1" name="object 2031"/>
          <p:cNvSpPr/>
          <p:nvPr/>
        </p:nvSpPr>
        <p:spPr>
          <a:xfrm>
            <a:off x="5925623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2" name="object 2032"/>
          <p:cNvSpPr/>
          <p:nvPr/>
        </p:nvSpPr>
        <p:spPr>
          <a:xfrm>
            <a:off x="5924585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3" name="object 2033"/>
          <p:cNvSpPr/>
          <p:nvPr/>
        </p:nvSpPr>
        <p:spPr>
          <a:xfrm>
            <a:off x="5919390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4" name="object 2034"/>
          <p:cNvSpPr/>
          <p:nvPr/>
        </p:nvSpPr>
        <p:spPr>
          <a:xfrm>
            <a:off x="5919390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5" name="object 2035"/>
          <p:cNvSpPr/>
          <p:nvPr/>
        </p:nvSpPr>
        <p:spPr>
          <a:xfrm>
            <a:off x="5919390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6" name="object 2036"/>
          <p:cNvSpPr/>
          <p:nvPr/>
        </p:nvSpPr>
        <p:spPr>
          <a:xfrm>
            <a:off x="5933934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7" name="object 2037"/>
          <p:cNvSpPr/>
          <p:nvPr/>
        </p:nvSpPr>
        <p:spPr>
          <a:xfrm>
            <a:off x="5928220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8" name="object 2038"/>
          <p:cNvSpPr/>
          <p:nvPr/>
        </p:nvSpPr>
        <p:spPr>
          <a:xfrm>
            <a:off x="5927702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39" name="object 2039"/>
          <p:cNvSpPr/>
          <p:nvPr/>
        </p:nvSpPr>
        <p:spPr>
          <a:xfrm>
            <a:off x="5927182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0" name="object 2040"/>
          <p:cNvSpPr/>
          <p:nvPr/>
        </p:nvSpPr>
        <p:spPr>
          <a:xfrm>
            <a:off x="5927182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1" name="object 2041"/>
          <p:cNvSpPr/>
          <p:nvPr/>
        </p:nvSpPr>
        <p:spPr>
          <a:xfrm>
            <a:off x="5927182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2" name="object 2042"/>
          <p:cNvSpPr/>
          <p:nvPr/>
        </p:nvSpPr>
        <p:spPr>
          <a:xfrm>
            <a:off x="5927702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3" name="object 2043"/>
          <p:cNvSpPr/>
          <p:nvPr/>
        </p:nvSpPr>
        <p:spPr>
          <a:xfrm>
            <a:off x="5928220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4" name="object 2044"/>
          <p:cNvSpPr/>
          <p:nvPr/>
        </p:nvSpPr>
        <p:spPr>
          <a:xfrm>
            <a:off x="5933934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5" name="object 2045"/>
          <p:cNvSpPr/>
          <p:nvPr/>
        </p:nvSpPr>
        <p:spPr>
          <a:xfrm>
            <a:off x="5555262" y="5327907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6" name="object 2046"/>
          <p:cNvSpPr/>
          <p:nvPr/>
        </p:nvSpPr>
        <p:spPr>
          <a:xfrm>
            <a:off x="5555262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7" name="object 2047"/>
          <p:cNvSpPr/>
          <p:nvPr/>
        </p:nvSpPr>
        <p:spPr>
          <a:xfrm>
            <a:off x="5555261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8" name="object 2048"/>
          <p:cNvSpPr/>
          <p:nvPr/>
        </p:nvSpPr>
        <p:spPr>
          <a:xfrm>
            <a:off x="5560976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49" name="object 2049"/>
          <p:cNvSpPr/>
          <p:nvPr/>
        </p:nvSpPr>
        <p:spPr>
          <a:xfrm>
            <a:off x="5561496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0" name="object 2050"/>
          <p:cNvSpPr/>
          <p:nvPr/>
        </p:nvSpPr>
        <p:spPr>
          <a:xfrm>
            <a:off x="5562015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1" name="object 2051"/>
          <p:cNvSpPr/>
          <p:nvPr/>
        </p:nvSpPr>
        <p:spPr>
          <a:xfrm>
            <a:off x="5562534" y="5330504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5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2" name="object 2052"/>
          <p:cNvSpPr/>
          <p:nvPr/>
        </p:nvSpPr>
        <p:spPr>
          <a:xfrm>
            <a:off x="5562015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3" name="object 2053"/>
          <p:cNvSpPr/>
          <p:nvPr/>
        </p:nvSpPr>
        <p:spPr>
          <a:xfrm>
            <a:off x="5561496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4" name="object 2054"/>
          <p:cNvSpPr/>
          <p:nvPr/>
        </p:nvSpPr>
        <p:spPr>
          <a:xfrm>
            <a:off x="5560976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5" name="object 2055"/>
          <p:cNvSpPr/>
          <p:nvPr/>
        </p:nvSpPr>
        <p:spPr>
          <a:xfrm>
            <a:off x="5555261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6" name="object 2056"/>
          <p:cNvSpPr/>
          <p:nvPr/>
        </p:nvSpPr>
        <p:spPr>
          <a:xfrm>
            <a:off x="5555262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7" name="object 2057"/>
          <p:cNvSpPr/>
          <p:nvPr/>
        </p:nvSpPr>
        <p:spPr>
          <a:xfrm>
            <a:off x="5555262" y="5366865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8" name="object 2058"/>
          <p:cNvSpPr/>
          <p:nvPr/>
        </p:nvSpPr>
        <p:spPr>
          <a:xfrm>
            <a:off x="5570326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59" name="object 2059"/>
          <p:cNvSpPr/>
          <p:nvPr/>
        </p:nvSpPr>
        <p:spPr>
          <a:xfrm>
            <a:off x="5564612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0" name="object 2060"/>
          <p:cNvSpPr/>
          <p:nvPr/>
        </p:nvSpPr>
        <p:spPr>
          <a:xfrm>
            <a:off x="5564093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1" name="object 2061"/>
          <p:cNvSpPr/>
          <p:nvPr/>
        </p:nvSpPr>
        <p:spPr>
          <a:xfrm>
            <a:off x="5563573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2" name="object 2062"/>
          <p:cNvSpPr/>
          <p:nvPr/>
        </p:nvSpPr>
        <p:spPr>
          <a:xfrm>
            <a:off x="5563054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3" name="object 2063"/>
          <p:cNvSpPr/>
          <p:nvPr/>
        </p:nvSpPr>
        <p:spPr>
          <a:xfrm>
            <a:off x="5563053" y="5330504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405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4" name="object 2064"/>
          <p:cNvSpPr/>
          <p:nvPr/>
        </p:nvSpPr>
        <p:spPr>
          <a:xfrm>
            <a:off x="5563054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5" name="object 2065"/>
          <p:cNvSpPr/>
          <p:nvPr/>
        </p:nvSpPr>
        <p:spPr>
          <a:xfrm>
            <a:off x="5563573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6" name="object 2066"/>
          <p:cNvSpPr/>
          <p:nvPr/>
        </p:nvSpPr>
        <p:spPr>
          <a:xfrm>
            <a:off x="5564093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7" name="object 2067"/>
          <p:cNvSpPr/>
          <p:nvPr/>
        </p:nvSpPr>
        <p:spPr>
          <a:xfrm>
            <a:off x="5564612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8" name="object 2068"/>
          <p:cNvSpPr/>
          <p:nvPr/>
        </p:nvSpPr>
        <p:spPr>
          <a:xfrm>
            <a:off x="5570326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69" name="object 2069"/>
          <p:cNvSpPr/>
          <p:nvPr/>
        </p:nvSpPr>
        <p:spPr>
          <a:xfrm>
            <a:off x="5555262" y="663326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0" name="object 2070"/>
          <p:cNvSpPr/>
          <p:nvPr/>
        </p:nvSpPr>
        <p:spPr>
          <a:xfrm>
            <a:off x="5555262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1" name="object 2071"/>
          <p:cNvSpPr/>
          <p:nvPr/>
        </p:nvSpPr>
        <p:spPr>
          <a:xfrm>
            <a:off x="5555261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2" name="object 2072"/>
          <p:cNvSpPr/>
          <p:nvPr/>
        </p:nvSpPr>
        <p:spPr>
          <a:xfrm>
            <a:off x="5560976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3" name="object 2073"/>
          <p:cNvSpPr/>
          <p:nvPr/>
        </p:nvSpPr>
        <p:spPr>
          <a:xfrm>
            <a:off x="5561496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4" name="object 2074"/>
          <p:cNvSpPr/>
          <p:nvPr/>
        </p:nvSpPr>
        <p:spPr>
          <a:xfrm>
            <a:off x="5562015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985" y="197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5" name="object 2075"/>
          <p:cNvSpPr/>
          <p:nvPr/>
        </p:nvSpPr>
        <p:spPr>
          <a:xfrm>
            <a:off x="5562534" y="665923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5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6" name="object 2076"/>
          <p:cNvSpPr/>
          <p:nvPr/>
        </p:nvSpPr>
        <p:spPr>
          <a:xfrm>
            <a:off x="5562015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7" name="object 2077"/>
          <p:cNvSpPr/>
          <p:nvPr/>
        </p:nvSpPr>
        <p:spPr>
          <a:xfrm>
            <a:off x="5561496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8" name="object 2078"/>
          <p:cNvSpPr/>
          <p:nvPr/>
        </p:nvSpPr>
        <p:spPr>
          <a:xfrm>
            <a:off x="5560976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79" name="object 2079"/>
          <p:cNvSpPr/>
          <p:nvPr/>
        </p:nvSpPr>
        <p:spPr>
          <a:xfrm>
            <a:off x="5555261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0" name="object 2080"/>
          <p:cNvSpPr/>
          <p:nvPr/>
        </p:nvSpPr>
        <p:spPr>
          <a:xfrm>
            <a:off x="5555262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1" name="object 2081"/>
          <p:cNvSpPr/>
          <p:nvPr/>
        </p:nvSpPr>
        <p:spPr>
          <a:xfrm>
            <a:off x="5555262" y="702284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2857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2" name="object 2082"/>
          <p:cNvSpPr/>
          <p:nvPr/>
        </p:nvSpPr>
        <p:spPr>
          <a:xfrm>
            <a:off x="5570326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3" name="object 2083"/>
          <p:cNvSpPr/>
          <p:nvPr/>
        </p:nvSpPr>
        <p:spPr>
          <a:xfrm>
            <a:off x="5564612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4" name="object 2084"/>
          <p:cNvSpPr/>
          <p:nvPr/>
        </p:nvSpPr>
        <p:spPr>
          <a:xfrm>
            <a:off x="5564093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5" name="object 2085"/>
          <p:cNvSpPr/>
          <p:nvPr/>
        </p:nvSpPr>
        <p:spPr>
          <a:xfrm>
            <a:off x="5563573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6" name="object 2086"/>
          <p:cNvSpPr/>
          <p:nvPr/>
        </p:nvSpPr>
        <p:spPr>
          <a:xfrm>
            <a:off x="5563054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7" name="object 2087"/>
          <p:cNvSpPr/>
          <p:nvPr/>
        </p:nvSpPr>
        <p:spPr>
          <a:xfrm>
            <a:off x="5563053" y="665923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405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8" name="object 2088"/>
          <p:cNvSpPr/>
          <p:nvPr/>
        </p:nvSpPr>
        <p:spPr>
          <a:xfrm>
            <a:off x="5563054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89" name="object 2089"/>
          <p:cNvSpPr/>
          <p:nvPr/>
        </p:nvSpPr>
        <p:spPr>
          <a:xfrm>
            <a:off x="5563573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0" name="object 2090"/>
          <p:cNvSpPr/>
          <p:nvPr/>
        </p:nvSpPr>
        <p:spPr>
          <a:xfrm>
            <a:off x="5564093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1" name="object 2091"/>
          <p:cNvSpPr/>
          <p:nvPr/>
        </p:nvSpPr>
        <p:spPr>
          <a:xfrm>
            <a:off x="5564612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2" name="object 2092"/>
          <p:cNvSpPr/>
          <p:nvPr/>
        </p:nvSpPr>
        <p:spPr>
          <a:xfrm>
            <a:off x="5570326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3" name="object 2093"/>
          <p:cNvSpPr/>
          <p:nvPr/>
        </p:nvSpPr>
        <p:spPr>
          <a:xfrm>
            <a:off x="5191653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4" name="object 2094"/>
          <p:cNvSpPr/>
          <p:nvPr/>
        </p:nvSpPr>
        <p:spPr>
          <a:xfrm>
            <a:off x="5191653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5" name="object 2095"/>
          <p:cNvSpPr/>
          <p:nvPr/>
        </p:nvSpPr>
        <p:spPr>
          <a:xfrm>
            <a:off x="5191653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6" name="object 2096"/>
          <p:cNvSpPr/>
          <p:nvPr/>
        </p:nvSpPr>
        <p:spPr>
          <a:xfrm>
            <a:off x="5197367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7" name="object 2097"/>
          <p:cNvSpPr/>
          <p:nvPr/>
        </p:nvSpPr>
        <p:spPr>
          <a:xfrm>
            <a:off x="5197887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8" name="object 2098"/>
          <p:cNvSpPr/>
          <p:nvPr/>
        </p:nvSpPr>
        <p:spPr>
          <a:xfrm>
            <a:off x="5198406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099" name="object 2099"/>
          <p:cNvSpPr/>
          <p:nvPr/>
        </p:nvSpPr>
        <p:spPr>
          <a:xfrm>
            <a:off x="5198406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0" name="object 2100"/>
          <p:cNvSpPr/>
          <p:nvPr/>
        </p:nvSpPr>
        <p:spPr>
          <a:xfrm>
            <a:off x="5197887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1" name="object 2101"/>
          <p:cNvSpPr/>
          <p:nvPr/>
        </p:nvSpPr>
        <p:spPr>
          <a:xfrm>
            <a:off x="5197367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2" name="object 2102"/>
          <p:cNvSpPr/>
          <p:nvPr/>
        </p:nvSpPr>
        <p:spPr>
          <a:xfrm>
            <a:off x="5191653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3" name="object 2103"/>
          <p:cNvSpPr/>
          <p:nvPr/>
        </p:nvSpPr>
        <p:spPr>
          <a:xfrm>
            <a:off x="5191653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4" name="object 2104"/>
          <p:cNvSpPr/>
          <p:nvPr/>
        </p:nvSpPr>
        <p:spPr>
          <a:xfrm>
            <a:off x="5191653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5" name="object 2105"/>
          <p:cNvSpPr/>
          <p:nvPr/>
        </p:nvSpPr>
        <p:spPr>
          <a:xfrm>
            <a:off x="5206198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6" name="object 2106"/>
          <p:cNvSpPr/>
          <p:nvPr/>
        </p:nvSpPr>
        <p:spPr>
          <a:xfrm>
            <a:off x="5201003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7" name="object 2107"/>
          <p:cNvSpPr/>
          <p:nvPr/>
        </p:nvSpPr>
        <p:spPr>
          <a:xfrm>
            <a:off x="5199964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8" name="object 2108"/>
          <p:cNvSpPr/>
          <p:nvPr/>
        </p:nvSpPr>
        <p:spPr>
          <a:xfrm>
            <a:off x="5199445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09" name="object 2109"/>
          <p:cNvSpPr/>
          <p:nvPr/>
        </p:nvSpPr>
        <p:spPr>
          <a:xfrm>
            <a:off x="5199445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0" name="object 2110"/>
          <p:cNvSpPr/>
          <p:nvPr/>
        </p:nvSpPr>
        <p:spPr>
          <a:xfrm>
            <a:off x="5199445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1" name="object 2111"/>
          <p:cNvSpPr/>
          <p:nvPr/>
        </p:nvSpPr>
        <p:spPr>
          <a:xfrm>
            <a:off x="5199964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2" name="object 2112"/>
          <p:cNvSpPr/>
          <p:nvPr/>
        </p:nvSpPr>
        <p:spPr>
          <a:xfrm>
            <a:off x="5201003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3" name="object 2113"/>
          <p:cNvSpPr/>
          <p:nvPr/>
        </p:nvSpPr>
        <p:spPr>
          <a:xfrm>
            <a:off x="5206198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4" name="object 2114"/>
          <p:cNvSpPr/>
          <p:nvPr/>
        </p:nvSpPr>
        <p:spPr>
          <a:xfrm>
            <a:off x="5191653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5" name="object 2115"/>
          <p:cNvSpPr/>
          <p:nvPr/>
        </p:nvSpPr>
        <p:spPr>
          <a:xfrm>
            <a:off x="5191653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6" name="object 2116"/>
          <p:cNvSpPr/>
          <p:nvPr/>
        </p:nvSpPr>
        <p:spPr>
          <a:xfrm>
            <a:off x="5191653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7" name="object 2117"/>
          <p:cNvSpPr/>
          <p:nvPr/>
        </p:nvSpPr>
        <p:spPr>
          <a:xfrm>
            <a:off x="5197367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8" name="object 2118"/>
          <p:cNvSpPr/>
          <p:nvPr/>
        </p:nvSpPr>
        <p:spPr>
          <a:xfrm>
            <a:off x="5197887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19" name="object 2119"/>
          <p:cNvSpPr/>
          <p:nvPr/>
        </p:nvSpPr>
        <p:spPr>
          <a:xfrm>
            <a:off x="5198406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985" y="197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0" name="object 2120"/>
          <p:cNvSpPr/>
          <p:nvPr/>
        </p:nvSpPr>
        <p:spPr>
          <a:xfrm>
            <a:off x="5198406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1" name="object 2121"/>
          <p:cNvSpPr/>
          <p:nvPr/>
        </p:nvSpPr>
        <p:spPr>
          <a:xfrm>
            <a:off x="5197887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2" name="object 2122"/>
          <p:cNvSpPr/>
          <p:nvPr/>
        </p:nvSpPr>
        <p:spPr>
          <a:xfrm>
            <a:off x="5197367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3" name="object 2123"/>
          <p:cNvSpPr/>
          <p:nvPr/>
        </p:nvSpPr>
        <p:spPr>
          <a:xfrm>
            <a:off x="5191653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4" name="object 2124"/>
          <p:cNvSpPr/>
          <p:nvPr/>
        </p:nvSpPr>
        <p:spPr>
          <a:xfrm>
            <a:off x="5191653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5" name="object 2125"/>
          <p:cNvSpPr/>
          <p:nvPr/>
        </p:nvSpPr>
        <p:spPr>
          <a:xfrm>
            <a:off x="5191653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6" name="object 2126"/>
          <p:cNvSpPr/>
          <p:nvPr/>
        </p:nvSpPr>
        <p:spPr>
          <a:xfrm>
            <a:off x="5206198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7" name="object 2127"/>
          <p:cNvSpPr/>
          <p:nvPr/>
        </p:nvSpPr>
        <p:spPr>
          <a:xfrm>
            <a:off x="5201003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8" name="object 2128"/>
          <p:cNvSpPr/>
          <p:nvPr/>
        </p:nvSpPr>
        <p:spPr>
          <a:xfrm>
            <a:off x="5199964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29" name="object 2129"/>
          <p:cNvSpPr/>
          <p:nvPr/>
        </p:nvSpPr>
        <p:spPr>
          <a:xfrm>
            <a:off x="5199445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0" name="object 2130"/>
          <p:cNvSpPr/>
          <p:nvPr/>
        </p:nvSpPr>
        <p:spPr>
          <a:xfrm>
            <a:off x="5199445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1" name="object 2131"/>
          <p:cNvSpPr/>
          <p:nvPr/>
        </p:nvSpPr>
        <p:spPr>
          <a:xfrm>
            <a:off x="5199445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2" name="object 2132"/>
          <p:cNvSpPr/>
          <p:nvPr/>
        </p:nvSpPr>
        <p:spPr>
          <a:xfrm>
            <a:off x="5199964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3" name="object 2133"/>
          <p:cNvSpPr/>
          <p:nvPr/>
        </p:nvSpPr>
        <p:spPr>
          <a:xfrm>
            <a:off x="5201003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4" name="object 2134"/>
          <p:cNvSpPr/>
          <p:nvPr/>
        </p:nvSpPr>
        <p:spPr>
          <a:xfrm>
            <a:off x="5206198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5" name="object 2135"/>
          <p:cNvSpPr/>
          <p:nvPr/>
        </p:nvSpPr>
        <p:spPr>
          <a:xfrm>
            <a:off x="4828044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6" name="object 2136"/>
          <p:cNvSpPr/>
          <p:nvPr/>
        </p:nvSpPr>
        <p:spPr>
          <a:xfrm>
            <a:off x="4828044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7" name="object 2137"/>
          <p:cNvSpPr/>
          <p:nvPr/>
        </p:nvSpPr>
        <p:spPr>
          <a:xfrm>
            <a:off x="4828044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8" name="object 2138"/>
          <p:cNvSpPr/>
          <p:nvPr/>
        </p:nvSpPr>
        <p:spPr>
          <a:xfrm>
            <a:off x="4833238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39" name="object 2139"/>
          <p:cNvSpPr/>
          <p:nvPr/>
        </p:nvSpPr>
        <p:spPr>
          <a:xfrm>
            <a:off x="4834278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0" name="object 2140"/>
          <p:cNvSpPr/>
          <p:nvPr/>
        </p:nvSpPr>
        <p:spPr>
          <a:xfrm>
            <a:off x="4834797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1" name="object 2141"/>
          <p:cNvSpPr/>
          <p:nvPr/>
        </p:nvSpPr>
        <p:spPr>
          <a:xfrm>
            <a:off x="4834278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2" name="object 2142"/>
          <p:cNvSpPr/>
          <p:nvPr/>
        </p:nvSpPr>
        <p:spPr>
          <a:xfrm>
            <a:off x="4833238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3" name="object 2143"/>
          <p:cNvSpPr/>
          <p:nvPr/>
        </p:nvSpPr>
        <p:spPr>
          <a:xfrm>
            <a:off x="4828044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4" name="object 2144"/>
          <p:cNvSpPr/>
          <p:nvPr/>
        </p:nvSpPr>
        <p:spPr>
          <a:xfrm>
            <a:off x="4828044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5" name="object 2145"/>
          <p:cNvSpPr/>
          <p:nvPr/>
        </p:nvSpPr>
        <p:spPr>
          <a:xfrm>
            <a:off x="4828044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6" name="object 2146"/>
          <p:cNvSpPr/>
          <p:nvPr/>
        </p:nvSpPr>
        <p:spPr>
          <a:xfrm>
            <a:off x="4842589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7" name="object 2147"/>
          <p:cNvSpPr/>
          <p:nvPr/>
        </p:nvSpPr>
        <p:spPr>
          <a:xfrm>
            <a:off x="4837394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8" name="object 2148"/>
          <p:cNvSpPr/>
          <p:nvPr/>
        </p:nvSpPr>
        <p:spPr>
          <a:xfrm>
            <a:off x="4836355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49" name="object 2149"/>
          <p:cNvSpPr/>
          <p:nvPr/>
        </p:nvSpPr>
        <p:spPr>
          <a:xfrm>
            <a:off x="4835836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0" name="object 2150"/>
          <p:cNvSpPr/>
          <p:nvPr/>
        </p:nvSpPr>
        <p:spPr>
          <a:xfrm>
            <a:off x="4835836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1" name="object 2151"/>
          <p:cNvSpPr/>
          <p:nvPr/>
        </p:nvSpPr>
        <p:spPr>
          <a:xfrm>
            <a:off x="4835836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2" name="object 2152"/>
          <p:cNvSpPr/>
          <p:nvPr/>
        </p:nvSpPr>
        <p:spPr>
          <a:xfrm>
            <a:off x="4836355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3" name="object 2153"/>
          <p:cNvSpPr/>
          <p:nvPr/>
        </p:nvSpPr>
        <p:spPr>
          <a:xfrm>
            <a:off x="4837394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4" name="object 2154"/>
          <p:cNvSpPr/>
          <p:nvPr/>
        </p:nvSpPr>
        <p:spPr>
          <a:xfrm>
            <a:off x="4842589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5" name="object 2155"/>
          <p:cNvSpPr/>
          <p:nvPr/>
        </p:nvSpPr>
        <p:spPr>
          <a:xfrm>
            <a:off x="4828044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6" name="object 2156"/>
          <p:cNvSpPr/>
          <p:nvPr/>
        </p:nvSpPr>
        <p:spPr>
          <a:xfrm>
            <a:off x="4828044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7" name="object 2157"/>
          <p:cNvSpPr/>
          <p:nvPr/>
        </p:nvSpPr>
        <p:spPr>
          <a:xfrm>
            <a:off x="4828044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8" name="object 2158"/>
          <p:cNvSpPr/>
          <p:nvPr/>
        </p:nvSpPr>
        <p:spPr>
          <a:xfrm>
            <a:off x="4833238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59" name="object 2159"/>
          <p:cNvSpPr/>
          <p:nvPr/>
        </p:nvSpPr>
        <p:spPr>
          <a:xfrm>
            <a:off x="4834278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0" name="object 2160"/>
          <p:cNvSpPr/>
          <p:nvPr/>
        </p:nvSpPr>
        <p:spPr>
          <a:xfrm>
            <a:off x="4834797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1" name="object 2161"/>
          <p:cNvSpPr/>
          <p:nvPr/>
        </p:nvSpPr>
        <p:spPr>
          <a:xfrm>
            <a:off x="4834278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2" name="object 2162"/>
          <p:cNvSpPr/>
          <p:nvPr/>
        </p:nvSpPr>
        <p:spPr>
          <a:xfrm>
            <a:off x="4833238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3" name="object 2163"/>
          <p:cNvSpPr/>
          <p:nvPr/>
        </p:nvSpPr>
        <p:spPr>
          <a:xfrm>
            <a:off x="4828044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4" name="object 2164"/>
          <p:cNvSpPr/>
          <p:nvPr/>
        </p:nvSpPr>
        <p:spPr>
          <a:xfrm>
            <a:off x="4828044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5" name="object 2165"/>
          <p:cNvSpPr/>
          <p:nvPr/>
        </p:nvSpPr>
        <p:spPr>
          <a:xfrm>
            <a:off x="4828044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6" name="object 2166"/>
          <p:cNvSpPr/>
          <p:nvPr/>
        </p:nvSpPr>
        <p:spPr>
          <a:xfrm>
            <a:off x="4842589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7" name="object 2167"/>
          <p:cNvSpPr/>
          <p:nvPr/>
        </p:nvSpPr>
        <p:spPr>
          <a:xfrm>
            <a:off x="4837394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8" name="object 2168"/>
          <p:cNvSpPr/>
          <p:nvPr/>
        </p:nvSpPr>
        <p:spPr>
          <a:xfrm>
            <a:off x="4836355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69" name="object 2169"/>
          <p:cNvSpPr/>
          <p:nvPr/>
        </p:nvSpPr>
        <p:spPr>
          <a:xfrm>
            <a:off x="4835836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0" name="object 2170"/>
          <p:cNvSpPr/>
          <p:nvPr/>
        </p:nvSpPr>
        <p:spPr>
          <a:xfrm>
            <a:off x="4835836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1" name="object 2171"/>
          <p:cNvSpPr/>
          <p:nvPr/>
        </p:nvSpPr>
        <p:spPr>
          <a:xfrm>
            <a:off x="4835836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2" name="object 2172"/>
          <p:cNvSpPr/>
          <p:nvPr/>
        </p:nvSpPr>
        <p:spPr>
          <a:xfrm>
            <a:off x="4836355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3" name="object 2173"/>
          <p:cNvSpPr/>
          <p:nvPr/>
        </p:nvSpPr>
        <p:spPr>
          <a:xfrm>
            <a:off x="4837394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4" name="object 2174"/>
          <p:cNvSpPr/>
          <p:nvPr/>
        </p:nvSpPr>
        <p:spPr>
          <a:xfrm>
            <a:off x="4842589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5" name="object 2175"/>
          <p:cNvSpPr/>
          <p:nvPr/>
        </p:nvSpPr>
        <p:spPr>
          <a:xfrm>
            <a:off x="4100827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6" name="object 2176"/>
          <p:cNvSpPr/>
          <p:nvPr/>
        </p:nvSpPr>
        <p:spPr>
          <a:xfrm>
            <a:off x="4100827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7" name="object 2177"/>
          <p:cNvSpPr/>
          <p:nvPr/>
        </p:nvSpPr>
        <p:spPr>
          <a:xfrm>
            <a:off x="4100827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8" name="object 2178"/>
          <p:cNvSpPr/>
          <p:nvPr/>
        </p:nvSpPr>
        <p:spPr>
          <a:xfrm>
            <a:off x="4106021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79" name="object 2179"/>
          <p:cNvSpPr/>
          <p:nvPr/>
        </p:nvSpPr>
        <p:spPr>
          <a:xfrm>
            <a:off x="4106541" y="5329465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0" name="object 2180"/>
          <p:cNvSpPr/>
          <p:nvPr/>
        </p:nvSpPr>
        <p:spPr>
          <a:xfrm>
            <a:off x="4106541" y="5364787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1" name="object 2181"/>
          <p:cNvSpPr/>
          <p:nvPr/>
        </p:nvSpPr>
        <p:spPr>
          <a:xfrm>
            <a:off x="4106021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2" name="object 2182"/>
          <p:cNvSpPr/>
          <p:nvPr/>
        </p:nvSpPr>
        <p:spPr>
          <a:xfrm>
            <a:off x="4100827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3" name="object 2183"/>
          <p:cNvSpPr/>
          <p:nvPr/>
        </p:nvSpPr>
        <p:spPr>
          <a:xfrm>
            <a:off x="4100827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4" name="object 2184"/>
          <p:cNvSpPr/>
          <p:nvPr/>
        </p:nvSpPr>
        <p:spPr>
          <a:xfrm>
            <a:off x="4100827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5" name="object 2185"/>
          <p:cNvSpPr/>
          <p:nvPr/>
        </p:nvSpPr>
        <p:spPr>
          <a:xfrm>
            <a:off x="4115371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6" name="object 2186"/>
          <p:cNvSpPr/>
          <p:nvPr/>
        </p:nvSpPr>
        <p:spPr>
          <a:xfrm>
            <a:off x="4109657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7" name="object 2187"/>
          <p:cNvSpPr/>
          <p:nvPr/>
        </p:nvSpPr>
        <p:spPr>
          <a:xfrm>
            <a:off x="4109138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8" name="object 2188"/>
          <p:cNvSpPr/>
          <p:nvPr/>
        </p:nvSpPr>
        <p:spPr>
          <a:xfrm>
            <a:off x="4108619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89" name="object 2189"/>
          <p:cNvSpPr/>
          <p:nvPr/>
        </p:nvSpPr>
        <p:spPr>
          <a:xfrm>
            <a:off x="4108099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0" name="object 2190"/>
          <p:cNvSpPr/>
          <p:nvPr/>
        </p:nvSpPr>
        <p:spPr>
          <a:xfrm>
            <a:off x="4107839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1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1" name="object 2191"/>
          <p:cNvSpPr/>
          <p:nvPr/>
        </p:nvSpPr>
        <p:spPr>
          <a:xfrm>
            <a:off x="4108099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2" name="object 2192"/>
          <p:cNvSpPr/>
          <p:nvPr/>
        </p:nvSpPr>
        <p:spPr>
          <a:xfrm>
            <a:off x="4108619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3" name="object 2193"/>
          <p:cNvSpPr/>
          <p:nvPr/>
        </p:nvSpPr>
        <p:spPr>
          <a:xfrm>
            <a:off x="4109138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4" name="object 2194"/>
          <p:cNvSpPr/>
          <p:nvPr/>
        </p:nvSpPr>
        <p:spPr>
          <a:xfrm>
            <a:off x="4109657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5" name="object 2195"/>
          <p:cNvSpPr/>
          <p:nvPr/>
        </p:nvSpPr>
        <p:spPr>
          <a:xfrm>
            <a:off x="4115371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6" name="object 2196"/>
          <p:cNvSpPr/>
          <p:nvPr/>
        </p:nvSpPr>
        <p:spPr>
          <a:xfrm>
            <a:off x="4100827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7" name="object 2197"/>
          <p:cNvSpPr/>
          <p:nvPr/>
        </p:nvSpPr>
        <p:spPr>
          <a:xfrm>
            <a:off x="4100827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8" name="object 2198"/>
          <p:cNvSpPr/>
          <p:nvPr/>
        </p:nvSpPr>
        <p:spPr>
          <a:xfrm>
            <a:off x="4100827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199" name="object 2199"/>
          <p:cNvSpPr/>
          <p:nvPr/>
        </p:nvSpPr>
        <p:spPr>
          <a:xfrm>
            <a:off x="4106021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0" name="object 2200"/>
          <p:cNvSpPr/>
          <p:nvPr/>
        </p:nvSpPr>
        <p:spPr>
          <a:xfrm>
            <a:off x="4106541" y="664365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1" name="object 2201"/>
          <p:cNvSpPr/>
          <p:nvPr/>
        </p:nvSpPr>
        <p:spPr>
          <a:xfrm>
            <a:off x="4106541" y="700206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2" name="object 2202"/>
          <p:cNvSpPr/>
          <p:nvPr/>
        </p:nvSpPr>
        <p:spPr>
          <a:xfrm>
            <a:off x="4106021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3" name="object 2203"/>
          <p:cNvSpPr/>
          <p:nvPr/>
        </p:nvSpPr>
        <p:spPr>
          <a:xfrm>
            <a:off x="4100827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4" name="object 2204"/>
          <p:cNvSpPr/>
          <p:nvPr/>
        </p:nvSpPr>
        <p:spPr>
          <a:xfrm>
            <a:off x="4100827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5" name="object 2205"/>
          <p:cNvSpPr/>
          <p:nvPr/>
        </p:nvSpPr>
        <p:spPr>
          <a:xfrm>
            <a:off x="4100827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6" name="object 2206"/>
          <p:cNvSpPr/>
          <p:nvPr/>
        </p:nvSpPr>
        <p:spPr>
          <a:xfrm>
            <a:off x="4115371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7" name="object 2207"/>
          <p:cNvSpPr/>
          <p:nvPr/>
        </p:nvSpPr>
        <p:spPr>
          <a:xfrm>
            <a:off x="4109657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8" name="object 2208"/>
          <p:cNvSpPr/>
          <p:nvPr/>
        </p:nvSpPr>
        <p:spPr>
          <a:xfrm>
            <a:off x="4109138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09" name="object 2209"/>
          <p:cNvSpPr/>
          <p:nvPr/>
        </p:nvSpPr>
        <p:spPr>
          <a:xfrm>
            <a:off x="4108619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0" name="object 2210"/>
          <p:cNvSpPr/>
          <p:nvPr/>
        </p:nvSpPr>
        <p:spPr>
          <a:xfrm>
            <a:off x="4108099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1" name="object 2211"/>
          <p:cNvSpPr/>
          <p:nvPr/>
        </p:nvSpPr>
        <p:spPr>
          <a:xfrm>
            <a:off x="4107839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1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2" name="object 2212"/>
          <p:cNvSpPr/>
          <p:nvPr/>
        </p:nvSpPr>
        <p:spPr>
          <a:xfrm>
            <a:off x="4108099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3" name="object 2213"/>
          <p:cNvSpPr/>
          <p:nvPr/>
        </p:nvSpPr>
        <p:spPr>
          <a:xfrm>
            <a:off x="4108619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4" name="object 2214"/>
          <p:cNvSpPr/>
          <p:nvPr/>
        </p:nvSpPr>
        <p:spPr>
          <a:xfrm>
            <a:off x="4109138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5" name="object 2215"/>
          <p:cNvSpPr/>
          <p:nvPr/>
        </p:nvSpPr>
        <p:spPr>
          <a:xfrm>
            <a:off x="4109657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6" name="object 2216"/>
          <p:cNvSpPr/>
          <p:nvPr/>
        </p:nvSpPr>
        <p:spPr>
          <a:xfrm>
            <a:off x="4115371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7" name="object 2217"/>
          <p:cNvSpPr/>
          <p:nvPr/>
        </p:nvSpPr>
        <p:spPr>
          <a:xfrm>
            <a:off x="3736699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8" name="object 2218"/>
          <p:cNvSpPr/>
          <p:nvPr/>
        </p:nvSpPr>
        <p:spPr>
          <a:xfrm>
            <a:off x="3736699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19" name="object 2219"/>
          <p:cNvSpPr/>
          <p:nvPr/>
        </p:nvSpPr>
        <p:spPr>
          <a:xfrm>
            <a:off x="3736698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0" name="object 2220"/>
          <p:cNvSpPr/>
          <p:nvPr/>
        </p:nvSpPr>
        <p:spPr>
          <a:xfrm>
            <a:off x="3742412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1" name="object 2221"/>
          <p:cNvSpPr/>
          <p:nvPr/>
        </p:nvSpPr>
        <p:spPr>
          <a:xfrm>
            <a:off x="3742932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2" name="object 2222"/>
          <p:cNvSpPr/>
          <p:nvPr/>
        </p:nvSpPr>
        <p:spPr>
          <a:xfrm>
            <a:off x="3743451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3" name="object 2223"/>
          <p:cNvSpPr/>
          <p:nvPr/>
        </p:nvSpPr>
        <p:spPr>
          <a:xfrm>
            <a:off x="3743971" y="5330504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5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4" name="object 2224"/>
          <p:cNvSpPr/>
          <p:nvPr/>
        </p:nvSpPr>
        <p:spPr>
          <a:xfrm>
            <a:off x="3743451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5" name="object 2225"/>
          <p:cNvSpPr/>
          <p:nvPr/>
        </p:nvSpPr>
        <p:spPr>
          <a:xfrm>
            <a:off x="3742932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6" name="object 2226"/>
          <p:cNvSpPr/>
          <p:nvPr/>
        </p:nvSpPr>
        <p:spPr>
          <a:xfrm>
            <a:off x="3742412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7" name="object 2227"/>
          <p:cNvSpPr/>
          <p:nvPr/>
        </p:nvSpPr>
        <p:spPr>
          <a:xfrm>
            <a:off x="3736698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8" name="object 2228"/>
          <p:cNvSpPr/>
          <p:nvPr/>
        </p:nvSpPr>
        <p:spPr>
          <a:xfrm>
            <a:off x="3736699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29" name="object 2229"/>
          <p:cNvSpPr/>
          <p:nvPr/>
        </p:nvSpPr>
        <p:spPr>
          <a:xfrm>
            <a:off x="3736699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0" name="object 2230"/>
          <p:cNvSpPr/>
          <p:nvPr/>
        </p:nvSpPr>
        <p:spPr>
          <a:xfrm>
            <a:off x="3751243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1" name="object 2231"/>
          <p:cNvSpPr/>
          <p:nvPr/>
        </p:nvSpPr>
        <p:spPr>
          <a:xfrm>
            <a:off x="3746049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2" name="object 2232"/>
          <p:cNvSpPr/>
          <p:nvPr/>
        </p:nvSpPr>
        <p:spPr>
          <a:xfrm>
            <a:off x="3745529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3" name="object 2233"/>
          <p:cNvSpPr/>
          <p:nvPr/>
        </p:nvSpPr>
        <p:spPr>
          <a:xfrm>
            <a:off x="3745010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4" name="object 2234"/>
          <p:cNvSpPr/>
          <p:nvPr/>
        </p:nvSpPr>
        <p:spPr>
          <a:xfrm>
            <a:off x="3744490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5" name="object 2235"/>
          <p:cNvSpPr/>
          <p:nvPr/>
        </p:nvSpPr>
        <p:spPr>
          <a:xfrm>
            <a:off x="3744490" y="5330504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405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6" name="object 2236"/>
          <p:cNvSpPr/>
          <p:nvPr/>
        </p:nvSpPr>
        <p:spPr>
          <a:xfrm>
            <a:off x="3744490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7" name="object 2237"/>
          <p:cNvSpPr/>
          <p:nvPr/>
        </p:nvSpPr>
        <p:spPr>
          <a:xfrm>
            <a:off x="3745010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8" name="object 2238"/>
          <p:cNvSpPr/>
          <p:nvPr/>
        </p:nvSpPr>
        <p:spPr>
          <a:xfrm>
            <a:off x="3745529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39" name="object 2239"/>
          <p:cNvSpPr/>
          <p:nvPr/>
        </p:nvSpPr>
        <p:spPr>
          <a:xfrm>
            <a:off x="3746049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0" name="object 2240"/>
          <p:cNvSpPr/>
          <p:nvPr/>
        </p:nvSpPr>
        <p:spPr>
          <a:xfrm>
            <a:off x="3751243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1" name="object 2241"/>
          <p:cNvSpPr/>
          <p:nvPr/>
        </p:nvSpPr>
        <p:spPr>
          <a:xfrm>
            <a:off x="3736699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2" name="object 2242"/>
          <p:cNvSpPr/>
          <p:nvPr/>
        </p:nvSpPr>
        <p:spPr>
          <a:xfrm>
            <a:off x="3736699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3" name="object 2243"/>
          <p:cNvSpPr/>
          <p:nvPr/>
        </p:nvSpPr>
        <p:spPr>
          <a:xfrm>
            <a:off x="3736698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4" name="object 2244"/>
          <p:cNvSpPr/>
          <p:nvPr/>
        </p:nvSpPr>
        <p:spPr>
          <a:xfrm>
            <a:off x="3742412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5" name="object 2245"/>
          <p:cNvSpPr/>
          <p:nvPr/>
        </p:nvSpPr>
        <p:spPr>
          <a:xfrm>
            <a:off x="3742932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6" name="object 2246"/>
          <p:cNvSpPr/>
          <p:nvPr/>
        </p:nvSpPr>
        <p:spPr>
          <a:xfrm>
            <a:off x="3743451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0"/>
                </a:moveTo>
                <a:lnTo>
                  <a:pt x="985" y="197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7" name="object 2247"/>
          <p:cNvSpPr/>
          <p:nvPr/>
        </p:nvSpPr>
        <p:spPr>
          <a:xfrm>
            <a:off x="3743971" y="665923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0"/>
                </a:moveTo>
                <a:lnTo>
                  <a:pt x="0" y="6405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8" name="object 2248"/>
          <p:cNvSpPr/>
          <p:nvPr/>
        </p:nvSpPr>
        <p:spPr>
          <a:xfrm>
            <a:off x="3743451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49" name="object 2249"/>
          <p:cNvSpPr/>
          <p:nvPr/>
        </p:nvSpPr>
        <p:spPr>
          <a:xfrm>
            <a:off x="3742932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0" name="object 2250"/>
          <p:cNvSpPr/>
          <p:nvPr/>
        </p:nvSpPr>
        <p:spPr>
          <a:xfrm>
            <a:off x="3742412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1" name="object 2251"/>
          <p:cNvSpPr/>
          <p:nvPr/>
        </p:nvSpPr>
        <p:spPr>
          <a:xfrm>
            <a:off x="3736698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2" name="object 2252"/>
          <p:cNvSpPr/>
          <p:nvPr/>
        </p:nvSpPr>
        <p:spPr>
          <a:xfrm>
            <a:off x="3736699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3" name="object 2253"/>
          <p:cNvSpPr/>
          <p:nvPr/>
        </p:nvSpPr>
        <p:spPr>
          <a:xfrm>
            <a:off x="3736699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4" name="object 2254"/>
          <p:cNvSpPr/>
          <p:nvPr/>
        </p:nvSpPr>
        <p:spPr>
          <a:xfrm>
            <a:off x="3751243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5" name="object 2255"/>
          <p:cNvSpPr/>
          <p:nvPr/>
        </p:nvSpPr>
        <p:spPr>
          <a:xfrm>
            <a:off x="3746049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6" name="object 2256"/>
          <p:cNvSpPr/>
          <p:nvPr/>
        </p:nvSpPr>
        <p:spPr>
          <a:xfrm>
            <a:off x="3745529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7" name="object 2257"/>
          <p:cNvSpPr/>
          <p:nvPr/>
        </p:nvSpPr>
        <p:spPr>
          <a:xfrm>
            <a:off x="3745010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8" name="object 2258"/>
          <p:cNvSpPr/>
          <p:nvPr/>
        </p:nvSpPr>
        <p:spPr>
          <a:xfrm>
            <a:off x="3744490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59" name="object 2259"/>
          <p:cNvSpPr/>
          <p:nvPr/>
        </p:nvSpPr>
        <p:spPr>
          <a:xfrm>
            <a:off x="3744490" y="665923"/>
            <a:ext cx="0" cy="33805"/>
          </a:xfrm>
          <a:custGeom>
            <a:avLst/>
            <a:gdLst/>
            <a:ahLst/>
            <a:cxnLst/>
            <a:rect l="l" t="t" r="r" b="b"/>
            <a:pathLst>
              <a:path h="64134">
                <a:moveTo>
                  <a:pt x="0" y="6405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0" name="object 2260"/>
          <p:cNvSpPr/>
          <p:nvPr/>
        </p:nvSpPr>
        <p:spPr>
          <a:xfrm>
            <a:off x="3744490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1" name="object 2261"/>
          <p:cNvSpPr/>
          <p:nvPr/>
        </p:nvSpPr>
        <p:spPr>
          <a:xfrm>
            <a:off x="3745010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2" name="object 2262"/>
          <p:cNvSpPr/>
          <p:nvPr/>
        </p:nvSpPr>
        <p:spPr>
          <a:xfrm>
            <a:off x="3745529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3" name="object 2263"/>
          <p:cNvSpPr/>
          <p:nvPr/>
        </p:nvSpPr>
        <p:spPr>
          <a:xfrm>
            <a:off x="3746049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4" name="object 2264"/>
          <p:cNvSpPr/>
          <p:nvPr/>
        </p:nvSpPr>
        <p:spPr>
          <a:xfrm>
            <a:off x="3751243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5" name="object 2265"/>
          <p:cNvSpPr/>
          <p:nvPr/>
        </p:nvSpPr>
        <p:spPr>
          <a:xfrm>
            <a:off x="8691127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6" name="object 2266"/>
          <p:cNvSpPr/>
          <p:nvPr/>
        </p:nvSpPr>
        <p:spPr>
          <a:xfrm>
            <a:off x="8691127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7" name="object 2267"/>
          <p:cNvSpPr/>
          <p:nvPr/>
        </p:nvSpPr>
        <p:spPr>
          <a:xfrm>
            <a:off x="8691127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8" name="object 2268"/>
          <p:cNvSpPr/>
          <p:nvPr/>
        </p:nvSpPr>
        <p:spPr>
          <a:xfrm>
            <a:off x="8696322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69" name="object 2269"/>
          <p:cNvSpPr/>
          <p:nvPr/>
        </p:nvSpPr>
        <p:spPr>
          <a:xfrm>
            <a:off x="8696841" y="532946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0" name="object 2270"/>
          <p:cNvSpPr/>
          <p:nvPr/>
        </p:nvSpPr>
        <p:spPr>
          <a:xfrm>
            <a:off x="8696841" y="5364787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1" name="object 2271"/>
          <p:cNvSpPr/>
          <p:nvPr/>
        </p:nvSpPr>
        <p:spPr>
          <a:xfrm>
            <a:off x="8696322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2" name="object 2272"/>
          <p:cNvSpPr/>
          <p:nvPr/>
        </p:nvSpPr>
        <p:spPr>
          <a:xfrm>
            <a:off x="8691127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3" name="object 2273"/>
          <p:cNvSpPr/>
          <p:nvPr/>
        </p:nvSpPr>
        <p:spPr>
          <a:xfrm>
            <a:off x="8691127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4" name="object 2274"/>
          <p:cNvSpPr/>
          <p:nvPr/>
        </p:nvSpPr>
        <p:spPr>
          <a:xfrm>
            <a:off x="8691127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5" name="object 2275"/>
          <p:cNvSpPr/>
          <p:nvPr/>
        </p:nvSpPr>
        <p:spPr>
          <a:xfrm>
            <a:off x="8705672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6" name="object 2276"/>
          <p:cNvSpPr/>
          <p:nvPr/>
        </p:nvSpPr>
        <p:spPr>
          <a:xfrm>
            <a:off x="8699958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7" name="object 2277"/>
          <p:cNvSpPr/>
          <p:nvPr/>
        </p:nvSpPr>
        <p:spPr>
          <a:xfrm>
            <a:off x="8699439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8" name="object 2278"/>
          <p:cNvSpPr/>
          <p:nvPr/>
        </p:nvSpPr>
        <p:spPr>
          <a:xfrm>
            <a:off x="8698920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79" name="object 2279"/>
          <p:cNvSpPr/>
          <p:nvPr/>
        </p:nvSpPr>
        <p:spPr>
          <a:xfrm>
            <a:off x="8698400" y="536426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0" name="object 2280"/>
          <p:cNvSpPr/>
          <p:nvPr/>
        </p:nvSpPr>
        <p:spPr>
          <a:xfrm>
            <a:off x="8698140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1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1" name="object 2281"/>
          <p:cNvSpPr/>
          <p:nvPr/>
        </p:nvSpPr>
        <p:spPr>
          <a:xfrm>
            <a:off x="8698400" y="5329984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2" name="object 2282"/>
          <p:cNvSpPr/>
          <p:nvPr/>
        </p:nvSpPr>
        <p:spPr>
          <a:xfrm>
            <a:off x="8698920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3" name="object 2283"/>
          <p:cNvSpPr/>
          <p:nvPr/>
        </p:nvSpPr>
        <p:spPr>
          <a:xfrm>
            <a:off x="8699439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4" name="object 2284"/>
          <p:cNvSpPr/>
          <p:nvPr/>
        </p:nvSpPr>
        <p:spPr>
          <a:xfrm>
            <a:off x="8699958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5" name="object 2285"/>
          <p:cNvSpPr/>
          <p:nvPr/>
        </p:nvSpPr>
        <p:spPr>
          <a:xfrm>
            <a:off x="8705672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6" name="object 2286"/>
          <p:cNvSpPr/>
          <p:nvPr/>
        </p:nvSpPr>
        <p:spPr>
          <a:xfrm>
            <a:off x="8691127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7" name="object 2287"/>
          <p:cNvSpPr/>
          <p:nvPr/>
        </p:nvSpPr>
        <p:spPr>
          <a:xfrm>
            <a:off x="8691127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8" name="object 2288"/>
          <p:cNvSpPr/>
          <p:nvPr/>
        </p:nvSpPr>
        <p:spPr>
          <a:xfrm>
            <a:off x="8691127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89" name="object 2289"/>
          <p:cNvSpPr/>
          <p:nvPr/>
        </p:nvSpPr>
        <p:spPr>
          <a:xfrm>
            <a:off x="8696322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0" name="object 2290"/>
          <p:cNvSpPr/>
          <p:nvPr/>
        </p:nvSpPr>
        <p:spPr>
          <a:xfrm>
            <a:off x="8696841" y="66436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1" name="object 2291"/>
          <p:cNvSpPr/>
          <p:nvPr/>
        </p:nvSpPr>
        <p:spPr>
          <a:xfrm>
            <a:off x="8696841" y="7002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69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2" name="object 2292"/>
          <p:cNvSpPr/>
          <p:nvPr/>
        </p:nvSpPr>
        <p:spPr>
          <a:xfrm>
            <a:off x="8696322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3" name="object 2293"/>
          <p:cNvSpPr/>
          <p:nvPr/>
        </p:nvSpPr>
        <p:spPr>
          <a:xfrm>
            <a:off x="8691127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4" name="object 2294"/>
          <p:cNvSpPr/>
          <p:nvPr/>
        </p:nvSpPr>
        <p:spPr>
          <a:xfrm>
            <a:off x="8691127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5" name="object 2295"/>
          <p:cNvSpPr/>
          <p:nvPr/>
        </p:nvSpPr>
        <p:spPr>
          <a:xfrm>
            <a:off x="8691127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6" name="object 2296"/>
          <p:cNvSpPr/>
          <p:nvPr/>
        </p:nvSpPr>
        <p:spPr>
          <a:xfrm>
            <a:off x="8705672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7" name="object 2297"/>
          <p:cNvSpPr/>
          <p:nvPr/>
        </p:nvSpPr>
        <p:spPr>
          <a:xfrm>
            <a:off x="8699958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8" name="object 2298"/>
          <p:cNvSpPr/>
          <p:nvPr/>
        </p:nvSpPr>
        <p:spPr>
          <a:xfrm>
            <a:off x="8699439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299" name="object 2299"/>
          <p:cNvSpPr/>
          <p:nvPr/>
        </p:nvSpPr>
        <p:spPr>
          <a:xfrm>
            <a:off x="8698920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0" name="object 2300"/>
          <p:cNvSpPr/>
          <p:nvPr/>
        </p:nvSpPr>
        <p:spPr>
          <a:xfrm>
            <a:off x="8698400" y="699687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1" name="object 2301"/>
          <p:cNvSpPr/>
          <p:nvPr/>
        </p:nvSpPr>
        <p:spPr>
          <a:xfrm>
            <a:off x="8698140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18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2" name="object 2302"/>
          <p:cNvSpPr/>
          <p:nvPr/>
        </p:nvSpPr>
        <p:spPr>
          <a:xfrm>
            <a:off x="8698400" y="664884"/>
            <a:ext cx="669" cy="1339"/>
          </a:xfrm>
          <a:custGeom>
            <a:avLst/>
            <a:gdLst/>
            <a:ahLst/>
            <a:cxnLst/>
            <a:rect l="l" t="t" r="r" b="b"/>
            <a:pathLst>
              <a:path w="1269" h="2540">
                <a:moveTo>
                  <a:pt x="0" y="197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3" name="object 2303"/>
          <p:cNvSpPr/>
          <p:nvPr/>
        </p:nvSpPr>
        <p:spPr>
          <a:xfrm>
            <a:off x="8698920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69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4" name="object 2304"/>
          <p:cNvSpPr/>
          <p:nvPr/>
        </p:nvSpPr>
        <p:spPr>
          <a:xfrm>
            <a:off x="8699439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5" name="object 2305"/>
          <p:cNvSpPr/>
          <p:nvPr/>
        </p:nvSpPr>
        <p:spPr>
          <a:xfrm>
            <a:off x="8699958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6" name="object 2306"/>
          <p:cNvSpPr/>
          <p:nvPr/>
        </p:nvSpPr>
        <p:spPr>
          <a:xfrm>
            <a:off x="8705672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7" name="object 2307"/>
          <p:cNvSpPr/>
          <p:nvPr/>
        </p:nvSpPr>
        <p:spPr>
          <a:xfrm>
            <a:off x="3511261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8" name="object 2308"/>
          <p:cNvSpPr/>
          <p:nvPr/>
        </p:nvSpPr>
        <p:spPr>
          <a:xfrm>
            <a:off x="3511261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09" name="object 2309"/>
          <p:cNvSpPr/>
          <p:nvPr/>
        </p:nvSpPr>
        <p:spPr>
          <a:xfrm>
            <a:off x="3511261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0" name="object 2310"/>
          <p:cNvSpPr/>
          <p:nvPr/>
        </p:nvSpPr>
        <p:spPr>
          <a:xfrm>
            <a:off x="3516975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1" name="object 2311"/>
          <p:cNvSpPr/>
          <p:nvPr/>
        </p:nvSpPr>
        <p:spPr>
          <a:xfrm>
            <a:off x="3517495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2" name="object 2312"/>
          <p:cNvSpPr/>
          <p:nvPr/>
        </p:nvSpPr>
        <p:spPr>
          <a:xfrm>
            <a:off x="3518014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3" name="object 2313"/>
          <p:cNvSpPr/>
          <p:nvPr/>
        </p:nvSpPr>
        <p:spPr>
          <a:xfrm>
            <a:off x="3517495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4" name="object 2314"/>
          <p:cNvSpPr/>
          <p:nvPr/>
        </p:nvSpPr>
        <p:spPr>
          <a:xfrm>
            <a:off x="3516975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5" name="object 2315"/>
          <p:cNvSpPr/>
          <p:nvPr/>
        </p:nvSpPr>
        <p:spPr>
          <a:xfrm>
            <a:off x="3511261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6" name="object 2316"/>
          <p:cNvSpPr/>
          <p:nvPr/>
        </p:nvSpPr>
        <p:spPr>
          <a:xfrm>
            <a:off x="3511261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7" name="object 2317"/>
          <p:cNvSpPr/>
          <p:nvPr/>
        </p:nvSpPr>
        <p:spPr>
          <a:xfrm>
            <a:off x="3511261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8" name="object 2318"/>
          <p:cNvSpPr/>
          <p:nvPr/>
        </p:nvSpPr>
        <p:spPr>
          <a:xfrm>
            <a:off x="3525806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19" name="object 2319"/>
          <p:cNvSpPr/>
          <p:nvPr/>
        </p:nvSpPr>
        <p:spPr>
          <a:xfrm>
            <a:off x="3520611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0" name="object 2320"/>
          <p:cNvSpPr/>
          <p:nvPr/>
        </p:nvSpPr>
        <p:spPr>
          <a:xfrm>
            <a:off x="3519572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1970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1" name="object 2321"/>
          <p:cNvSpPr/>
          <p:nvPr/>
        </p:nvSpPr>
        <p:spPr>
          <a:xfrm>
            <a:off x="3519053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2" name="object 2322"/>
          <p:cNvSpPr/>
          <p:nvPr/>
        </p:nvSpPr>
        <p:spPr>
          <a:xfrm>
            <a:off x="3519053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3" name="object 2323"/>
          <p:cNvSpPr/>
          <p:nvPr/>
        </p:nvSpPr>
        <p:spPr>
          <a:xfrm>
            <a:off x="3519053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4" name="object 2324"/>
          <p:cNvSpPr/>
          <p:nvPr/>
        </p:nvSpPr>
        <p:spPr>
          <a:xfrm>
            <a:off x="3519572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70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5" name="object 2325"/>
          <p:cNvSpPr/>
          <p:nvPr/>
        </p:nvSpPr>
        <p:spPr>
          <a:xfrm>
            <a:off x="3520611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6" name="object 2326"/>
          <p:cNvSpPr/>
          <p:nvPr/>
        </p:nvSpPr>
        <p:spPr>
          <a:xfrm>
            <a:off x="3525806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7" name="object 2327"/>
          <p:cNvSpPr/>
          <p:nvPr/>
        </p:nvSpPr>
        <p:spPr>
          <a:xfrm>
            <a:off x="3511261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8" name="object 2328"/>
          <p:cNvSpPr/>
          <p:nvPr/>
        </p:nvSpPr>
        <p:spPr>
          <a:xfrm>
            <a:off x="3511261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29" name="object 2329"/>
          <p:cNvSpPr/>
          <p:nvPr/>
        </p:nvSpPr>
        <p:spPr>
          <a:xfrm>
            <a:off x="3511261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0" name="object 2330"/>
          <p:cNvSpPr/>
          <p:nvPr/>
        </p:nvSpPr>
        <p:spPr>
          <a:xfrm>
            <a:off x="3516975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1" name="object 2331"/>
          <p:cNvSpPr/>
          <p:nvPr/>
        </p:nvSpPr>
        <p:spPr>
          <a:xfrm>
            <a:off x="3517495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2" name="object 2332"/>
          <p:cNvSpPr/>
          <p:nvPr/>
        </p:nvSpPr>
        <p:spPr>
          <a:xfrm>
            <a:off x="3518014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3" name="object 2333"/>
          <p:cNvSpPr/>
          <p:nvPr/>
        </p:nvSpPr>
        <p:spPr>
          <a:xfrm>
            <a:off x="3517495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4" name="object 2334"/>
          <p:cNvSpPr/>
          <p:nvPr/>
        </p:nvSpPr>
        <p:spPr>
          <a:xfrm>
            <a:off x="3516975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5" name="object 2335"/>
          <p:cNvSpPr/>
          <p:nvPr/>
        </p:nvSpPr>
        <p:spPr>
          <a:xfrm>
            <a:off x="3511261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6" name="object 2336"/>
          <p:cNvSpPr/>
          <p:nvPr/>
        </p:nvSpPr>
        <p:spPr>
          <a:xfrm>
            <a:off x="3511261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7" name="object 2337"/>
          <p:cNvSpPr/>
          <p:nvPr/>
        </p:nvSpPr>
        <p:spPr>
          <a:xfrm>
            <a:off x="3511261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8" name="object 2338"/>
          <p:cNvSpPr/>
          <p:nvPr/>
        </p:nvSpPr>
        <p:spPr>
          <a:xfrm>
            <a:off x="3525806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39" name="object 2339"/>
          <p:cNvSpPr/>
          <p:nvPr/>
        </p:nvSpPr>
        <p:spPr>
          <a:xfrm>
            <a:off x="3520611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0" name="object 2340"/>
          <p:cNvSpPr/>
          <p:nvPr/>
        </p:nvSpPr>
        <p:spPr>
          <a:xfrm>
            <a:off x="3519572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1" name="object 2341"/>
          <p:cNvSpPr/>
          <p:nvPr/>
        </p:nvSpPr>
        <p:spPr>
          <a:xfrm>
            <a:off x="3519053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2" name="object 2342"/>
          <p:cNvSpPr/>
          <p:nvPr/>
        </p:nvSpPr>
        <p:spPr>
          <a:xfrm>
            <a:off x="3519053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3" name="object 2343"/>
          <p:cNvSpPr/>
          <p:nvPr/>
        </p:nvSpPr>
        <p:spPr>
          <a:xfrm>
            <a:off x="3519053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4" name="object 2344"/>
          <p:cNvSpPr/>
          <p:nvPr/>
        </p:nvSpPr>
        <p:spPr>
          <a:xfrm>
            <a:off x="3519572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5" name="object 2345"/>
          <p:cNvSpPr/>
          <p:nvPr/>
        </p:nvSpPr>
        <p:spPr>
          <a:xfrm>
            <a:off x="3520611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6" name="object 2346"/>
          <p:cNvSpPr/>
          <p:nvPr/>
        </p:nvSpPr>
        <p:spPr>
          <a:xfrm>
            <a:off x="3525806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7" name="object 2347"/>
          <p:cNvSpPr/>
          <p:nvPr/>
        </p:nvSpPr>
        <p:spPr>
          <a:xfrm>
            <a:off x="3764748" y="5356995"/>
            <a:ext cx="322651" cy="0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199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8" name="object 2348"/>
          <p:cNvSpPr/>
          <p:nvPr/>
        </p:nvSpPr>
        <p:spPr>
          <a:xfrm>
            <a:off x="3764748" y="5357515"/>
            <a:ext cx="322651" cy="0"/>
          </a:xfrm>
          <a:custGeom>
            <a:avLst/>
            <a:gdLst/>
            <a:ahLst/>
            <a:cxnLst/>
            <a:rect l="l" t="t" r="r" b="b"/>
            <a:pathLst>
              <a:path w="612139">
                <a:moveTo>
                  <a:pt x="0" y="0"/>
                </a:moveTo>
                <a:lnTo>
                  <a:pt x="61199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49" name="object 2349"/>
          <p:cNvSpPr/>
          <p:nvPr/>
        </p:nvSpPr>
        <p:spPr>
          <a:xfrm>
            <a:off x="3765787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0" name="object 2350"/>
          <p:cNvSpPr/>
          <p:nvPr/>
        </p:nvSpPr>
        <p:spPr>
          <a:xfrm>
            <a:off x="3765787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1" name="object 2351"/>
          <p:cNvSpPr/>
          <p:nvPr/>
        </p:nvSpPr>
        <p:spPr>
          <a:xfrm>
            <a:off x="3770462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2" name="object 2352"/>
          <p:cNvSpPr/>
          <p:nvPr/>
        </p:nvSpPr>
        <p:spPr>
          <a:xfrm>
            <a:off x="3765787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3" name="object 2353"/>
          <p:cNvSpPr/>
          <p:nvPr/>
        </p:nvSpPr>
        <p:spPr>
          <a:xfrm>
            <a:off x="3765787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4" name="object 2354"/>
          <p:cNvSpPr/>
          <p:nvPr/>
        </p:nvSpPr>
        <p:spPr>
          <a:xfrm>
            <a:off x="3765788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5" name="object 2355"/>
          <p:cNvSpPr/>
          <p:nvPr/>
        </p:nvSpPr>
        <p:spPr>
          <a:xfrm>
            <a:off x="3769943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6" name="object 2356"/>
          <p:cNvSpPr/>
          <p:nvPr/>
        </p:nvSpPr>
        <p:spPr>
          <a:xfrm>
            <a:off x="3764749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7" name="object 2357"/>
          <p:cNvSpPr/>
          <p:nvPr/>
        </p:nvSpPr>
        <p:spPr>
          <a:xfrm>
            <a:off x="3764749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8" name="object 2358"/>
          <p:cNvSpPr/>
          <p:nvPr/>
        </p:nvSpPr>
        <p:spPr>
          <a:xfrm>
            <a:off x="3759554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59" name="object 2359"/>
          <p:cNvSpPr/>
          <p:nvPr/>
        </p:nvSpPr>
        <p:spPr>
          <a:xfrm>
            <a:off x="3759554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0" name="object 2360"/>
          <p:cNvSpPr/>
          <p:nvPr/>
        </p:nvSpPr>
        <p:spPr>
          <a:xfrm>
            <a:off x="3759555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1" name="object 2361"/>
          <p:cNvSpPr/>
          <p:nvPr/>
        </p:nvSpPr>
        <p:spPr>
          <a:xfrm>
            <a:off x="4086282" y="5363229"/>
            <a:ext cx="7029" cy="0"/>
          </a:xfrm>
          <a:custGeom>
            <a:avLst/>
            <a:gdLst/>
            <a:ahLst/>
            <a:cxnLst/>
            <a:rect l="l" t="t" r="r" b="b"/>
            <a:pathLst>
              <a:path w="13335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2" name="object 2362"/>
          <p:cNvSpPr/>
          <p:nvPr/>
        </p:nvSpPr>
        <p:spPr>
          <a:xfrm>
            <a:off x="4093035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3" name="object 2363"/>
          <p:cNvSpPr/>
          <p:nvPr/>
        </p:nvSpPr>
        <p:spPr>
          <a:xfrm>
            <a:off x="4087321" y="5362709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4" name="object 2364"/>
          <p:cNvSpPr/>
          <p:nvPr/>
        </p:nvSpPr>
        <p:spPr>
          <a:xfrm>
            <a:off x="4087321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5" name="object 2365"/>
          <p:cNvSpPr/>
          <p:nvPr/>
        </p:nvSpPr>
        <p:spPr>
          <a:xfrm>
            <a:off x="4082127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6" name="object 2366"/>
          <p:cNvSpPr/>
          <p:nvPr/>
        </p:nvSpPr>
        <p:spPr>
          <a:xfrm>
            <a:off x="4082127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7" name="object 2367"/>
          <p:cNvSpPr/>
          <p:nvPr/>
        </p:nvSpPr>
        <p:spPr>
          <a:xfrm>
            <a:off x="4082127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8" name="object 2368"/>
          <p:cNvSpPr/>
          <p:nvPr/>
        </p:nvSpPr>
        <p:spPr>
          <a:xfrm>
            <a:off x="4086282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69" name="object 2369"/>
          <p:cNvSpPr/>
          <p:nvPr/>
        </p:nvSpPr>
        <p:spPr>
          <a:xfrm>
            <a:off x="4081608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0" name="object 2370"/>
          <p:cNvSpPr/>
          <p:nvPr/>
        </p:nvSpPr>
        <p:spPr>
          <a:xfrm>
            <a:off x="4081608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1" name="object 2371"/>
          <p:cNvSpPr/>
          <p:nvPr/>
        </p:nvSpPr>
        <p:spPr>
          <a:xfrm>
            <a:off x="4081608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2" name="object 2372"/>
          <p:cNvSpPr/>
          <p:nvPr/>
        </p:nvSpPr>
        <p:spPr>
          <a:xfrm>
            <a:off x="4086282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3" name="object 2373"/>
          <p:cNvSpPr/>
          <p:nvPr/>
        </p:nvSpPr>
        <p:spPr>
          <a:xfrm>
            <a:off x="8616068" y="5374916"/>
            <a:ext cx="67527" cy="7064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4" name="object 2374"/>
          <p:cNvSpPr/>
          <p:nvPr/>
        </p:nvSpPr>
        <p:spPr>
          <a:xfrm>
            <a:off x="3533338" y="5374916"/>
            <a:ext cx="67527" cy="706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5" name="object 2375"/>
          <p:cNvSpPr/>
          <p:nvPr/>
        </p:nvSpPr>
        <p:spPr>
          <a:xfrm>
            <a:off x="8226488" y="584631"/>
            <a:ext cx="67527" cy="706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6" name="object 2376"/>
          <p:cNvSpPr/>
          <p:nvPr/>
        </p:nvSpPr>
        <p:spPr>
          <a:xfrm>
            <a:off x="3922918" y="584631"/>
            <a:ext cx="67527" cy="70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7" name="object 2377"/>
          <p:cNvSpPr/>
          <p:nvPr/>
        </p:nvSpPr>
        <p:spPr>
          <a:xfrm>
            <a:off x="3307121" y="1420152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8" name="object 2378"/>
          <p:cNvSpPr/>
          <p:nvPr/>
        </p:nvSpPr>
        <p:spPr>
          <a:xfrm>
            <a:off x="3365817" y="14201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79" name="object 2379"/>
          <p:cNvSpPr/>
          <p:nvPr/>
        </p:nvSpPr>
        <p:spPr>
          <a:xfrm>
            <a:off x="3358026" y="1459110"/>
            <a:ext cx="8033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8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0" name="object 2380"/>
          <p:cNvSpPr/>
          <p:nvPr/>
        </p:nvSpPr>
        <p:spPr>
          <a:xfrm>
            <a:off x="3307121" y="1420152"/>
            <a:ext cx="0" cy="13722"/>
          </a:xfrm>
          <a:custGeom>
            <a:avLst/>
            <a:gdLst/>
            <a:ahLst/>
            <a:cxnLst/>
            <a:rect l="l" t="t" r="r" b="b"/>
            <a:pathLst>
              <a:path h="26035">
                <a:moveTo>
                  <a:pt x="0" y="0"/>
                </a:moveTo>
                <a:lnTo>
                  <a:pt x="0" y="2562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1" name="object 2381"/>
          <p:cNvSpPr/>
          <p:nvPr/>
        </p:nvSpPr>
        <p:spPr>
          <a:xfrm>
            <a:off x="3333093" y="1435216"/>
            <a:ext cx="3682" cy="1673"/>
          </a:xfrm>
          <a:custGeom>
            <a:avLst/>
            <a:gdLst/>
            <a:ahLst/>
            <a:cxnLst/>
            <a:rect l="l" t="t" r="r" b="b"/>
            <a:pathLst>
              <a:path w="6985" h="3175">
                <a:moveTo>
                  <a:pt x="6898" y="0"/>
                </a:moveTo>
                <a:lnTo>
                  <a:pt x="0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2" name="object 2382"/>
          <p:cNvSpPr/>
          <p:nvPr/>
        </p:nvSpPr>
        <p:spPr>
          <a:xfrm>
            <a:off x="3332054" y="1436773"/>
            <a:ext cx="1339" cy="4351"/>
          </a:xfrm>
          <a:custGeom>
            <a:avLst/>
            <a:gdLst/>
            <a:ahLst/>
            <a:cxnLst/>
            <a:rect l="l" t="t" r="r" b="b"/>
            <a:pathLst>
              <a:path w="2539" h="8255">
                <a:moveTo>
                  <a:pt x="1970" y="0"/>
                </a:moveTo>
                <a:lnTo>
                  <a:pt x="0" y="788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3" name="object 2383"/>
          <p:cNvSpPr/>
          <p:nvPr/>
        </p:nvSpPr>
        <p:spPr>
          <a:xfrm>
            <a:off x="3332054" y="1440929"/>
            <a:ext cx="2678" cy="3347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0" y="0"/>
                </a:moveTo>
                <a:lnTo>
                  <a:pt x="4927" y="591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4" name="object 2384"/>
          <p:cNvSpPr/>
          <p:nvPr/>
        </p:nvSpPr>
        <p:spPr>
          <a:xfrm>
            <a:off x="3338287" y="1440929"/>
            <a:ext cx="2678" cy="3347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0" y="5912"/>
                </a:moveTo>
                <a:lnTo>
                  <a:pt x="492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5" name="object 2385"/>
          <p:cNvSpPr/>
          <p:nvPr/>
        </p:nvSpPr>
        <p:spPr>
          <a:xfrm>
            <a:off x="3339846" y="1436773"/>
            <a:ext cx="1339" cy="4351"/>
          </a:xfrm>
          <a:custGeom>
            <a:avLst/>
            <a:gdLst/>
            <a:ahLst/>
            <a:cxnLst/>
            <a:rect l="l" t="t" r="r" b="b"/>
            <a:pathLst>
              <a:path w="2539" h="8255">
                <a:moveTo>
                  <a:pt x="1970" y="7883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6" name="object 2386"/>
          <p:cNvSpPr/>
          <p:nvPr/>
        </p:nvSpPr>
        <p:spPr>
          <a:xfrm>
            <a:off x="3336729" y="1435216"/>
            <a:ext cx="3347" cy="1673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5912" y="2956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7" name="object 2387"/>
          <p:cNvSpPr/>
          <p:nvPr/>
        </p:nvSpPr>
        <p:spPr>
          <a:xfrm>
            <a:off x="3308679" y="1422229"/>
            <a:ext cx="55895" cy="0"/>
          </a:xfrm>
          <a:custGeom>
            <a:avLst/>
            <a:gdLst/>
            <a:ahLst/>
            <a:cxnLst/>
            <a:rect l="l" t="t" r="r" b="b"/>
            <a:pathLst>
              <a:path w="106045">
                <a:moveTo>
                  <a:pt x="0" y="0"/>
                </a:moveTo>
                <a:lnTo>
                  <a:pt x="10544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8" name="object 2388"/>
          <p:cNvSpPr/>
          <p:nvPr/>
        </p:nvSpPr>
        <p:spPr>
          <a:xfrm>
            <a:off x="3364259" y="1422229"/>
            <a:ext cx="0" cy="35478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89" name="object 2389"/>
          <p:cNvSpPr/>
          <p:nvPr/>
        </p:nvSpPr>
        <p:spPr>
          <a:xfrm>
            <a:off x="3358026" y="1457551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0" name="object 2390"/>
          <p:cNvSpPr/>
          <p:nvPr/>
        </p:nvSpPr>
        <p:spPr>
          <a:xfrm>
            <a:off x="3308679" y="1422230"/>
            <a:ext cx="0" cy="11714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168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1" name="object 2391"/>
          <p:cNvSpPr/>
          <p:nvPr/>
        </p:nvSpPr>
        <p:spPr>
          <a:xfrm>
            <a:off x="3080645" y="1379115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2" name="object 2392"/>
          <p:cNvSpPr/>
          <p:nvPr/>
        </p:nvSpPr>
        <p:spPr>
          <a:xfrm>
            <a:off x="3080645" y="1396776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3" name="object 2393"/>
          <p:cNvSpPr/>
          <p:nvPr/>
        </p:nvSpPr>
        <p:spPr>
          <a:xfrm>
            <a:off x="3083242" y="1379116"/>
            <a:ext cx="8033" cy="1673"/>
          </a:xfrm>
          <a:custGeom>
            <a:avLst/>
            <a:gdLst/>
            <a:ahLst/>
            <a:cxnLst/>
            <a:rect l="l" t="t" r="r" b="b"/>
            <a:pathLst>
              <a:path w="15239" h="3175">
                <a:moveTo>
                  <a:pt x="0" y="0"/>
                </a:moveTo>
                <a:lnTo>
                  <a:pt x="14782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4" name="object 2394"/>
          <p:cNvSpPr/>
          <p:nvPr/>
        </p:nvSpPr>
        <p:spPr>
          <a:xfrm>
            <a:off x="3091033" y="1380674"/>
            <a:ext cx="6025" cy="3682"/>
          </a:xfrm>
          <a:custGeom>
            <a:avLst/>
            <a:gdLst/>
            <a:ahLst/>
            <a:cxnLst/>
            <a:rect l="l" t="t" r="r" b="b"/>
            <a:pathLst>
              <a:path w="11429" h="6985">
                <a:moveTo>
                  <a:pt x="0" y="0"/>
                </a:moveTo>
                <a:lnTo>
                  <a:pt x="10840" y="6898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5" name="object 2395"/>
          <p:cNvSpPr/>
          <p:nvPr/>
        </p:nvSpPr>
        <p:spPr>
          <a:xfrm>
            <a:off x="3096748" y="1384310"/>
            <a:ext cx="1673" cy="3682"/>
          </a:xfrm>
          <a:custGeom>
            <a:avLst/>
            <a:gdLst/>
            <a:ahLst/>
            <a:cxnLst/>
            <a:rect l="l" t="t" r="r" b="b"/>
            <a:pathLst>
              <a:path w="3175" h="6985">
                <a:moveTo>
                  <a:pt x="0" y="0"/>
                </a:moveTo>
                <a:lnTo>
                  <a:pt x="2956" y="6898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6" name="object 2396"/>
          <p:cNvSpPr/>
          <p:nvPr/>
        </p:nvSpPr>
        <p:spPr>
          <a:xfrm>
            <a:off x="3096748" y="1387946"/>
            <a:ext cx="1673" cy="4351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2956" y="0"/>
                </a:moveTo>
                <a:lnTo>
                  <a:pt x="0" y="788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7" name="object 2397"/>
          <p:cNvSpPr/>
          <p:nvPr/>
        </p:nvSpPr>
        <p:spPr>
          <a:xfrm>
            <a:off x="3091033" y="1392102"/>
            <a:ext cx="6025" cy="3682"/>
          </a:xfrm>
          <a:custGeom>
            <a:avLst/>
            <a:gdLst/>
            <a:ahLst/>
            <a:cxnLst/>
            <a:rect l="l" t="t" r="r" b="b"/>
            <a:pathLst>
              <a:path w="11429" h="6985">
                <a:moveTo>
                  <a:pt x="10840" y="0"/>
                </a:moveTo>
                <a:lnTo>
                  <a:pt x="0" y="6898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8" name="object 2398"/>
          <p:cNvSpPr/>
          <p:nvPr/>
        </p:nvSpPr>
        <p:spPr>
          <a:xfrm>
            <a:off x="3083242" y="1395737"/>
            <a:ext cx="8033" cy="1339"/>
          </a:xfrm>
          <a:custGeom>
            <a:avLst/>
            <a:gdLst/>
            <a:ahLst/>
            <a:cxnLst/>
            <a:rect l="l" t="t" r="r" b="b"/>
            <a:pathLst>
              <a:path w="15239" h="2539">
                <a:moveTo>
                  <a:pt x="-3941" y="985"/>
                </a:moveTo>
                <a:lnTo>
                  <a:pt x="18724" y="985"/>
                </a:lnTo>
              </a:path>
            </a:pathLst>
          </a:custGeom>
          <a:ln w="9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399" name="object 2399"/>
          <p:cNvSpPr/>
          <p:nvPr/>
        </p:nvSpPr>
        <p:spPr>
          <a:xfrm>
            <a:off x="3083242" y="1375479"/>
            <a:ext cx="8367" cy="1339"/>
          </a:xfrm>
          <a:custGeom>
            <a:avLst/>
            <a:gdLst/>
            <a:ahLst/>
            <a:cxnLst/>
            <a:rect l="l" t="t" r="r" b="b"/>
            <a:pathLst>
              <a:path w="15875" h="2539">
                <a:moveTo>
                  <a:pt x="-3941" y="985"/>
                </a:moveTo>
                <a:lnTo>
                  <a:pt x="19709" y="985"/>
                </a:lnTo>
              </a:path>
            </a:pathLst>
          </a:custGeom>
          <a:ln w="98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0" name="object 2400"/>
          <p:cNvSpPr/>
          <p:nvPr/>
        </p:nvSpPr>
        <p:spPr>
          <a:xfrm>
            <a:off x="3091553" y="1376518"/>
            <a:ext cx="6359" cy="3682"/>
          </a:xfrm>
          <a:custGeom>
            <a:avLst/>
            <a:gdLst/>
            <a:ahLst/>
            <a:cxnLst/>
            <a:rect l="l" t="t" r="r" b="b"/>
            <a:pathLst>
              <a:path w="12064" h="6985">
                <a:moveTo>
                  <a:pt x="0" y="0"/>
                </a:moveTo>
                <a:lnTo>
                  <a:pt x="11825" y="6898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1" name="object 2401"/>
          <p:cNvSpPr/>
          <p:nvPr/>
        </p:nvSpPr>
        <p:spPr>
          <a:xfrm>
            <a:off x="3097786" y="1380154"/>
            <a:ext cx="3682" cy="5355"/>
          </a:xfrm>
          <a:custGeom>
            <a:avLst/>
            <a:gdLst/>
            <a:ahLst/>
            <a:cxnLst/>
            <a:rect l="l" t="t" r="r" b="b"/>
            <a:pathLst>
              <a:path w="6985" h="10160">
                <a:moveTo>
                  <a:pt x="0" y="0"/>
                </a:moveTo>
                <a:lnTo>
                  <a:pt x="6898" y="9854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2" name="object 2402"/>
          <p:cNvSpPr/>
          <p:nvPr/>
        </p:nvSpPr>
        <p:spPr>
          <a:xfrm>
            <a:off x="3101422" y="1385348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-3941" y="5420"/>
                </a:moveTo>
                <a:lnTo>
                  <a:pt x="3941" y="542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3" name="object 2403"/>
          <p:cNvSpPr/>
          <p:nvPr/>
        </p:nvSpPr>
        <p:spPr>
          <a:xfrm>
            <a:off x="3097786" y="1391063"/>
            <a:ext cx="3682" cy="4686"/>
          </a:xfrm>
          <a:custGeom>
            <a:avLst/>
            <a:gdLst/>
            <a:ahLst/>
            <a:cxnLst/>
            <a:rect l="l" t="t" r="r" b="b"/>
            <a:pathLst>
              <a:path w="6985" h="8889">
                <a:moveTo>
                  <a:pt x="6898" y="0"/>
                </a:moveTo>
                <a:lnTo>
                  <a:pt x="0" y="8869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4" name="object 2404"/>
          <p:cNvSpPr/>
          <p:nvPr/>
        </p:nvSpPr>
        <p:spPr>
          <a:xfrm>
            <a:off x="3091553" y="1395738"/>
            <a:ext cx="6359" cy="3682"/>
          </a:xfrm>
          <a:custGeom>
            <a:avLst/>
            <a:gdLst/>
            <a:ahLst/>
            <a:cxnLst/>
            <a:rect l="l" t="t" r="r" b="b"/>
            <a:pathLst>
              <a:path w="12064" h="6985">
                <a:moveTo>
                  <a:pt x="11825" y="0"/>
                </a:moveTo>
                <a:lnTo>
                  <a:pt x="0" y="6898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5" name="object 2405"/>
          <p:cNvSpPr/>
          <p:nvPr/>
        </p:nvSpPr>
        <p:spPr>
          <a:xfrm>
            <a:off x="3083242" y="1399374"/>
            <a:ext cx="8367" cy="1673"/>
          </a:xfrm>
          <a:custGeom>
            <a:avLst/>
            <a:gdLst/>
            <a:ahLst/>
            <a:cxnLst/>
            <a:rect l="l" t="t" r="r" b="b"/>
            <a:pathLst>
              <a:path w="15875" h="3175">
                <a:moveTo>
                  <a:pt x="15767" y="0"/>
                </a:moveTo>
                <a:lnTo>
                  <a:pt x="0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6" name="object 2406"/>
          <p:cNvSpPr/>
          <p:nvPr/>
        </p:nvSpPr>
        <p:spPr>
          <a:xfrm>
            <a:off x="3055192" y="1375479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7" name="object 2407"/>
          <p:cNvSpPr/>
          <p:nvPr/>
        </p:nvSpPr>
        <p:spPr>
          <a:xfrm>
            <a:off x="3059347" y="1375479"/>
            <a:ext cx="24098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33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8" name="object 2408"/>
          <p:cNvSpPr/>
          <p:nvPr/>
        </p:nvSpPr>
        <p:spPr>
          <a:xfrm>
            <a:off x="3059347" y="1400932"/>
            <a:ext cx="24098" cy="0"/>
          </a:xfrm>
          <a:custGeom>
            <a:avLst/>
            <a:gdLst/>
            <a:ahLst/>
            <a:cxnLst/>
            <a:rect l="l" t="t" r="r" b="b"/>
            <a:pathLst>
              <a:path w="45720">
                <a:moveTo>
                  <a:pt x="0" y="0"/>
                </a:moveTo>
                <a:lnTo>
                  <a:pt x="4533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09" name="object 2409"/>
          <p:cNvSpPr/>
          <p:nvPr/>
        </p:nvSpPr>
        <p:spPr>
          <a:xfrm>
            <a:off x="3059347" y="1388465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3941"/>
                </a:moveTo>
                <a:lnTo>
                  <a:pt x="492" y="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0" name="object 2410"/>
          <p:cNvSpPr/>
          <p:nvPr/>
        </p:nvSpPr>
        <p:spPr>
          <a:xfrm>
            <a:off x="3059347" y="138794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1" name="object 2411"/>
          <p:cNvSpPr/>
          <p:nvPr/>
        </p:nvSpPr>
        <p:spPr>
          <a:xfrm>
            <a:off x="3056751" y="138690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2" name="object 2412"/>
          <p:cNvSpPr/>
          <p:nvPr/>
        </p:nvSpPr>
        <p:spPr>
          <a:xfrm>
            <a:off x="3056751" y="1387427"/>
            <a:ext cx="669" cy="1673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985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3" name="object 2413"/>
          <p:cNvSpPr/>
          <p:nvPr/>
        </p:nvSpPr>
        <p:spPr>
          <a:xfrm>
            <a:off x="3059347" y="1390024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3941"/>
                </a:moveTo>
                <a:lnTo>
                  <a:pt x="985" y="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4" name="object 2414"/>
          <p:cNvSpPr/>
          <p:nvPr/>
        </p:nvSpPr>
        <p:spPr>
          <a:xfrm>
            <a:off x="3060386" y="1387426"/>
            <a:ext cx="669" cy="2678"/>
          </a:xfrm>
          <a:custGeom>
            <a:avLst/>
            <a:gdLst/>
            <a:ahLst/>
            <a:cxnLst/>
            <a:rect l="l" t="t" r="r" b="b"/>
            <a:pathLst>
              <a:path w="1270" h="5080">
                <a:moveTo>
                  <a:pt x="0" y="4927"/>
                </a:moveTo>
                <a:lnTo>
                  <a:pt x="98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5" name="object 2415"/>
          <p:cNvSpPr/>
          <p:nvPr/>
        </p:nvSpPr>
        <p:spPr>
          <a:xfrm>
            <a:off x="3059348" y="1386387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2956" y="197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6" name="object 2416"/>
          <p:cNvSpPr/>
          <p:nvPr/>
        </p:nvSpPr>
        <p:spPr>
          <a:xfrm>
            <a:off x="3075450" y="1379115"/>
            <a:ext cx="5355" cy="1339"/>
          </a:xfrm>
          <a:custGeom>
            <a:avLst/>
            <a:gdLst/>
            <a:ahLst/>
            <a:cxnLst/>
            <a:rect l="l" t="t" r="r" b="b"/>
            <a:pathLst>
              <a:path w="10160" h="2539">
                <a:moveTo>
                  <a:pt x="9854" y="0"/>
                </a:moveTo>
                <a:lnTo>
                  <a:pt x="0" y="197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7" name="object 2417"/>
          <p:cNvSpPr/>
          <p:nvPr/>
        </p:nvSpPr>
        <p:spPr>
          <a:xfrm>
            <a:off x="3071814" y="1380154"/>
            <a:ext cx="3682" cy="3347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6898" y="0"/>
                </a:moveTo>
                <a:lnTo>
                  <a:pt x="0" y="591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8" name="object 2418"/>
          <p:cNvSpPr/>
          <p:nvPr/>
        </p:nvSpPr>
        <p:spPr>
          <a:xfrm>
            <a:off x="3069736" y="1383271"/>
            <a:ext cx="2343" cy="4686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3941" y="0"/>
                </a:moveTo>
                <a:lnTo>
                  <a:pt x="0" y="8869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19" name="object 2419"/>
          <p:cNvSpPr/>
          <p:nvPr/>
        </p:nvSpPr>
        <p:spPr>
          <a:xfrm>
            <a:off x="3075450" y="1396257"/>
            <a:ext cx="5355" cy="669"/>
          </a:xfrm>
          <a:custGeom>
            <a:avLst/>
            <a:gdLst/>
            <a:ahLst/>
            <a:cxnLst/>
            <a:rect l="l" t="t" r="r" b="b"/>
            <a:pathLst>
              <a:path w="10160" h="1269">
                <a:moveTo>
                  <a:pt x="9854" y="98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0" name="object 2420"/>
          <p:cNvSpPr/>
          <p:nvPr/>
        </p:nvSpPr>
        <p:spPr>
          <a:xfrm>
            <a:off x="3071814" y="1392621"/>
            <a:ext cx="3682" cy="3682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898" y="6898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1" name="object 2421"/>
          <p:cNvSpPr/>
          <p:nvPr/>
        </p:nvSpPr>
        <p:spPr>
          <a:xfrm>
            <a:off x="3069736" y="1387946"/>
            <a:ext cx="2343" cy="4686"/>
          </a:xfrm>
          <a:custGeom>
            <a:avLst/>
            <a:gdLst/>
            <a:ahLst/>
            <a:cxnLst/>
            <a:rect l="l" t="t" r="r" b="b"/>
            <a:pathLst>
              <a:path w="4445" h="8889">
                <a:moveTo>
                  <a:pt x="3941" y="8869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2" name="object 2422"/>
          <p:cNvSpPr/>
          <p:nvPr/>
        </p:nvSpPr>
        <p:spPr>
          <a:xfrm>
            <a:off x="3073892" y="1375480"/>
            <a:ext cx="7029" cy="1673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12811" y="0"/>
                </a:moveTo>
                <a:lnTo>
                  <a:pt x="0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3" name="object 2423"/>
          <p:cNvSpPr/>
          <p:nvPr/>
        </p:nvSpPr>
        <p:spPr>
          <a:xfrm>
            <a:off x="3068697" y="1377038"/>
            <a:ext cx="5355" cy="4686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9854" y="0"/>
                </a:moveTo>
                <a:lnTo>
                  <a:pt x="0" y="8869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4" name="object 2424"/>
          <p:cNvSpPr/>
          <p:nvPr/>
        </p:nvSpPr>
        <p:spPr>
          <a:xfrm>
            <a:off x="3066100" y="1381713"/>
            <a:ext cx="2678" cy="6359"/>
          </a:xfrm>
          <a:custGeom>
            <a:avLst/>
            <a:gdLst/>
            <a:ahLst/>
            <a:cxnLst/>
            <a:rect l="l" t="t" r="r" b="b"/>
            <a:pathLst>
              <a:path w="5079" h="12064">
                <a:moveTo>
                  <a:pt x="4927" y="0"/>
                </a:moveTo>
                <a:lnTo>
                  <a:pt x="0" y="1182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5" name="object 2425"/>
          <p:cNvSpPr/>
          <p:nvPr/>
        </p:nvSpPr>
        <p:spPr>
          <a:xfrm>
            <a:off x="3073892" y="1399374"/>
            <a:ext cx="7029" cy="1673"/>
          </a:xfrm>
          <a:custGeom>
            <a:avLst/>
            <a:gdLst/>
            <a:ahLst/>
            <a:cxnLst/>
            <a:rect l="l" t="t" r="r" b="b"/>
            <a:pathLst>
              <a:path w="13335" h="3175">
                <a:moveTo>
                  <a:pt x="12811" y="2956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6" name="object 2426"/>
          <p:cNvSpPr/>
          <p:nvPr/>
        </p:nvSpPr>
        <p:spPr>
          <a:xfrm>
            <a:off x="3068697" y="1394698"/>
            <a:ext cx="5355" cy="4686"/>
          </a:xfrm>
          <a:custGeom>
            <a:avLst/>
            <a:gdLst/>
            <a:ahLst/>
            <a:cxnLst/>
            <a:rect l="l" t="t" r="r" b="b"/>
            <a:pathLst>
              <a:path w="10160" h="8889">
                <a:moveTo>
                  <a:pt x="9854" y="8869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7" name="object 2427"/>
          <p:cNvSpPr/>
          <p:nvPr/>
        </p:nvSpPr>
        <p:spPr>
          <a:xfrm>
            <a:off x="3066100" y="1387946"/>
            <a:ext cx="2678" cy="7029"/>
          </a:xfrm>
          <a:custGeom>
            <a:avLst/>
            <a:gdLst/>
            <a:ahLst/>
            <a:cxnLst/>
            <a:rect l="l" t="t" r="r" b="b"/>
            <a:pathLst>
              <a:path w="5079" h="13335">
                <a:moveTo>
                  <a:pt x="4927" y="12811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8" name="object 2428"/>
          <p:cNvSpPr/>
          <p:nvPr/>
        </p:nvSpPr>
        <p:spPr>
          <a:xfrm>
            <a:off x="3055581" y="1398075"/>
            <a:ext cx="0" cy="7363"/>
          </a:xfrm>
          <a:custGeom>
            <a:avLst/>
            <a:gdLst/>
            <a:ahLst/>
            <a:cxnLst/>
            <a:rect l="l" t="t" r="r" b="b"/>
            <a:pathLst>
              <a:path h="13969">
                <a:moveTo>
                  <a:pt x="0" y="0"/>
                </a:moveTo>
                <a:lnTo>
                  <a:pt x="0" y="1379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29" name="object 2429"/>
          <p:cNvSpPr/>
          <p:nvPr/>
        </p:nvSpPr>
        <p:spPr>
          <a:xfrm>
            <a:off x="3055711" y="1399374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463" y="4434"/>
                </a:moveTo>
                <a:lnTo>
                  <a:pt x="2463" y="443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0" name="object 2430"/>
          <p:cNvSpPr/>
          <p:nvPr/>
        </p:nvSpPr>
        <p:spPr>
          <a:xfrm>
            <a:off x="3055192" y="1399374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2463" y="4434"/>
                </a:moveTo>
                <a:lnTo>
                  <a:pt x="2463" y="443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1" name="object 2431"/>
          <p:cNvSpPr/>
          <p:nvPr/>
        </p:nvSpPr>
        <p:spPr>
          <a:xfrm>
            <a:off x="3056750" y="1342235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2" name="object 2432"/>
          <p:cNvSpPr/>
          <p:nvPr/>
        </p:nvSpPr>
        <p:spPr>
          <a:xfrm>
            <a:off x="3057789" y="134275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3" name="object 2433"/>
          <p:cNvSpPr/>
          <p:nvPr/>
        </p:nvSpPr>
        <p:spPr>
          <a:xfrm>
            <a:off x="3058309" y="1343274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0" y="0"/>
                </a:moveTo>
                <a:lnTo>
                  <a:pt x="985" y="197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4" name="object 2434"/>
          <p:cNvSpPr/>
          <p:nvPr/>
        </p:nvSpPr>
        <p:spPr>
          <a:xfrm>
            <a:off x="3058828" y="134431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5" name="object 2435"/>
          <p:cNvSpPr/>
          <p:nvPr/>
        </p:nvSpPr>
        <p:spPr>
          <a:xfrm>
            <a:off x="3056751" y="134483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6" name="object 2436"/>
          <p:cNvSpPr/>
          <p:nvPr/>
        </p:nvSpPr>
        <p:spPr>
          <a:xfrm>
            <a:off x="3056231" y="134431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7" name="object 2437"/>
          <p:cNvSpPr/>
          <p:nvPr/>
        </p:nvSpPr>
        <p:spPr>
          <a:xfrm>
            <a:off x="3057270" y="1370285"/>
            <a:ext cx="0" cy="29788"/>
          </a:xfrm>
          <a:custGeom>
            <a:avLst/>
            <a:gdLst/>
            <a:ahLst/>
            <a:cxnLst/>
            <a:rect l="l" t="t" r="r" b="b"/>
            <a:pathLst>
              <a:path h="56514">
                <a:moveTo>
                  <a:pt x="0" y="0"/>
                </a:moveTo>
                <a:lnTo>
                  <a:pt x="0" y="5617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8" name="object 2438"/>
          <p:cNvSpPr/>
          <p:nvPr/>
        </p:nvSpPr>
        <p:spPr>
          <a:xfrm>
            <a:off x="3056231" y="140041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39" name="object 2439"/>
          <p:cNvSpPr/>
          <p:nvPr/>
        </p:nvSpPr>
        <p:spPr>
          <a:xfrm>
            <a:off x="3056751" y="139989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0" name="object 2440"/>
          <p:cNvSpPr/>
          <p:nvPr/>
        </p:nvSpPr>
        <p:spPr>
          <a:xfrm>
            <a:off x="3055711" y="1400932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1" name="object 2441"/>
          <p:cNvSpPr/>
          <p:nvPr/>
        </p:nvSpPr>
        <p:spPr>
          <a:xfrm>
            <a:off x="3058828" y="140041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2" name="object 2442"/>
          <p:cNvSpPr/>
          <p:nvPr/>
        </p:nvSpPr>
        <p:spPr>
          <a:xfrm>
            <a:off x="3058309" y="1400932"/>
            <a:ext cx="669" cy="1339"/>
          </a:xfrm>
          <a:custGeom>
            <a:avLst/>
            <a:gdLst/>
            <a:ahLst/>
            <a:cxnLst/>
            <a:rect l="l" t="t" r="r" b="b"/>
            <a:pathLst>
              <a:path w="1270" h="2539">
                <a:moveTo>
                  <a:pt x="985" y="0"/>
                </a:moveTo>
                <a:lnTo>
                  <a:pt x="0" y="197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3" name="object 2443"/>
          <p:cNvSpPr/>
          <p:nvPr/>
        </p:nvSpPr>
        <p:spPr>
          <a:xfrm>
            <a:off x="3057789" y="1401971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4" name="object 2444"/>
          <p:cNvSpPr/>
          <p:nvPr/>
        </p:nvSpPr>
        <p:spPr>
          <a:xfrm>
            <a:off x="3057270" y="1398595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5" name="object 2445"/>
          <p:cNvSpPr/>
          <p:nvPr/>
        </p:nvSpPr>
        <p:spPr>
          <a:xfrm>
            <a:off x="3055711" y="1402491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6" name="object 2446"/>
          <p:cNvSpPr/>
          <p:nvPr/>
        </p:nvSpPr>
        <p:spPr>
          <a:xfrm>
            <a:off x="3059347" y="1370285"/>
            <a:ext cx="0" cy="30458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158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7" name="object 2447"/>
          <p:cNvSpPr/>
          <p:nvPr/>
        </p:nvSpPr>
        <p:spPr>
          <a:xfrm>
            <a:off x="3145575" y="141080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8" name="object 2448"/>
          <p:cNvSpPr/>
          <p:nvPr/>
        </p:nvSpPr>
        <p:spPr>
          <a:xfrm>
            <a:off x="3140900" y="141080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49" name="object 2449"/>
          <p:cNvSpPr/>
          <p:nvPr/>
        </p:nvSpPr>
        <p:spPr>
          <a:xfrm>
            <a:off x="3140900" y="141080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0" name="object 2450"/>
          <p:cNvSpPr/>
          <p:nvPr/>
        </p:nvSpPr>
        <p:spPr>
          <a:xfrm>
            <a:off x="3140900" y="141132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1" name="object 2451"/>
          <p:cNvSpPr/>
          <p:nvPr/>
        </p:nvSpPr>
        <p:spPr>
          <a:xfrm>
            <a:off x="3077528" y="141080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2" name="object 2452"/>
          <p:cNvSpPr/>
          <p:nvPr/>
        </p:nvSpPr>
        <p:spPr>
          <a:xfrm>
            <a:off x="3072853" y="1410802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3" name="object 2453"/>
          <p:cNvSpPr/>
          <p:nvPr/>
        </p:nvSpPr>
        <p:spPr>
          <a:xfrm>
            <a:off x="3072853" y="141080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4" name="object 2454"/>
          <p:cNvSpPr/>
          <p:nvPr/>
        </p:nvSpPr>
        <p:spPr>
          <a:xfrm>
            <a:off x="3072853" y="1411321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5" name="object 2455"/>
          <p:cNvSpPr/>
          <p:nvPr/>
        </p:nvSpPr>
        <p:spPr>
          <a:xfrm>
            <a:off x="3073892" y="140976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6" name="object 2456"/>
          <p:cNvSpPr/>
          <p:nvPr/>
        </p:nvSpPr>
        <p:spPr>
          <a:xfrm>
            <a:off x="3074412" y="140820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7" name="object 2457"/>
          <p:cNvSpPr/>
          <p:nvPr/>
        </p:nvSpPr>
        <p:spPr>
          <a:xfrm>
            <a:off x="3074931" y="1407685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985"/>
                </a:moveTo>
                <a:lnTo>
                  <a:pt x="197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8" name="object 2458"/>
          <p:cNvSpPr/>
          <p:nvPr/>
        </p:nvSpPr>
        <p:spPr>
          <a:xfrm>
            <a:off x="3075970" y="14071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59" name="object 2459"/>
          <p:cNvSpPr/>
          <p:nvPr/>
        </p:nvSpPr>
        <p:spPr>
          <a:xfrm>
            <a:off x="3073892" y="1410802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394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0" name="object 2460"/>
          <p:cNvSpPr/>
          <p:nvPr/>
        </p:nvSpPr>
        <p:spPr>
          <a:xfrm>
            <a:off x="3075969" y="141028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1" name="object 2461"/>
          <p:cNvSpPr/>
          <p:nvPr/>
        </p:nvSpPr>
        <p:spPr>
          <a:xfrm>
            <a:off x="3077268" y="1405867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2" name="object 2462"/>
          <p:cNvSpPr/>
          <p:nvPr/>
        </p:nvSpPr>
        <p:spPr>
          <a:xfrm>
            <a:off x="3076489" y="140924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3" name="object 2463"/>
          <p:cNvSpPr/>
          <p:nvPr/>
        </p:nvSpPr>
        <p:spPr>
          <a:xfrm>
            <a:off x="3075970" y="140976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4" name="object 2464"/>
          <p:cNvSpPr/>
          <p:nvPr/>
        </p:nvSpPr>
        <p:spPr>
          <a:xfrm>
            <a:off x="3075969" y="141028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5" name="object 2465"/>
          <p:cNvSpPr/>
          <p:nvPr/>
        </p:nvSpPr>
        <p:spPr>
          <a:xfrm>
            <a:off x="3077528" y="1409243"/>
            <a:ext cx="63593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120230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6" name="object 2466"/>
          <p:cNvSpPr/>
          <p:nvPr/>
        </p:nvSpPr>
        <p:spPr>
          <a:xfrm>
            <a:off x="3142198" y="1408464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0" y="0"/>
                </a:moveTo>
                <a:lnTo>
                  <a:pt x="0" y="59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7" name="object 2467"/>
          <p:cNvSpPr/>
          <p:nvPr/>
        </p:nvSpPr>
        <p:spPr>
          <a:xfrm>
            <a:off x="3141939" y="1409763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8" name="object 2468"/>
          <p:cNvSpPr/>
          <p:nvPr/>
        </p:nvSpPr>
        <p:spPr>
          <a:xfrm>
            <a:off x="3141420" y="140924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69" name="object 2469"/>
          <p:cNvSpPr/>
          <p:nvPr/>
        </p:nvSpPr>
        <p:spPr>
          <a:xfrm>
            <a:off x="3141160" y="1405867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0" name="object 2470"/>
          <p:cNvSpPr/>
          <p:nvPr/>
        </p:nvSpPr>
        <p:spPr>
          <a:xfrm>
            <a:off x="3142458" y="141028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1" name="object 2471"/>
          <p:cNvSpPr/>
          <p:nvPr/>
        </p:nvSpPr>
        <p:spPr>
          <a:xfrm>
            <a:off x="3142458" y="1410802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2" name="object 2472"/>
          <p:cNvSpPr/>
          <p:nvPr/>
        </p:nvSpPr>
        <p:spPr>
          <a:xfrm>
            <a:off x="3144016" y="141028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3" name="object 2473"/>
          <p:cNvSpPr/>
          <p:nvPr/>
        </p:nvSpPr>
        <p:spPr>
          <a:xfrm>
            <a:off x="3141939" y="14071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4" name="object 2474"/>
          <p:cNvSpPr/>
          <p:nvPr/>
        </p:nvSpPr>
        <p:spPr>
          <a:xfrm>
            <a:off x="3142458" y="1407685"/>
            <a:ext cx="1339" cy="669"/>
          </a:xfrm>
          <a:custGeom>
            <a:avLst/>
            <a:gdLst/>
            <a:ahLst/>
            <a:cxnLst/>
            <a:rect l="l" t="t" r="r" b="b"/>
            <a:pathLst>
              <a:path w="2539" h="1269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5" name="object 2475"/>
          <p:cNvSpPr/>
          <p:nvPr/>
        </p:nvSpPr>
        <p:spPr>
          <a:xfrm>
            <a:off x="3143497" y="140820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6" name="object 2476"/>
          <p:cNvSpPr/>
          <p:nvPr/>
        </p:nvSpPr>
        <p:spPr>
          <a:xfrm>
            <a:off x="3144016" y="1408724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7" name="object 2477"/>
          <p:cNvSpPr/>
          <p:nvPr/>
        </p:nvSpPr>
        <p:spPr>
          <a:xfrm>
            <a:off x="3144016" y="1409763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8" name="object 2478"/>
          <p:cNvSpPr/>
          <p:nvPr/>
        </p:nvSpPr>
        <p:spPr>
          <a:xfrm>
            <a:off x="3077528" y="1407165"/>
            <a:ext cx="63593" cy="0"/>
          </a:xfrm>
          <a:custGeom>
            <a:avLst/>
            <a:gdLst/>
            <a:ahLst/>
            <a:cxnLst/>
            <a:rect l="l" t="t" r="r" b="b"/>
            <a:pathLst>
              <a:path w="120650">
                <a:moveTo>
                  <a:pt x="0" y="0"/>
                </a:moveTo>
                <a:lnTo>
                  <a:pt x="12023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79" name="object 2479"/>
          <p:cNvSpPr/>
          <p:nvPr/>
        </p:nvSpPr>
        <p:spPr>
          <a:xfrm>
            <a:off x="3115966" y="1410282"/>
            <a:ext cx="9372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38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0" name="object 2480"/>
          <p:cNvSpPr/>
          <p:nvPr/>
        </p:nvSpPr>
        <p:spPr>
          <a:xfrm>
            <a:off x="3125316" y="1409243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1" name="object 2481"/>
          <p:cNvSpPr/>
          <p:nvPr/>
        </p:nvSpPr>
        <p:spPr>
          <a:xfrm>
            <a:off x="3125316" y="1402490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3941" y="4434"/>
                </a:moveTo>
                <a:lnTo>
                  <a:pt x="3941" y="443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2" name="object 2482"/>
          <p:cNvSpPr/>
          <p:nvPr/>
        </p:nvSpPr>
        <p:spPr>
          <a:xfrm>
            <a:off x="3115966" y="1402490"/>
            <a:ext cx="9372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17738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3" name="object 2483"/>
          <p:cNvSpPr/>
          <p:nvPr/>
        </p:nvSpPr>
        <p:spPr>
          <a:xfrm>
            <a:off x="3115966" y="1402490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3941" y="4434"/>
                </a:moveTo>
                <a:lnTo>
                  <a:pt x="3941" y="443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4" name="object 2484"/>
          <p:cNvSpPr/>
          <p:nvPr/>
        </p:nvSpPr>
        <p:spPr>
          <a:xfrm>
            <a:off x="3115966" y="1409243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5" name="object 2485"/>
          <p:cNvSpPr/>
          <p:nvPr/>
        </p:nvSpPr>
        <p:spPr>
          <a:xfrm>
            <a:off x="3106617" y="1410282"/>
            <a:ext cx="9037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5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6" name="object 2486"/>
          <p:cNvSpPr/>
          <p:nvPr/>
        </p:nvSpPr>
        <p:spPr>
          <a:xfrm>
            <a:off x="3115447" y="1409243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7" name="object 2487"/>
          <p:cNvSpPr/>
          <p:nvPr/>
        </p:nvSpPr>
        <p:spPr>
          <a:xfrm>
            <a:off x="3115447" y="1402490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3941" y="4434"/>
                </a:moveTo>
                <a:lnTo>
                  <a:pt x="3941" y="443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8" name="object 2488"/>
          <p:cNvSpPr/>
          <p:nvPr/>
        </p:nvSpPr>
        <p:spPr>
          <a:xfrm>
            <a:off x="3106617" y="1402490"/>
            <a:ext cx="9037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53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89" name="object 2489"/>
          <p:cNvSpPr/>
          <p:nvPr/>
        </p:nvSpPr>
        <p:spPr>
          <a:xfrm>
            <a:off x="3106617" y="1402490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3941" y="4434"/>
                </a:moveTo>
                <a:lnTo>
                  <a:pt x="3941" y="443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0" name="object 2490"/>
          <p:cNvSpPr/>
          <p:nvPr/>
        </p:nvSpPr>
        <p:spPr>
          <a:xfrm>
            <a:off x="3106617" y="1409243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1" name="object 2491"/>
          <p:cNvSpPr/>
          <p:nvPr/>
        </p:nvSpPr>
        <p:spPr>
          <a:xfrm>
            <a:off x="3115966" y="1409243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941" y="1478"/>
                </a:moveTo>
                <a:lnTo>
                  <a:pt x="3941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2" name="object 2492"/>
          <p:cNvSpPr/>
          <p:nvPr/>
        </p:nvSpPr>
        <p:spPr>
          <a:xfrm>
            <a:off x="3115966" y="1403529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3941" y="3449"/>
                </a:moveTo>
                <a:lnTo>
                  <a:pt x="3941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3" name="object 2493"/>
          <p:cNvSpPr/>
          <p:nvPr/>
        </p:nvSpPr>
        <p:spPr>
          <a:xfrm>
            <a:off x="3125316" y="1403529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3941" y="3449"/>
                </a:moveTo>
                <a:lnTo>
                  <a:pt x="3941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4" name="object 2494"/>
          <p:cNvSpPr/>
          <p:nvPr/>
        </p:nvSpPr>
        <p:spPr>
          <a:xfrm>
            <a:off x="3125316" y="1409243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941" y="1478"/>
                </a:moveTo>
                <a:lnTo>
                  <a:pt x="3941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5" name="object 2495"/>
          <p:cNvSpPr/>
          <p:nvPr/>
        </p:nvSpPr>
        <p:spPr>
          <a:xfrm>
            <a:off x="3115966" y="1410802"/>
            <a:ext cx="9372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17738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6" name="object 2496"/>
          <p:cNvSpPr/>
          <p:nvPr/>
        </p:nvSpPr>
        <p:spPr>
          <a:xfrm>
            <a:off x="3106617" y="1402490"/>
            <a:ext cx="9037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5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7" name="object 2497"/>
          <p:cNvSpPr/>
          <p:nvPr/>
        </p:nvSpPr>
        <p:spPr>
          <a:xfrm>
            <a:off x="3106617" y="1410282"/>
            <a:ext cx="9037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5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8" name="object 2498"/>
          <p:cNvSpPr/>
          <p:nvPr/>
        </p:nvSpPr>
        <p:spPr>
          <a:xfrm>
            <a:off x="3106617" y="1402490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3941" y="4434"/>
                </a:moveTo>
                <a:lnTo>
                  <a:pt x="3941" y="443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499" name="object 2499"/>
          <p:cNvSpPr/>
          <p:nvPr/>
        </p:nvSpPr>
        <p:spPr>
          <a:xfrm>
            <a:off x="3106617" y="1409243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941" y="1478"/>
                </a:moveTo>
                <a:lnTo>
                  <a:pt x="3941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0" name="object 2500"/>
          <p:cNvSpPr/>
          <p:nvPr/>
        </p:nvSpPr>
        <p:spPr>
          <a:xfrm>
            <a:off x="3115447" y="1409243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3941" y="1478"/>
                </a:moveTo>
                <a:lnTo>
                  <a:pt x="3941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1" name="object 2501"/>
          <p:cNvSpPr/>
          <p:nvPr/>
        </p:nvSpPr>
        <p:spPr>
          <a:xfrm>
            <a:off x="3115447" y="1402490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3941" y="4434"/>
                </a:moveTo>
                <a:lnTo>
                  <a:pt x="3941" y="443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2" name="object 2502"/>
          <p:cNvSpPr/>
          <p:nvPr/>
        </p:nvSpPr>
        <p:spPr>
          <a:xfrm>
            <a:off x="3115966" y="1410282"/>
            <a:ext cx="9372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17738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3" name="object 2503"/>
          <p:cNvSpPr/>
          <p:nvPr/>
        </p:nvSpPr>
        <p:spPr>
          <a:xfrm>
            <a:off x="3125576" y="1400932"/>
            <a:ext cx="0" cy="1104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6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4" name="object 2504"/>
          <p:cNvSpPr/>
          <p:nvPr/>
        </p:nvSpPr>
        <p:spPr>
          <a:xfrm>
            <a:off x="3125836" y="1409243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3941" y="1970"/>
                </a:moveTo>
                <a:lnTo>
                  <a:pt x="3941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5" name="object 2505"/>
          <p:cNvSpPr/>
          <p:nvPr/>
        </p:nvSpPr>
        <p:spPr>
          <a:xfrm>
            <a:off x="3125836" y="1403529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3941" y="3449"/>
                </a:moveTo>
                <a:lnTo>
                  <a:pt x="3941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6" name="object 2506"/>
          <p:cNvSpPr/>
          <p:nvPr/>
        </p:nvSpPr>
        <p:spPr>
          <a:xfrm>
            <a:off x="3105578" y="1411321"/>
            <a:ext cx="20417" cy="0"/>
          </a:xfrm>
          <a:custGeom>
            <a:avLst/>
            <a:gdLst/>
            <a:ahLst/>
            <a:cxnLst/>
            <a:rect l="l" t="t" r="r" b="b"/>
            <a:pathLst>
              <a:path w="38735">
                <a:moveTo>
                  <a:pt x="0" y="0"/>
                </a:moveTo>
                <a:lnTo>
                  <a:pt x="38434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7" name="object 2507"/>
          <p:cNvSpPr/>
          <p:nvPr/>
        </p:nvSpPr>
        <p:spPr>
          <a:xfrm>
            <a:off x="3105578" y="1403529"/>
            <a:ext cx="0" cy="3682"/>
          </a:xfrm>
          <a:custGeom>
            <a:avLst/>
            <a:gdLst/>
            <a:ahLst/>
            <a:cxnLst/>
            <a:rect l="l" t="t" r="r" b="b"/>
            <a:pathLst>
              <a:path h="6985">
                <a:moveTo>
                  <a:pt x="-3941" y="3449"/>
                </a:moveTo>
                <a:lnTo>
                  <a:pt x="3941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8" name="object 2508"/>
          <p:cNvSpPr/>
          <p:nvPr/>
        </p:nvSpPr>
        <p:spPr>
          <a:xfrm>
            <a:off x="3105578" y="1409243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3941" y="1970"/>
                </a:moveTo>
                <a:lnTo>
                  <a:pt x="3941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09" name="object 2509"/>
          <p:cNvSpPr/>
          <p:nvPr/>
        </p:nvSpPr>
        <p:spPr>
          <a:xfrm>
            <a:off x="3105577" y="1403529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3941"/>
                </a:moveTo>
                <a:lnTo>
                  <a:pt x="985" y="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0" name="object 2510"/>
          <p:cNvSpPr/>
          <p:nvPr/>
        </p:nvSpPr>
        <p:spPr>
          <a:xfrm>
            <a:off x="3106617" y="1410802"/>
            <a:ext cx="9037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16753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1" name="object 2511"/>
          <p:cNvSpPr/>
          <p:nvPr/>
        </p:nvSpPr>
        <p:spPr>
          <a:xfrm>
            <a:off x="3115707" y="1400932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2" name="object 2512"/>
          <p:cNvSpPr/>
          <p:nvPr/>
        </p:nvSpPr>
        <p:spPr>
          <a:xfrm>
            <a:off x="3115966" y="1402490"/>
            <a:ext cx="9372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17738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3" name="object 2513"/>
          <p:cNvSpPr/>
          <p:nvPr/>
        </p:nvSpPr>
        <p:spPr>
          <a:xfrm>
            <a:off x="3115966" y="1410282"/>
            <a:ext cx="9372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738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4" name="object 2514"/>
          <p:cNvSpPr/>
          <p:nvPr/>
        </p:nvSpPr>
        <p:spPr>
          <a:xfrm>
            <a:off x="3115966" y="1403010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5" name="object 2515"/>
          <p:cNvSpPr/>
          <p:nvPr/>
        </p:nvSpPr>
        <p:spPr>
          <a:xfrm>
            <a:off x="3115966" y="1404049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6" name="object 2516"/>
          <p:cNvSpPr/>
          <p:nvPr/>
        </p:nvSpPr>
        <p:spPr>
          <a:xfrm>
            <a:off x="3115966" y="1404568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7" name="object 2517"/>
          <p:cNvSpPr/>
          <p:nvPr/>
        </p:nvSpPr>
        <p:spPr>
          <a:xfrm>
            <a:off x="3115966" y="1405607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8" name="object 2518"/>
          <p:cNvSpPr/>
          <p:nvPr/>
        </p:nvSpPr>
        <p:spPr>
          <a:xfrm>
            <a:off x="3115966" y="140664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19" name="object 2519"/>
          <p:cNvSpPr/>
          <p:nvPr/>
        </p:nvSpPr>
        <p:spPr>
          <a:xfrm>
            <a:off x="3115966" y="1409243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0" name="object 2520"/>
          <p:cNvSpPr/>
          <p:nvPr/>
        </p:nvSpPr>
        <p:spPr>
          <a:xfrm>
            <a:off x="3115966" y="1409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1" name="object 2521"/>
          <p:cNvSpPr/>
          <p:nvPr/>
        </p:nvSpPr>
        <p:spPr>
          <a:xfrm>
            <a:off x="3115966" y="1409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2" name="object 2522"/>
          <p:cNvSpPr/>
          <p:nvPr/>
        </p:nvSpPr>
        <p:spPr>
          <a:xfrm>
            <a:off x="3115966" y="1409243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3" name="object 2523"/>
          <p:cNvSpPr/>
          <p:nvPr/>
        </p:nvSpPr>
        <p:spPr>
          <a:xfrm>
            <a:off x="3115966" y="140664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4" name="object 2524"/>
          <p:cNvSpPr/>
          <p:nvPr/>
        </p:nvSpPr>
        <p:spPr>
          <a:xfrm>
            <a:off x="3115966" y="1405607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5" name="object 2525"/>
          <p:cNvSpPr/>
          <p:nvPr/>
        </p:nvSpPr>
        <p:spPr>
          <a:xfrm>
            <a:off x="3115966" y="1404568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6" name="object 2526"/>
          <p:cNvSpPr/>
          <p:nvPr/>
        </p:nvSpPr>
        <p:spPr>
          <a:xfrm>
            <a:off x="3115966" y="1404049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7" name="object 2527"/>
          <p:cNvSpPr/>
          <p:nvPr/>
        </p:nvSpPr>
        <p:spPr>
          <a:xfrm>
            <a:off x="3115966" y="1403010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8" name="object 2528"/>
          <p:cNvSpPr/>
          <p:nvPr/>
        </p:nvSpPr>
        <p:spPr>
          <a:xfrm>
            <a:off x="3125316" y="1403010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29" name="object 2529"/>
          <p:cNvSpPr/>
          <p:nvPr/>
        </p:nvSpPr>
        <p:spPr>
          <a:xfrm>
            <a:off x="3125316" y="1404049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0" name="object 2530"/>
          <p:cNvSpPr/>
          <p:nvPr/>
        </p:nvSpPr>
        <p:spPr>
          <a:xfrm>
            <a:off x="3125316" y="1404568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1" name="object 2531"/>
          <p:cNvSpPr/>
          <p:nvPr/>
        </p:nvSpPr>
        <p:spPr>
          <a:xfrm>
            <a:off x="3125316" y="1405607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2" name="object 2532"/>
          <p:cNvSpPr/>
          <p:nvPr/>
        </p:nvSpPr>
        <p:spPr>
          <a:xfrm>
            <a:off x="3125316" y="140664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3" name="object 2533"/>
          <p:cNvSpPr/>
          <p:nvPr/>
        </p:nvSpPr>
        <p:spPr>
          <a:xfrm>
            <a:off x="3125316" y="1409243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4" name="object 2534"/>
          <p:cNvSpPr/>
          <p:nvPr/>
        </p:nvSpPr>
        <p:spPr>
          <a:xfrm>
            <a:off x="3125316" y="1409243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5" name="object 2535"/>
          <p:cNvSpPr/>
          <p:nvPr/>
        </p:nvSpPr>
        <p:spPr>
          <a:xfrm>
            <a:off x="3125316" y="140664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6" name="object 2536"/>
          <p:cNvSpPr/>
          <p:nvPr/>
        </p:nvSpPr>
        <p:spPr>
          <a:xfrm>
            <a:off x="3125316" y="1405607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7" name="object 2537"/>
          <p:cNvSpPr/>
          <p:nvPr/>
        </p:nvSpPr>
        <p:spPr>
          <a:xfrm>
            <a:off x="3125316" y="1404568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8" name="object 2538"/>
          <p:cNvSpPr/>
          <p:nvPr/>
        </p:nvSpPr>
        <p:spPr>
          <a:xfrm>
            <a:off x="3125316" y="1404049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39" name="object 2539"/>
          <p:cNvSpPr/>
          <p:nvPr/>
        </p:nvSpPr>
        <p:spPr>
          <a:xfrm>
            <a:off x="3125316" y="1403010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3941" y="985"/>
                </a:moveTo>
                <a:lnTo>
                  <a:pt x="3941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0" name="object 2540"/>
          <p:cNvSpPr/>
          <p:nvPr/>
        </p:nvSpPr>
        <p:spPr>
          <a:xfrm>
            <a:off x="3055192" y="1160950"/>
            <a:ext cx="447828" cy="0"/>
          </a:xfrm>
          <a:custGeom>
            <a:avLst/>
            <a:gdLst/>
            <a:ahLst/>
            <a:cxnLst/>
            <a:rect l="l" t="t" r="r" b="b"/>
            <a:pathLst>
              <a:path w="849629">
                <a:moveTo>
                  <a:pt x="849496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1" name="object 2541"/>
          <p:cNvSpPr/>
          <p:nvPr/>
        </p:nvSpPr>
        <p:spPr>
          <a:xfrm>
            <a:off x="3055192" y="1183805"/>
            <a:ext cx="145594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938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2" name="object 2542"/>
          <p:cNvSpPr/>
          <p:nvPr/>
        </p:nvSpPr>
        <p:spPr>
          <a:xfrm>
            <a:off x="3208427" y="1183805"/>
            <a:ext cx="294536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7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3" name="object 2543"/>
          <p:cNvSpPr/>
          <p:nvPr/>
        </p:nvSpPr>
        <p:spPr>
          <a:xfrm>
            <a:off x="3039609" y="1166664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2956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4" name="object 2544"/>
          <p:cNvSpPr/>
          <p:nvPr/>
        </p:nvSpPr>
        <p:spPr>
          <a:xfrm>
            <a:off x="3055192" y="1166664"/>
            <a:ext cx="447828" cy="0"/>
          </a:xfrm>
          <a:custGeom>
            <a:avLst/>
            <a:gdLst/>
            <a:ahLst/>
            <a:cxnLst/>
            <a:rect l="l" t="t" r="r" b="b"/>
            <a:pathLst>
              <a:path w="849629">
                <a:moveTo>
                  <a:pt x="0" y="0"/>
                </a:moveTo>
                <a:lnTo>
                  <a:pt x="84949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5" name="object 2545"/>
          <p:cNvSpPr/>
          <p:nvPr/>
        </p:nvSpPr>
        <p:spPr>
          <a:xfrm>
            <a:off x="3502950" y="1160950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4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6" name="object 2546"/>
          <p:cNvSpPr/>
          <p:nvPr/>
        </p:nvSpPr>
        <p:spPr>
          <a:xfrm>
            <a:off x="3516975" y="1182767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7" name="object 2547"/>
          <p:cNvSpPr/>
          <p:nvPr/>
        </p:nvSpPr>
        <p:spPr>
          <a:xfrm>
            <a:off x="3502951" y="1182767"/>
            <a:ext cx="8367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76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8" name="object 2548"/>
          <p:cNvSpPr/>
          <p:nvPr/>
        </p:nvSpPr>
        <p:spPr>
          <a:xfrm>
            <a:off x="3054153" y="1182767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49" name="object 2549"/>
          <p:cNvSpPr/>
          <p:nvPr/>
        </p:nvSpPr>
        <p:spPr>
          <a:xfrm>
            <a:off x="3055192" y="1182767"/>
            <a:ext cx="146599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790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0" name="object 2550"/>
          <p:cNvSpPr/>
          <p:nvPr/>
        </p:nvSpPr>
        <p:spPr>
          <a:xfrm>
            <a:off x="3201674" y="1182767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1" name="object 2551"/>
          <p:cNvSpPr/>
          <p:nvPr/>
        </p:nvSpPr>
        <p:spPr>
          <a:xfrm>
            <a:off x="3207388" y="1182767"/>
            <a:ext cx="295875" cy="0"/>
          </a:xfrm>
          <a:custGeom>
            <a:avLst/>
            <a:gdLst/>
            <a:ahLst/>
            <a:cxnLst/>
            <a:rect l="l" t="t" r="r" b="b"/>
            <a:pathLst>
              <a:path w="561339">
                <a:moveTo>
                  <a:pt x="0" y="0"/>
                </a:moveTo>
                <a:lnTo>
                  <a:pt x="56074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2" name="object 2552"/>
          <p:cNvSpPr/>
          <p:nvPr/>
        </p:nvSpPr>
        <p:spPr>
          <a:xfrm>
            <a:off x="3510222" y="1172897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3" name="object 2553"/>
          <p:cNvSpPr/>
          <p:nvPr/>
        </p:nvSpPr>
        <p:spPr>
          <a:xfrm>
            <a:off x="3502950" y="1172897"/>
            <a:ext cx="7363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1379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4" name="object 2554"/>
          <p:cNvSpPr/>
          <p:nvPr/>
        </p:nvSpPr>
        <p:spPr>
          <a:xfrm>
            <a:off x="3044284" y="1172897"/>
            <a:ext cx="10041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2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5" name="object 2555"/>
          <p:cNvSpPr/>
          <p:nvPr/>
        </p:nvSpPr>
        <p:spPr>
          <a:xfrm>
            <a:off x="3054153" y="1172897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6" name="object 2556"/>
          <p:cNvSpPr/>
          <p:nvPr/>
        </p:nvSpPr>
        <p:spPr>
          <a:xfrm>
            <a:off x="3055192" y="1172897"/>
            <a:ext cx="447828" cy="0"/>
          </a:xfrm>
          <a:custGeom>
            <a:avLst/>
            <a:gdLst/>
            <a:ahLst/>
            <a:cxnLst/>
            <a:rect l="l" t="t" r="r" b="b"/>
            <a:pathLst>
              <a:path w="849629">
                <a:moveTo>
                  <a:pt x="0" y="0"/>
                </a:moveTo>
                <a:lnTo>
                  <a:pt x="84949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7" name="object 2557"/>
          <p:cNvSpPr/>
          <p:nvPr/>
        </p:nvSpPr>
        <p:spPr>
          <a:xfrm>
            <a:off x="3505547" y="1171859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8" name="object 2558"/>
          <p:cNvSpPr/>
          <p:nvPr/>
        </p:nvSpPr>
        <p:spPr>
          <a:xfrm>
            <a:off x="3502950" y="1171859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59" name="object 2559"/>
          <p:cNvSpPr/>
          <p:nvPr/>
        </p:nvSpPr>
        <p:spPr>
          <a:xfrm>
            <a:off x="3043245" y="1171859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0" name="object 2560"/>
          <p:cNvSpPr/>
          <p:nvPr/>
        </p:nvSpPr>
        <p:spPr>
          <a:xfrm>
            <a:off x="3044284" y="1171859"/>
            <a:ext cx="1104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69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1" name="object 2561"/>
          <p:cNvSpPr/>
          <p:nvPr/>
        </p:nvSpPr>
        <p:spPr>
          <a:xfrm>
            <a:off x="3055192" y="1171859"/>
            <a:ext cx="447828" cy="0"/>
          </a:xfrm>
          <a:custGeom>
            <a:avLst/>
            <a:gdLst/>
            <a:ahLst/>
            <a:cxnLst/>
            <a:rect l="l" t="t" r="r" b="b"/>
            <a:pathLst>
              <a:path w="849629">
                <a:moveTo>
                  <a:pt x="0" y="0"/>
                </a:moveTo>
                <a:lnTo>
                  <a:pt x="84949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2" name="object 2562"/>
          <p:cNvSpPr/>
          <p:nvPr/>
        </p:nvSpPr>
        <p:spPr>
          <a:xfrm>
            <a:off x="3502950" y="1168222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3" name="object 2563"/>
          <p:cNvSpPr/>
          <p:nvPr/>
        </p:nvSpPr>
        <p:spPr>
          <a:xfrm>
            <a:off x="3039609" y="1168222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4" name="object 2564"/>
          <p:cNvSpPr/>
          <p:nvPr/>
        </p:nvSpPr>
        <p:spPr>
          <a:xfrm>
            <a:off x="3043245" y="1168222"/>
            <a:ext cx="12049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66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5" name="object 2565"/>
          <p:cNvSpPr/>
          <p:nvPr/>
        </p:nvSpPr>
        <p:spPr>
          <a:xfrm>
            <a:off x="3055192" y="1168222"/>
            <a:ext cx="447828" cy="0"/>
          </a:xfrm>
          <a:custGeom>
            <a:avLst/>
            <a:gdLst/>
            <a:ahLst/>
            <a:cxnLst/>
            <a:rect l="l" t="t" r="r" b="b"/>
            <a:pathLst>
              <a:path w="849629">
                <a:moveTo>
                  <a:pt x="0" y="0"/>
                </a:moveTo>
                <a:lnTo>
                  <a:pt x="84949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6" name="object 2566"/>
          <p:cNvSpPr/>
          <p:nvPr/>
        </p:nvSpPr>
        <p:spPr>
          <a:xfrm>
            <a:off x="3502950" y="1166664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7" name="object 2567"/>
          <p:cNvSpPr/>
          <p:nvPr/>
        </p:nvSpPr>
        <p:spPr>
          <a:xfrm>
            <a:off x="3060906" y="2476695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8" name="object 2568"/>
          <p:cNvSpPr/>
          <p:nvPr/>
        </p:nvSpPr>
        <p:spPr>
          <a:xfrm>
            <a:off x="3119083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69" name="object 2569"/>
          <p:cNvSpPr/>
          <p:nvPr/>
        </p:nvSpPr>
        <p:spPr>
          <a:xfrm>
            <a:off x="3060906" y="2474617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0" name="object 2570"/>
          <p:cNvSpPr/>
          <p:nvPr/>
        </p:nvSpPr>
        <p:spPr>
          <a:xfrm>
            <a:off x="3060906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1" name="object 2571"/>
          <p:cNvSpPr/>
          <p:nvPr/>
        </p:nvSpPr>
        <p:spPr>
          <a:xfrm>
            <a:off x="3430748" y="2476695"/>
            <a:ext cx="48866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3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2" name="object 2572"/>
          <p:cNvSpPr/>
          <p:nvPr/>
        </p:nvSpPr>
        <p:spPr>
          <a:xfrm>
            <a:off x="3479575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3" name="object 2573"/>
          <p:cNvSpPr/>
          <p:nvPr/>
        </p:nvSpPr>
        <p:spPr>
          <a:xfrm>
            <a:off x="3430748" y="2474617"/>
            <a:ext cx="48866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9263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4" name="object 2574"/>
          <p:cNvSpPr/>
          <p:nvPr/>
        </p:nvSpPr>
        <p:spPr>
          <a:xfrm>
            <a:off x="3430748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5" name="object 2575"/>
          <p:cNvSpPr/>
          <p:nvPr/>
        </p:nvSpPr>
        <p:spPr>
          <a:xfrm>
            <a:off x="3479575" y="2476695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6" name="object 2576"/>
          <p:cNvSpPr/>
          <p:nvPr/>
        </p:nvSpPr>
        <p:spPr>
          <a:xfrm>
            <a:off x="3480615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7" name="object 2577"/>
          <p:cNvSpPr/>
          <p:nvPr/>
        </p:nvSpPr>
        <p:spPr>
          <a:xfrm>
            <a:off x="3479575" y="2470461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8" name="object 2578"/>
          <p:cNvSpPr/>
          <p:nvPr/>
        </p:nvSpPr>
        <p:spPr>
          <a:xfrm>
            <a:off x="3477498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79" name="object 2579"/>
          <p:cNvSpPr/>
          <p:nvPr/>
        </p:nvSpPr>
        <p:spPr>
          <a:xfrm>
            <a:off x="3427631" y="2476695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0" name="object 2580"/>
          <p:cNvSpPr/>
          <p:nvPr/>
        </p:nvSpPr>
        <p:spPr>
          <a:xfrm>
            <a:off x="3428670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1" name="object 2581"/>
          <p:cNvSpPr/>
          <p:nvPr/>
        </p:nvSpPr>
        <p:spPr>
          <a:xfrm>
            <a:off x="3427631" y="2470461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2" name="object 2582"/>
          <p:cNvSpPr/>
          <p:nvPr/>
        </p:nvSpPr>
        <p:spPr>
          <a:xfrm>
            <a:off x="3425554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3" name="object 2583"/>
          <p:cNvSpPr/>
          <p:nvPr/>
        </p:nvSpPr>
        <p:spPr>
          <a:xfrm>
            <a:off x="3057789" y="2476695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4" name="object 2584"/>
          <p:cNvSpPr/>
          <p:nvPr/>
        </p:nvSpPr>
        <p:spPr>
          <a:xfrm>
            <a:off x="3058828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5" name="object 2585"/>
          <p:cNvSpPr/>
          <p:nvPr/>
        </p:nvSpPr>
        <p:spPr>
          <a:xfrm>
            <a:off x="3057789" y="2470461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6" name="object 2586"/>
          <p:cNvSpPr/>
          <p:nvPr/>
        </p:nvSpPr>
        <p:spPr>
          <a:xfrm>
            <a:off x="3055712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7" name="object 2587"/>
          <p:cNvSpPr/>
          <p:nvPr/>
        </p:nvSpPr>
        <p:spPr>
          <a:xfrm>
            <a:off x="3510222" y="1183806"/>
            <a:ext cx="0" cy="325328"/>
          </a:xfrm>
          <a:custGeom>
            <a:avLst/>
            <a:gdLst/>
            <a:ahLst/>
            <a:cxnLst/>
            <a:rect l="l" t="t" r="r" b="b"/>
            <a:pathLst>
              <a:path h="617219">
                <a:moveTo>
                  <a:pt x="0" y="0"/>
                </a:moveTo>
                <a:lnTo>
                  <a:pt x="0" y="616919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8" name="object 2588"/>
          <p:cNvSpPr/>
          <p:nvPr/>
        </p:nvSpPr>
        <p:spPr>
          <a:xfrm>
            <a:off x="3510222" y="1516767"/>
            <a:ext cx="0" cy="701531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41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89" name="object 2589"/>
          <p:cNvSpPr/>
          <p:nvPr/>
        </p:nvSpPr>
        <p:spPr>
          <a:xfrm>
            <a:off x="3510222" y="2225805"/>
            <a:ext cx="0" cy="230273"/>
          </a:xfrm>
          <a:custGeom>
            <a:avLst/>
            <a:gdLst/>
            <a:ahLst/>
            <a:cxnLst/>
            <a:rect l="l" t="t" r="r" b="b"/>
            <a:pathLst>
              <a:path h="436879">
                <a:moveTo>
                  <a:pt x="0" y="0"/>
                </a:moveTo>
                <a:lnTo>
                  <a:pt x="0" y="436574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0" name="object 2590"/>
          <p:cNvSpPr/>
          <p:nvPr/>
        </p:nvSpPr>
        <p:spPr>
          <a:xfrm>
            <a:off x="3518014" y="1183806"/>
            <a:ext cx="0" cy="1272194"/>
          </a:xfrm>
          <a:custGeom>
            <a:avLst/>
            <a:gdLst/>
            <a:ahLst/>
            <a:cxnLst/>
            <a:rect l="l" t="t" r="r" b="b"/>
            <a:pathLst>
              <a:path h="2413635">
                <a:moveTo>
                  <a:pt x="0" y="241347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1" name="object 2591"/>
          <p:cNvSpPr/>
          <p:nvPr/>
        </p:nvSpPr>
        <p:spPr>
          <a:xfrm>
            <a:off x="3511261" y="1515729"/>
            <a:ext cx="0" cy="703539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1334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2" name="object 2592"/>
          <p:cNvSpPr/>
          <p:nvPr/>
        </p:nvSpPr>
        <p:spPr>
          <a:xfrm>
            <a:off x="3511261" y="2224766"/>
            <a:ext cx="0" cy="232282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51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3" name="object 2593"/>
          <p:cNvSpPr/>
          <p:nvPr/>
        </p:nvSpPr>
        <p:spPr>
          <a:xfrm>
            <a:off x="3511261" y="1182767"/>
            <a:ext cx="0" cy="327336"/>
          </a:xfrm>
          <a:custGeom>
            <a:avLst/>
            <a:gdLst/>
            <a:ahLst/>
            <a:cxnLst/>
            <a:rect l="l" t="t" r="r" b="b"/>
            <a:pathLst>
              <a:path h="621030">
                <a:moveTo>
                  <a:pt x="0" y="0"/>
                </a:moveTo>
                <a:lnTo>
                  <a:pt x="0" y="62086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4" name="object 2594"/>
          <p:cNvSpPr/>
          <p:nvPr/>
        </p:nvSpPr>
        <p:spPr>
          <a:xfrm>
            <a:off x="3516975" y="1182767"/>
            <a:ext cx="0" cy="1283574"/>
          </a:xfrm>
          <a:custGeom>
            <a:avLst/>
            <a:gdLst/>
            <a:ahLst/>
            <a:cxnLst/>
            <a:rect l="l" t="t" r="r" b="b"/>
            <a:pathLst>
              <a:path h="2435225">
                <a:moveTo>
                  <a:pt x="0" y="0"/>
                </a:moveTo>
                <a:lnTo>
                  <a:pt x="0" y="2435158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5" name="object 2595"/>
          <p:cNvSpPr/>
          <p:nvPr/>
        </p:nvSpPr>
        <p:spPr>
          <a:xfrm>
            <a:off x="3511261" y="245695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6" name="object 2596"/>
          <p:cNvSpPr/>
          <p:nvPr/>
        </p:nvSpPr>
        <p:spPr>
          <a:xfrm>
            <a:off x="3511261" y="1182767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7" name="object 2597"/>
          <p:cNvSpPr/>
          <p:nvPr/>
        </p:nvSpPr>
        <p:spPr>
          <a:xfrm>
            <a:off x="2835728" y="1933099"/>
            <a:ext cx="45711" cy="4571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8" name="object 2598"/>
          <p:cNvSpPr/>
          <p:nvPr/>
        </p:nvSpPr>
        <p:spPr>
          <a:xfrm>
            <a:off x="3507106" y="1183806"/>
            <a:ext cx="0" cy="5522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104462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599" name="object 2599"/>
          <p:cNvSpPr/>
          <p:nvPr/>
        </p:nvSpPr>
        <p:spPr>
          <a:xfrm>
            <a:off x="3455162" y="1183806"/>
            <a:ext cx="0" cy="5522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46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0" name="object 2600"/>
          <p:cNvSpPr/>
          <p:nvPr/>
        </p:nvSpPr>
        <p:spPr>
          <a:xfrm>
            <a:off x="3455162" y="1238866"/>
            <a:ext cx="52213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1" name="object 2601"/>
          <p:cNvSpPr/>
          <p:nvPr/>
        </p:nvSpPr>
        <p:spPr>
          <a:xfrm>
            <a:off x="3472303" y="1244580"/>
            <a:ext cx="38156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7194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2" name="object 2602"/>
          <p:cNvSpPr/>
          <p:nvPr/>
        </p:nvSpPr>
        <p:spPr>
          <a:xfrm>
            <a:off x="3472303" y="1244580"/>
            <a:ext cx="0" cy="207514"/>
          </a:xfrm>
          <a:custGeom>
            <a:avLst/>
            <a:gdLst/>
            <a:ahLst/>
            <a:cxnLst/>
            <a:rect l="l" t="t" r="r" b="b"/>
            <a:pathLst>
              <a:path h="393700">
                <a:moveTo>
                  <a:pt x="0" y="0"/>
                </a:moveTo>
                <a:lnTo>
                  <a:pt x="0" y="3932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3" name="object 2603"/>
          <p:cNvSpPr/>
          <p:nvPr/>
        </p:nvSpPr>
        <p:spPr>
          <a:xfrm>
            <a:off x="3472303" y="1451837"/>
            <a:ext cx="38156" cy="0"/>
          </a:xfrm>
          <a:custGeom>
            <a:avLst/>
            <a:gdLst/>
            <a:ahLst/>
            <a:cxnLst/>
            <a:rect l="l" t="t" r="r" b="b"/>
            <a:pathLst>
              <a:path w="72389">
                <a:moveTo>
                  <a:pt x="0" y="0"/>
                </a:moveTo>
                <a:lnTo>
                  <a:pt x="7194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4" name="object 2604"/>
          <p:cNvSpPr/>
          <p:nvPr/>
        </p:nvSpPr>
        <p:spPr>
          <a:xfrm>
            <a:off x="3471264" y="1321458"/>
            <a:ext cx="38438" cy="5298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5" name="object 2605"/>
          <p:cNvSpPr/>
          <p:nvPr/>
        </p:nvSpPr>
        <p:spPr>
          <a:xfrm>
            <a:off x="3346598" y="1296005"/>
            <a:ext cx="3682" cy="3347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0" y="0"/>
                </a:moveTo>
                <a:lnTo>
                  <a:pt x="6898" y="591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6" name="object 2606"/>
          <p:cNvSpPr/>
          <p:nvPr/>
        </p:nvSpPr>
        <p:spPr>
          <a:xfrm>
            <a:off x="3350235" y="1299121"/>
            <a:ext cx="4351" cy="2678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0" y="0"/>
                </a:moveTo>
                <a:lnTo>
                  <a:pt x="7883" y="4927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7" name="object 2607"/>
          <p:cNvSpPr/>
          <p:nvPr/>
        </p:nvSpPr>
        <p:spPr>
          <a:xfrm>
            <a:off x="3354391" y="1301719"/>
            <a:ext cx="4351" cy="1673"/>
          </a:xfrm>
          <a:custGeom>
            <a:avLst/>
            <a:gdLst/>
            <a:ahLst/>
            <a:cxnLst/>
            <a:rect l="l" t="t" r="r" b="b"/>
            <a:pathLst>
              <a:path w="8254" h="3175">
                <a:moveTo>
                  <a:pt x="0" y="0"/>
                </a:moveTo>
                <a:lnTo>
                  <a:pt x="7883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8" name="object 2608"/>
          <p:cNvSpPr/>
          <p:nvPr/>
        </p:nvSpPr>
        <p:spPr>
          <a:xfrm>
            <a:off x="3358546" y="1303277"/>
            <a:ext cx="4686" cy="1339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0" y="0"/>
                </a:moveTo>
                <a:lnTo>
                  <a:pt x="8869" y="197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09" name="object 2609"/>
          <p:cNvSpPr/>
          <p:nvPr/>
        </p:nvSpPr>
        <p:spPr>
          <a:xfrm>
            <a:off x="3363221" y="1304316"/>
            <a:ext cx="5355" cy="669"/>
          </a:xfrm>
          <a:custGeom>
            <a:avLst/>
            <a:gdLst/>
            <a:ahLst/>
            <a:cxnLst/>
            <a:rect l="l" t="t" r="r" b="b"/>
            <a:pathLst>
              <a:path w="10160" h="1269">
                <a:moveTo>
                  <a:pt x="0" y="0"/>
                </a:moveTo>
                <a:lnTo>
                  <a:pt x="9854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0" name="object 2610"/>
          <p:cNvSpPr/>
          <p:nvPr/>
        </p:nvSpPr>
        <p:spPr>
          <a:xfrm>
            <a:off x="3368415" y="1304316"/>
            <a:ext cx="4686" cy="669"/>
          </a:xfrm>
          <a:custGeom>
            <a:avLst/>
            <a:gdLst/>
            <a:ahLst/>
            <a:cxnLst/>
            <a:rect l="l" t="t" r="r" b="b"/>
            <a:pathLst>
              <a:path w="8889" h="1269">
                <a:moveTo>
                  <a:pt x="0" y="985"/>
                </a:moveTo>
                <a:lnTo>
                  <a:pt x="8869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1" name="object 2611"/>
          <p:cNvSpPr/>
          <p:nvPr/>
        </p:nvSpPr>
        <p:spPr>
          <a:xfrm>
            <a:off x="3373090" y="1302758"/>
            <a:ext cx="4686" cy="1673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2956"/>
                </a:moveTo>
                <a:lnTo>
                  <a:pt x="8869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2" name="object 2612"/>
          <p:cNvSpPr/>
          <p:nvPr/>
        </p:nvSpPr>
        <p:spPr>
          <a:xfrm>
            <a:off x="3377765" y="1300680"/>
            <a:ext cx="4351" cy="2343"/>
          </a:xfrm>
          <a:custGeom>
            <a:avLst/>
            <a:gdLst/>
            <a:ahLst/>
            <a:cxnLst/>
            <a:rect l="l" t="t" r="r" b="b"/>
            <a:pathLst>
              <a:path w="8254" h="4444">
                <a:moveTo>
                  <a:pt x="0" y="3941"/>
                </a:moveTo>
                <a:lnTo>
                  <a:pt x="788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3" name="object 2613"/>
          <p:cNvSpPr/>
          <p:nvPr/>
        </p:nvSpPr>
        <p:spPr>
          <a:xfrm>
            <a:off x="3381921" y="1297563"/>
            <a:ext cx="4351" cy="3347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0" y="5912"/>
                </a:moveTo>
                <a:lnTo>
                  <a:pt x="788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4" name="object 2614"/>
          <p:cNvSpPr/>
          <p:nvPr/>
        </p:nvSpPr>
        <p:spPr>
          <a:xfrm>
            <a:off x="3386076" y="1294447"/>
            <a:ext cx="3347" cy="3347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5912"/>
                </a:moveTo>
                <a:lnTo>
                  <a:pt x="591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5" name="object 2615"/>
          <p:cNvSpPr/>
          <p:nvPr/>
        </p:nvSpPr>
        <p:spPr>
          <a:xfrm>
            <a:off x="3389193" y="1290291"/>
            <a:ext cx="3347" cy="4351"/>
          </a:xfrm>
          <a:custGeom>
            <a:avLst/>
            <a:gdLst/>
            <a:ahLst/>
            <a:cxnLst/>
            <a:rect l="l" t="t" r="r" b="b"/>
            <a:pathLst>
              <a:path w="6350" h="8255">
                <a:moveTo>
                  <a:pt x="0" y="7883"/>
                </a:moveTo>
                <a:lnTo>
                  <a:pt x="591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6" name="object 2616"/>
          <p:cNvSpPr/>
          <p:nvPr/>
        </p:nvSpPr>
        <p:spPr>
          <a:xfrm>
            <a:off x="3392310" y="1286136"/>
            <a:ext cx="2343" cy="4351"/>
          </a:xfrm>
          <a:custGeom>
            <a:avLst/>
            <a:gdLst/>
            <a:ahLst/>
            <a:cxnLst/>
            <a:rect l="l" t="t" r="r" b="b"/>
            <a:pathLst>
              <a:path w="4445" h="8255">
                <a:moveTo>
                  <a:pt x="0" y="7883"/>
                </a:moveTo>
                <a:lnTo>
                  <a:pt x="3941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7" name="object 2617"/>
          <p:cNvSpPr/>
          <p:nvPr/>
        </p:nvSpPr>
        <p:spPr>
          <a:xfrm>
            <a:off x="3394387" y="1281460"/>
            <a:ext cx="1339" cy="4686"/>
          </a:xfrm>
          <a:custGeom>
            <a:avLst/>
            <a:gdLst/>
            <a:ahLst/>
            <a:cxnLst/>
            <a:rect l="l" t="t" r="r" b="b"/>
            <a:pathLst>
              <a:path w="2539" h="8889">
                <a:moveTo>
                  <a:pt x="0" y="8869"/>
                </a:moveTo>
                <a:lnTo>
                  <a:pt x="197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8" name="object 2618"/>
          <p:cNvSpPr/>
          <p:nvPr/>
        </p:nvSpPr>
        <p:spPr>
          <a:xfrm>
            <a:off x="3395426" y="1276785"/>
            <a:ext cx="669" cy="4686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69"/>
                </a:moveTo>
                <a:lnTo>
                  <a:pt x="98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19" name="object 2619"/>
          <p:cNvSpPr/>
          <p:nvPr/>
        </p:nvSpPr>
        <p:spPr>
          <a:xfrm>
            <a:off x="3395945" y="1272111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3941" y="4434"/>
                </a:moveTo>
                <a:lnTo>
                  <a:pt x="3941" y="4434"/>
                </a:lnTo>
              </a:path>
            </a:pathLst>
          </a:custGeom>
          <a:ln w="88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0" name="object 2620"/>
          <p:cNvSpPr/>
          <p:nvPr/>
        </p:nvSpPr>
        <p:spPr>
          <a:xfrm>
            <a:off x="3394906" y="1266917"/>
            <a:ext cx="1339" cy="5355"/>
          </a:xfrm>
          <a:custGeom>
            <a:avLst/>
            <a:gdLst/>
            <a:ahLst/>
            <a:cxnLst/>
            <a:rect l="l" t="t" r="r" b="b"/>
            <a:pathLst>
              <a:path w="2539" h="10160">
                <a:moveTo>
                  <a:pt x="1970" y="9854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1" name="object 2621"/>
          <p:cNvSpPr/>
          <p:nvPr/>
        </p:nvSpPr>
        <p:spPr>
          <a:xfrm>
            <a:off x="3393349" y="1262761"/>
            <a:ext cx="1673" cy="4351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2956" y="7883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2" name="object 2622"/>
          <p:cNvSpPr/>
          <p:nvPr/>
        </p:nvSpPr>
        <p:spPr>
          <a:xfrm>
            <a:off x="3390751" y="1258606"/>
            <a:ext cx="2678" cy="4351"/>
          </a:xfrm>
          <a:custGeom>
            <a:avLst/>
            <a:gdLst/>
            <a:ahLst/>
            <a:cxnLst/>
            <a:rect l="l" t="t" r="r" b="b"/>
            <a:pathLst>
              <a:path w="5079" h="8255">
                <a:moveTo>
                  <a:pt x="4927" y="7883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3" name="object 2623"/>
          <p:cNvSpPr/>
          <p:nvPr/>
        </p:nvSpPr>
        <p:spPr>
          <a:xfrm>
            <a:off x="3387634" y="1254969"/>
            <a:ext cx="3347" cy="3682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5912" y="6898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4" name="object 2624"/>
          <p:cNvSpPr/>
          <p:nvPr/>
        </p:nvSpPr>
        <p:spPr>
          <a:xfrm>
            <a:off x="3383998" y="1251852"/>
            <a:ext cx="3682" cy="3347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6898" y="5912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5" name="object 2625"/>
          <p:cNvSpPr/>
          <p:nvPr/>
        </p:nvSpPr>
        <p:spPr>
          <a:xfrm>
            <a:off x="3379843" y="1249255"/>
            <a:ext cx="4351" cy="2678"/>
          </a:xfrm>
          <a:custGeom>
            <a:avLst/>
            <a:gdLst/>
            <a:ahLst/>
            <a:cxnLst/>
            <a:rect l="l" t="t" r="r" b="b"/>
            <a:pathLst>
              <a:path w="8254" h="5080">
                <a:moveTo>
                  <a:pt x="7883" y="4927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6" name="object 2626"/>
          <p:cNvSpPr/>
          <p:nvPr/>
        </p:nvSpPr>
        <p:spPr>
          <a:xfrm>
            <a:off x="3375167" y="1247697"/>
            <a:ext cx="4686" cy="1673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8869" y="2956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7" name="object 2627"/>
          <p:cNvSpPr/>
          <p:nvPr/>
        </p:nvSpPr>
        <p:spPr>
          <a:xfrm>
            <a:off x="3370493" y="1246658"/>
            <a:ext cx="4686" cy="1339"/>
          </a:xfrm>
          <a:custGeom>
            <a:avLst/>
            <a:gdLst/>
            <a:ahLst/>
            <a:cxnLst/>
            <a:rect l="l" t="t" r="r" b="b"/>
            <a:pathLst>
              <a:path w="8889" h="2539">
                <a:moveTo>
                  <a:pt x="8869" y="197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8" name="object 2628"/>
          <p:cNvSpPr/>
          <p:nvPr/>
        </p:nvSpPr>
        <p:spPr>
          <a:xfrm>
            <a:off x="3365817" y="1246139"/>
            <a:ext cx="4686" cy="669"/>
          </a:xfrm>
          <a:custGeom>
            <a:avLst/>
            <a:gdLst/>
            <a:ahLst/>
            <a:cxnLst/>
            <a:rect l="l" t="t" r="r" b="b"/>
            <a:pathLst>
              <a:path w="8889" h="1269">
                <a:moveTo>
                  <a:pt x="8869" y="98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29" name="object 2629"/>
          <p:cNvSpPr/>
          <p:nvPr/>
        </p:nvSpPr>
        <p:spPr>
          <a:xfrm>
            <a:off x="3361143" y="1246139"/>
            <a:ext cx="4686" cy="669"/>
          </a:xfrm>
          <a:custGeom>
            <a:avLst/>
            <a:gdLst/>
            <a:ahLst/>
            <a:cxnLst/>
            <a:rect l="l" t="t" r="r" b="b"/>
            <a:pathLst>
              <a:path w="8889" h="1269">
                <a:moveTo>
                  <a:pt x="8869" y="0"/>
                </a:moveTo>
                <a:lnTo>
                  <a:pt x="0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0" name="object 2630"/>
          <p:cNvSpPr/>
          <p:nvPr/>
        </p:nvSpPr>
        <p:spPr>
          <a:xfrm>
            <a:off x="3356468" y="1246658"/>
            <a:ext cx="4686" cy="1673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8869" y="0"/>
                </a:moveTo>
                <a:lnTo>
                  <a:pt x="0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1" name="object 2631"/>
          <p:cNvSpPr/>
          <p:nvPr/>
        </p:nvSpPr>
        <p:spPr>
          <a:xfrm>
            <a:off x="3352313" y="1248217"/>
            <a:ext cx="4351" cy="2343"/>
          </a:xfrm>
          <a:custGeom>
            <a:avLst/>
            <a:gdLst/>
            <a:ahLst/>
            <a:cxnLst/>
            <a:rect l="l" t="t" r="r" b="b"/>
            <a:pathLst>
              <a:path w="8254" h="4444">
                <a:moveTo>
                  <a:pt x="7883" y="0"/>
                </a:moveTo>
                <a:lnTo>
                  <a:pt x="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2" name="object 2632"/>
          <p:cNvSpPr/>
          <p:nvPr/>
        </p:nvSpPr>
        <p:spPr>
          <a:xfrm>
            <a:off x="3348157" y="1250294"/>
            <a:ext cx="4351" cy="3347"/>
          </a:xfrm>
          <a:custGeom>
            <a:avLst/>
            <a:gdLst/>
            <a:ahLst/>
            <a:cxnLst/>
            <a:rect l="l" t="t" r="r" b="b"/>
            <a:pathLst>
              <a:path w="8254" h="6350">
                <a:moveTo>
                  <a:pt x="7883" y="0"/>
                </a:moveTo>
                <a:lnTo>
                  <a:pt x="0" y="591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3" name="object 2633"/>
          <p:cNvSpPr/>
          <p:nvPr/>
        </p:nvSpPr>
        <p:spPr>
          <a:xfrm>
            <a:off x="3344521" y="1253411"/>
            <a:ext cx="3682" cy="3347"/>
          </a:xfrm>
          <a:custGeom>
            <a:avLst/>
            <a:gdLst/>
            <a:ahLst/>
            <a:cxnLst/>
            <a:rect l="l" t="t" r="r" b="b"/>
            <a:pathLst>
              <a:path w="6985" h="6350">
                <a:moveTo>
                  <a:pt x="6898" y="0"/>
                </a:moveTo>
                <a:lnTo>
                  <a:pt x="0" y="591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4" name="object 2634"/>
          <p:cNvSpPr/>
          <p:nvPr/>
        </p:nvSpPr>
        <p:spPr>
          <a:xfrm>
            <a:off x="3341923" y="1256528"/>
            <a:ext cx="2678" cy="4351"/>
          </a:xfrm>
          <a:custGeom>
            <a:avLst/>
            <a:gdLst/>
            <a:ahLst/>
            <a:cxnLst/>
            <a:rect l="l" t="t" r="r" b="b"/>
            <a:pathLst>
              <a:path w="5079" h="8255">
                <a:moveTo>
                  <a:pt x="4927" y="0"/>
                </a:moveTo>
                <a:lnTo>
                  <a:pt x="0" y="788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5" name="object 2635"/>
          <p:cNvSpPr/>
          <p:nvPr/>
        </p:nvSpPr>
        <p:spPr>
          <a:xfrm>
            <a:off x="3339846" y="1260683"/>
            <a:ext cx="2343" cy="4351"/>
          </a:xfrm>
          <a:custGeom>
            <a:avLst/>
            <a:gdLst/>
            <a:ahLst/>
            <a:cxnLst/>
            <a:rect l="l" t="t" r="r" b="b"/>
            <a:pathLst>
              <a:path w="4445" h="8255">
                <a:moveTo>
                  <a:pt x="3941" y="0"/>
                </a:moveTo>
                <a:lnTo>
                  <a:pt x="0" y="788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6" name="object 2636"/>
          <p:cNvSpPr/>
          <p:nvPr/>
        </p:nvSpPr>
        <p:spPr>
          <a:xfrm>
            <a:off x="3338288" y="1264839"/>
            <a:ext cx="1673" cy="4686"/>
          </a:xfrm>
          <a:custGeom>
            <a:avLst/>
            <a:gdLst/>
            <a:ahLst/>
            <a:cxnLst/>
            <a:rect l="l" t="t" r="r" b="b"/>
            <a:pathLst>
              <a:path w="3175" h="8889">
                <a:moveTo>
                  <a:pt x="2956" y="0"/>
                </a:moveTo>
                <a:lnTo>
                  <a:pt x="0" y="8869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7" name="object 2637"/>
          <p:cNvSpPr/>
          <p:nvPr/>
        </p:nvSpPr>
        <p:spPr>
          <a:xfrm>
            <a:off x="3337768" y="1269513"/>
            <a:ext cx="669" cy="4686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985" y="0"/>
                </a:moveTo>
                <a:lnTo>
                  <a:pt x="0" y="8869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8" name="object 2638"/>
          <p:cNvSpPr/>
          <p:nvPr/>
        </p:nvSpPr>
        <p:spPr>
          <a:xfrm>
            <a:off x="3337768" y="1274188"/>
            <a:ext cx="669" cy="4686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0"/>
                </a:moveTo>
                <a:lnTo>
                  <a:pt x="985" y="8869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39" name="object 2639"/>
          <p:cNvSpPr/>
          <p:nvPr/>
        </p:nvSpPr>
        <p:spPr>
          <a:xfrm>
            <a:off x="3338287" y="1278863"/>
            <a:ext cx="669" cy="5355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0"/>
                </a:moveTo>
                <a:lnTo>
                  <a:pt x="985" y="9854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0" name="object 2640"/>
          <p:cNvSpPr/>
          <p:nvPr/>
        </p:nvSpPr>
        <p:spPr>
          <a:xfrm>
            <a:off x="3338807" y="1284058"/>
            <a:ext cx="2343" cy="4351"/>
          </a:xfrm>
          <a:custGeom>
            <a:avLst/>
            <a:gdLst/>
            <a:ahLst/>
            <a:cxnLst/>
            <a:rect l="l" t="t" r="r" b="b"/>
            <a:pathLst>
              <a:path w="4445" h="8255">
                <a:moveTo>
                  <a:pt x="0" y="0"/>
                </a:moveTo>
                <a:lnTo>
                  <a:pt x="3941" y="788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1" name="object 2641"/>
          <p:cNvSpPr/>
          <p:nvPr/>
        </p:nvSpPr>
        <p:spPr>
          <a:xfrm>
            <a:off x="3340884" y="1288214"/>
            <a:ext cx="2678" cy="4351"/>
          </a:xfrm>
          <a:custGeom>
            <a:avLst/>
            <a:gdLst/>
            <a:ahLst/>
            <a:cxnLst/>
            <a:rect l="l" t="t" r="r" b="b"/>
            <a:pathLst>
              <a:path w="5079" h="8255">
                <a:moveTo>
                  <a:pt x="0" y="0"/>
                </a:moveTo>
                <a:lnTo>
                  <a:pt x="4927" y="788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2" name="object 2642"/>
          <p:cNvSpPr/>
          <p:nvPr/>
        </p:nvSpPr>
        <p:spPr>
          <a:xfrm>
            <a:off x="3343482" y="1292369"/>
            <a:ext cx="3347" cy="3682"/>
          </a:xfrm>
          <a:custGeom>
            <a:avLst/>
            <a:gdLst/>
            <a:ahLst/>
            <a:cxnLst/>
            <a:rect l="l" t="t" r="r" b="b"/>
            <a:pathLst>
              <a:path w="6350" h="6985">
                <a:moveTo>
                  <a:pt x="0" y="0"/>
                </a:moveTo>
                <a:lnTo>
                  <a:pt x="5912" y="6898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3" name="object 2643"/>
          <p:cNvSpPr/>
          <p:nvPr/>
        </p:nvSpPr>
        <p:spPr>
          <a:xfrm>
            <a:off x="3360104" y="1303797"/>
            <a:ext cx="3347" cy="11714"/>
          </a:xfrm>
          <a:custGeom>
            <a:avLst/>
            <a:gdLst/>
            <a:ahLst/>
            <a:cxnLst/>
            <a:rect l="l" t="t" r="r" b="b"/>
            <a:pathLst>
              <a:path w="6350" h="22225">
                <a:moveTo>
                  <a:pt x="0" y="0"/>
                </a:moveTo>
                <a:lnTo>
                  <a:pt x="5912" y="2168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4" name="object 2644"/>
          <p:cNvSpPr/>
          <p:nvPr/>
        </p:nvSpPr>
        <p:spPr>
          <a:xfrm>
            <a:off x="3363221" y="131522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5" name="object 2645"/>
          <p:cNvSpPr/>
          <p:nvPr/>
        </p:nvSpPr>
        <p:spPr>
          <a:xfrm>
            <a:off x="3365298" y="1310030"/>
            <a:ext cx="23429" cy="6359"/>
          </a:xfrm>
          <a:custGeom>
            <a:avLst/>
            <a:gdLst/>
            <a:ahLst/>
            <a:cxnLst/>
            <a:rect l="l" t="t" r="r" b="b"/>
            <a:pathLst>
              <a:path w="44450" h="12064">
                <a:moveTo>
                  <a:pt x="0" y="11825"/>
                </a:moveTo>
                <a:lnTo>
                  <a:pt x="4434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6" name="object 2646"/>
          <p:cNvSpPr/>
          <p:nvPr/>
        </p:nvSpPr>
        <p:spPr>
          <a:xfrm>
            <a:off x="3388673" y="1309510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7" name="object 2647"/>
          <p:cNvSpPr/>
          <p:nvPr/>
        </p:nvSpPr>
        <p:spPr>
          <a:xfrm>
            <a:off x="3389712" y="1308991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8" name="object 2648"/>
          <p:cNvSpPr/>
          <p:nvPr/>
        </p:nvSpPr>
        <p:spPr>
          <a:xfrm>
            <a:off x="3389712" y="130847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49" name="object 2649"/>
          <p:cNvSpPr/>
          <p:nvPr/>
        </p:nvSpPr>
        <p:spPr>
          <a:xfrm>
            <a:off x="3389712" y="1307952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0" name="object 2650"/>
          <p:cNvSpPr/>
          <p:nvPr/>
        </p:nvSpPr>
        <p:spPr>
          <a:xfrm>
            <a:off x="3387115" y="1296525"/>
            <a:ext cx="2678" cy="11714"/>
          </a:xfrm>
          <a:custGeom>
            <a:avLst/>
            <a:gdLst/>
            <a:ahLst/>
            <a:cxnLst/>
            <a:rect l="l" t="t" r="r" b="b"/>
            <a:pathLst>
              <a:path w="5079" h="22225">
                <a:moveTo>
                  <a:pt x="4927" y="2168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1" name="object 2651"/>
          <p:cNvSpPr/>
          <p:nvPr/>
        </p:nvSpPr>
        <p:spPr>
          <a:xfrm>
            <a:off x="3366337" y="1321458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2" name="object 2652"/>
          <p:cNvSpPr/>
          <p:nvPr/>
        </p:nvSpPr>
        <p:spPr>
          <a:xfrm>
            <a:off x="3364779" y="1320938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3" name="object 2653"/>
          <p:cNvSpPr/>
          <p:nvPr/>
        </p:nvSpPr>
        <p:spPr>
          <a:xfrm>
            <a:off x="3391790" y="1314705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4" name="object 2654"/>
          <p:cNvSpPr/>
          <p:nvPr/>
        </p:nvSpPr>
        <p:spPr>
          <a:xfrm>
            <a:off x="3391790" y="1314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5" name="object 2655"/>
          <p:cNvSpPr/>
          <p:nvPr/>
        </p:nvSpPr>
        <p:spPr>
          <a:xfrm>
            <a:off x="3391790" y="13147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6" name="object 2656"/>
          <p:cNvSpPr/>
          <p:nvPr/>
        </p:nvSpPr>
        <p:spPr>
          <a:xfrm>
            <a:off x="3391790" y="131418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7" name="object 2657"/>
          <p:cNvSpPr/>
          <p:nvPr/>
        </p:nvSpPr>
        <p:spPr>
          <a:xfrm>
            <a:off x="3391790" y="131418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8" name="object 2658"/>
          <p:cNvSpPr/>
          <p:nvPr/>
        </p:nvSpPr>
        <p:spPr>
          <a:xfrm>
            <a:off x="3391270" y="131366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59" name="object 2659"/>
          <p:cNvSpPr/>
          <p:nvPr/>
        </p:nvSpPr>
        <p:spPr>
          <a:xfrm>
            <a:off x="3390232" y="131366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0" name="object 2660"/>
          <p:cNvSpPr/>
          <p:nvPr/>
        </p:nvSpPr>
        <p:spPr>
          <a:xfrm>
            <a:off x="3390232" y="131418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1" name="object 2661"/>
          <p:cNvSpPr/>
          <p:nvPr/>
        </p:nvSpPr>
        <p:spPr>
          <a:xfrm>
            <a:off x="3390232" y="1314705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2" name="object 2662"/>
          <p:cNvSpPr/>
          <p:nvPr/>
        </p:nvSpPr>
        <p:spPr>
          <a:xfrm>
            <a:off x="3390329" y="1306394"/>
            <a:ext cx="0" cy="1104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6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3" name="object 2663"/>
          <p:cNvSpPr/>
          <p:nvPr/>
        </p:nvSpPr>
        <p:spPr>
          <a:xfrm>
            <a:off x="3391075" y="1307952"/>
            <a:ext cx="0" cy="9372"/>
          </a:xfrm>
          <a:custGeom>
            <a:avLst/>
            <a:gdLst/>
            <a:ahLst/>
            <a:cxnLst/>
            <a:rect l="l" t="t" r="r" b="b"/>
            <a:pathLst>
              <a:path h="17780">
                <a:moveTo>
                  <a:pt x="0" y="0"/>
                </a:moveTo>
                <a:lnTo>
                  <a:pt x="0" y="177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4" name="object 2664"/>
          <p:cNvSpPr/>
          <p:nvPr/>
        </p:nvSpPr>
        <p:spPr>
          <a:xfrm>
            <a:off x="3365818" y="1314186"/>
            <a:ext cx="25102" cy="7029"/>
          </a:xfrm>
          <a:custGeom>
            <a:avLst/>
            <a:gdLst/>
            <a:ahLst/>
            <a:cxnLst/>
            <a:rect l="l" t="t" r="r" b="b"/>
            <a:pathLst>
              <a:path w="47625" h="13335">
                <a:moveTo>
                  <a:pt x="0" y="12811"/>
                </a:moveTo>
                <a:lnTo>
                  <a:pt x="4730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5" name="object 2665"/>
          <p:cNvSpPr/>
          <p:nvPr/>
        </p:nvSpPr>
        <p:spPr>
          <a:xfrm>
            <a:off x="3390751" y="131366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6" name="object 2666"/>
          <p:cNvSpPr/>
          <p:nvPr/>
        </p:nvSpPr>
        <p:spPr>
          <a:xfrm>
            <a:off x="3391270" y="1313147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7" name="object 2667"/>
          <p:cNvSpPr/>
          <p:nvPr/>
        </p:nvSpPr>
        <p:spPr>
          <a:xfrm>
            <a:off x="3390751" y="1310549"/>
            <a:ext cx="669" cy="2678"/>
          </a:xfrm>
          <a:custGeom>
            <a:avLst/>
            <a:gdLst/>
            <a:ahLst/>
            <a:cxnLst/>
            <a:rect l="l" t="t" r="r" b="b"/>
            <a:pathLst>
              <a:path w="1270" h="5080">
                <a:moveTo>
                  <a:pt x="985" y="4927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8" name="object 2668"/>
          <p:cNvSpPr/>
          <p:nvPr/>
        </p:nvSpPr>
        <p:spPr>
          <a:xfrm>
            <a:off x="3390232" y="1310030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69" name="object 2669"/>
          <p:cNvSpPr/>
          <p:nvPr/>
        </p:nvSpPr>
        <p:spPr>
          <a:xfrm>
            <a:off x="3364780" y="1310030"/>
            <a:ext cx="25102" cy="7029"/>
          </a:xfrm>
          <a:custGeom>
            <a:avLst/>
            <a:gdLst/>
            <a:ahLst/>
            <a:cxnLst/>
            <a:rect l="l" t="t" r="r" b="b"/>
            <a:pathLst>
              <a:path w="47625" h="13335">
                <a:moveTo>
                  <a:pt x="47303" y="0"/>
                </a:moveTo>
                <a:lnTo>
                  <a:pt x="0" y="1281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0" name="object 2670"/>
          <p:cNvSpPr/>
          <p:nvPr/>
        </p:nvSpPr>
        <p:spPr>
          <a:xfrm>
            <a:off x="3364260" y="1317822"/>
            <a:ext cx="669" cy="2343"/>
          </a:xfrm>
          <a:custGeom>
            <a:avLst/>
            <a:gdLst/>
            <a:ahLst/>
            <a:cxnLst/>
            <a:rect l="l" t="t" r="r" b="b"/>
            <a:pathLst>
              <a:path w="1270" h="4444">
                <a:moveTo>
                  <a:pt x="0" y="0"/>
                </a:moveTo>
                <a:lnTo>
                  <a:pt x="985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1" name="object 2671"/>
          <p:cNvSpPr/>
          <p:nvPr/>
        </p:nvSpPr>
        <p:spPr>
          <a:xfrm>
            <a:off x="3334652" y="1252372"/>
            <a:ext cx="11045" cy="3347"/>
          </a:xfrm>
          <a:custGeom>
            <a:avLst/>
            <a:gdLst/>
            <a:ahLst/>
            <a:cxnLst/>
            <a:rect l="l" t="t" r="r" b="b"/>
            <a:pathLst>
              <a:path w="20954" h="6350">
                <a:moveTo>
                  <a:pt x="20695" y="5912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2" name="object 2672"/>
          <p:cNvSpPr/>
          <p:nvPr/>
        </p:nvSpPr>
        <p:spPr>
          <a:xfrm>
            <a:off x="3334132" y="1252372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3941"/>
                </a:moveTo>
                <a:lnTo>
                  <a:pt x="492" y="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3" name="object 2673"/>
          <p:cNvSpPr/>
          <p:nvPr/>
        </p:nvSpPr>
        <p:spPr>
          <a:xfrm>
            <a:off x="3333613" y="1252372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3941"/>
                </a:moveTo>
                <a:lnTo>
                  <a:pt x="492" y="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4" name="object 2674"/>
          <p:cNvSpPr/>
          <p:nvPr/>
        </p:nvSpPr>
        <p:spPr>
          <a:xfrm>
            <a:off x="3333612" y="125237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5" name="object 2675"/>
          <p:cNvSpPr/>
          <p:nvPr/>
        </p:nvSpPr>
        <p:spPr>
          <a:xfrm>
            <a:off x="3333093" y="1252891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3941"/>
                </a:moveTo>
                <a:lnTo>
                  <a:pt x="492" y="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6" name="object 2676"/>
          <p:cNvSpPr/>
          <p:nvPr/>
        </p:nvSpPr>
        <p:spPr>
          <a:xfrm>
            <a:off x="3332574" y="1252891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7" name="object 2677"/>
          <p:cNvSpPr/>
          <p:nvPr/>
        </p:nvSpPr>
        <p:spPr>
          <a:xfrm>
            <a:off x="3326341" y="1253411"/>
            <a:ext cx="6359" cy="24098"/>
          </a:xfrm>
          <a:custGeom>
            <a:avLst/>
            <a:gdLst/>
            <a:ahLst/>
            <a:cxnLst/>
            <a:rect l="l" t="t" r="r" b="b"/>
            <a:pathLst>
              <a:path w="12064" h="45719">
                <a:moveTo>
                  <a:pt x="11825" y="0"/>
                </a:moveTo>
                <a:lnTo>
                  <a:pt x="0" y="4533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8" name="object 2678"/>
          <p:cNvSpPr/>
          <p:nvPr/>
        </p:nvSpPr>
        <p:spPr>
          <a:xfrm>
            <a:off x="3326340" y="1278344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79" name="object 2679"/>
          <p:cNvSpPr/>
          <p:nvPr/>
        </p:nvSpPr>
        <p:spPr>
          <a:xfrm>
            <a:off x="3327380" y="1279382"/>
            <a:ext cx="11714" cy="2678"/>
          </a:xfrm>
          <a:custGeom>
            <a:avLst/>
            <a:gdLst/>
            <a:ahLst/>
            <a:cxnLst/>
            <a:rect l="l" t="t" r="r" b="b"/>
            <a:pathLst>
              <a:path w="22225" h="5080">
                <a:moveTo>
                  <a:pt x="0" y="0"/>
                </a:moveTo>
                <a:lnTo>
                  <a:pt x="21680" y="4927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0" name="object 2680"/>
          <p:cNvSpPr/>
          <p:nvPr/>
        </p:nvSpPr>
        <p:spPr>
          <a:xfrm>
            <a:off x="3326860" y="1251333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1" name="object 2681"/>
          <p:cNvSpPr/>
          <p:nvPr/>
        </p:nvSpPr>
        <p:spPr>
          <a:xfrm>
            <a:off x="3327379" y="125185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2" name="object 2682"/>
          <p:cNvSpPr/>
          <p:nvPr/>
        </p:nvSpPr>
        <p:spPr>
          <a:xfrm>
            <a:off x="3327898" y="1248735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3" name="object 2683"/>
          <p:cNvSpPr/>
          <p:nvPr/>
        </p:nvSpPr>
        <p:spPr>
          <a:xfrm>
            <a:off x="3328418" y="125185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4" name="object 2684"/>
          <p:cNvSpPr/>
          <p:nvPr/>
        </p:nvSpPr>
        <p:spPr>
          <a:xfrm>
            <a:off x="3328678" y="1248735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5" name="object 2685"/>
          <p:cNvSpPr/>
          <p:nvPr/>
        </p:nvSpPr>
        <p:spPr>
          <a:xfrm>
            <a:off x="3328937" y="1251333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6" name="object 2686"/>
          <p:cNvSpPr/>
          <p:nvPr/>
        </p:nvSpPr>
        <p:spPr>
          <a:xfrm>
            <a:off x="3328418" y="1250814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7" name="object 2687"/>
          <p:cNvSpPr/>
          <p:nvPr/>
        </p:nvSpPr>
        <p:spPr>
          <a:xfrm>
            <a:off x="3327379" y="1250814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8" name="object 2688"/>
          <p:cNvSpPr/>
          <p:nvPr/>
        </p:nvSpPr>
        <p:spPr>
          <a:xfrm>
            <a:off x="3321665" y="127678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89" name="object 2689"/>
          <p:cNvSpPr/>
          <p:nvPr/>
        </p:nvSpPr>
        <p:spPr>
          <a:xfrm>
            <a:off x="3321665" y="1251853"/>
            <a:ext cx="7029" cy="25102"/>
          </a:xfrm>
          <a:custGeom>
            <a:avLst/>
            <a:gdLst/>
            <a:ahLst/>
            <a:cxnLst/>
            <a:rect l="l" t="t" r="r" b="b"/>
            <a:pathLst>
              <a:path w="13335" h="47625">
                <a:moveTo>
                  <a:pt x="12811" y="0"/>
                </a:moveTo>
                <a:lnTo>
                  <a:pt x="0" y="4730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0" name="object 2690"/>
          <p:cNvSpPr/>
          <p:nvPr/>
        </p:nvSpPr>
        <p:spPr>
          <a:xfrm>
            <a:off x="3321665" y="127730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1" name="object 2691"/>
          <p:cNvSpPr/>
          <p:nvPr/>
        </p:nvSpPr>
        <p:spPr>
          <a:xfrm>
            <a:off x="3322185" y="1277825"/>
            <a:ext cx="2678" cy="669"/>
          </a:xfrm>
          <a:custGeom>
            <a:avLst/>
            <a:gdLst/>
            <a:ahLst/>
            <a:cxnLst/>
            <a:rect l="l" t="t" r="r" b="b"/>
            <a:pathLst>
              <a:path w="5079" h="1269">
                <a:moveTo>
                  <a:pt x="0" y="0"/>
                </a:moveTo>
                <a:lnTo>
                  <a:pt x="4927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2" name="object 2692"/>
          <p:cNvSpPr/>
          <p:nvPr/>
        </p:nvSpPr>
        <p:spPr>
          <a:xfrm>
            <a:off x="3325821" y="1252892"/>
            <a:ext cx="7029" cy="25102"/>
          </a:xfrm>
          <a:custGeom>
            <a:avLst/>
            <a:gdLst/>
            <a:ahLst/>
            <a:cxnLst/>
            <a:rect l="l" t="t" r="r" b="b"/>
            <a:pathLst>
              <a:path w="13335" h="47625">
                <a:moveTo>
                  <a:pt x="0" y="47303"/>
                </a:moveTo>
                <a:lnTo>
                  <a:pt x="12811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3" name="object 2693"/>
          <p:cNvSpPr/>
          <p:nvPr/>
        </p:nvSpPr>
        <p:spPr>
          <a:xfrm>
            <a:off x="3332574" y="125237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4" name="object 2694"/>
          <p:cNvSpPr/>
          <p:nvPr/>
        </p:nvSpPr>
        <p:spPr>
          <a:xfrm>
            <a:off x="3332184" y="1249774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5" name="object 2695"/>
          <p:cNvSpPr/>
          <p:nvPr/>
        </p:nvSpPr>
        <p:spPr>
          <a:xfrm>
            <a:off x="3332054" y="1251852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6" name="object 2696"/>
          <p:cNvSpPr/>
          <p:nvPr/>
        </p:nvSpPr>
        <p:spPr>
          <a:xfrm>
            <a:off x="3329457" y="1251333"/>
            <a:ext cx="2343" cy="669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3941" y="98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7" name="object 2697"/>
          <p:cNvSpPr/>
          <p:nvPr/>
        </p:nvSpPr>
        <p:spPr>
          <a:xfrm>
            <a:off x="3329457" y="125133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8" name="object 2698"/>
          <p:cNvSpPr/>
          <p:nvPr/>
        </p:nvSpPr>
        <p:spPr>
          <a:xfrm>
            <a:off x="3328418" y="1251333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699" name="object 2699"/>
          <p:cNvSpPr/>
          <p:nvPr/>
        </p:nvSpPr>
        <p:spPr>
          <a:xfrm>
            <a:off x="3394907" y="1259124"/>
            <a:ext cx="8367" cy="8033"/>
          </a:xfrm>
          <a:custGeom>
            <a:avLst/>
            <a:gdLst/>
            <a:ahLst/>
            <a:cxnLst/>
            <a:rect l="l" t="t" r="r" b="b"/>
            <a:pathLst>
              <a:path w="15875" h="15239">
                <a:moveTo>
                  <a:pt x="0" y="14782"/>
                </a:moveTo>
                <a:lnTo>
                  <a:pt x="1576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0" name="object 2700"/>
          <p:cNvSpPr/>
          <p:nvPr/>
        </p:nvSpPr>
        <p:spPr>
          <a:xfrm>
            <a:off x="3403217" y="125860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1" name="object 2701"/>
          <p:cNvSpPr/>
          <p:nvPr/>
        </p:nvSpPr>
        <p:spPr>
          <a:xfrm>
            <a:off x="3403218" y="125808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2" name="object 2702"/>
          <p:cNvSpPr/>
          <p:nvPr/>
        </p:nvSpPr>
        <p:spPr>
          <a:xfrm>
            <a:off x="3403737" y="1257567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3" name="object 2703"/>
          <p:cNvSpPr/>
          <p:nvPr/>
        </p:nvSpPr>
        <p:spPr>
          <a:xfrm>
            <a:off x="3403737" y="125756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4" name="object 2704"/>
          <p:cNvSpPr/>
          <p:nvPr/>
        </p:nvSpPr>
        <p:spPr>
          <a:xfrm>
            <a:off x="3403218" y="125704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5" name="object 2705"/>
          <p:cNvSpPr/>
          <p:nvPr/>
        </p:nvSpPr>
        <p:spPr>
          <a:xfrm>
            <a:off x="3403217" y="1256528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6" name="object 2706"/>
          <p:cNvSpPr/>
          <p:nvPr/>
        </p:nvSpPr>
        <p:spPr>
          <a:xfrm>
            <a:off x="3386076" y="1239386"/>
            <a:ext cx="17404" cy="17404"/>
          </a:xfrm>
          <a:custGeom>
            <a:avLst/>
            <a:gdLst/>
            <a:ahLst/>
            <a:cxnLst/>
            <a:rect l="l" t="t" r="r" b="b"/>
            <a:pathLst>
              <a:path w="33020" h="33019">
                <a:moveTo>
                  <a:pt x="32521" y="32521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7" name="object 2707"/>
          <p:cNvSpPr/>
          <p:nvPr/>
        </p:nvSpPr>
        <p:spPr>
          <a:xfrm>
            <a:off x="3385816" y="1235231"/>
            <a:ext cx="0" cy="6359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8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8" name="object 2708"/>
          <p:cNvSpPr/>
          <p:nvPr/>
        </p:nvSpPr>
        <p:spPr>
          <a:xfrm>
            <a:off x="3385037" y="12388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09" name="object 2709"/>
          <p:cNvSpPr/>
          <p:nvPr/>
        </p:nvSpPr>
        <p:spPr>
          <a:xfrm>
            <a:off x="3384777" y="1236789"/>
            <a:ext cx="0" cy="4351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8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0" name="object 2710"/>
          <p:cNvSpPr/>
          <p:nvPr/>
        </p:nvSpPr>
        <p:spPr>
          <a:xfrm>
            <a:off x="3383998" y="123886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1" name="object 2711"/>
          <p:cNvSpPr/>
          <p:nvPr/>
        </p:nvSpPr>
        <p:spPr>
          <a:xfrm>
            <a:off x="3383479" y="123938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3941"/>
                </a:moveTo>
                <a:lnTo>
                  <a:pt x="492" y="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2" name="object 2712"/>
          <p:cNvSpPr/>
          <p:nvPr/>
        </p:nvSpPr>
        <p:spPr>
          <a:xfrm>
            <a:off x="3375687" y="1239386"/>
            <a:ext cx="8033" cy="8367"/>
          </a:xfrm>
          <a:custGeom>
            <a:avLst/>
            <a:gdLst/>
            <a:ahLst/>
            <a:cxnLst/>
            <a:rect l="l" t="t" r="r" b="b"/>
            <a:pathLst>
              <a:path w="15239" h="15875">
                <a:moveTo>
                  <a:pt x="14782" y="0"/>
                </a:moveTo>
                <a:lnTo>
                  <a:pt x="0" y="15767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3" name="object 2713"/>
          <p:cNvSpPr/>
          <p:nvPr/>
        </p:nvSpPr>
        <p:spPr>
          <a:xfrm>
            <a:off x="3406334" y="1252891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4" name="object 2714"/>
          <p:cNvSpPr/>
          <p:nvPr/>
        </p:nvSpPr>
        <p:spPr>
          <a:xfrm>
            <a:off x="3406334" y="12534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5" name="object 2715"/>
          <p:cNvSpPr/>
          <p:nvPr/>
        </p:nvSpPr>
        <p:spPr>
          <a:xfrm>
            <a:off x="3406334" y="1253411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6" name="object 2716"/>
          <p:cNvSpPr/>
          <p:nvPr/>
        </p:nvSpPr>
        <p:spPr>
          <a:xfrm>
            <a:off x="3406854" y="1253930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7" name="object 2717"/>
          <p:cNvSpPr/>
          <p:nvPr/>
        </p:nvSpPr>
        <p:spPr>
          <a:xfrm>
            <a:off x="3407373" y="1250814"/>
            <a:ext cx="0" cy="6359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8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8" name="object 2718"/>
          <p:cNvSpPr/>
          <p:nvPr/>
        </p:nvSpPr>
        <p:spPr>
          <a:xfrm>
            <a:off x="3407893" y="1253930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19" name="object 2719"/>
          <p:cNvSpPr/>
          <p:nvPr/>
        </p:nvSpPr>
        <p:spPr>
          <a:xfrm>
            <a:off x="3407893" y="1253411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0" name="object 2720"/>
          <p:cNvSpPr/>
          <p:nvPr/>
        </p:nvSpPr>
        <p:spPr>
          <a:xfrm>
            <a:off x="3407893" y="1252891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1" name="object 2721"/>
          <p:cNvSpPr/>
          <p:nvPr/>
        </p:nvSpPr>
        <p:spPr>
          <a:xfrm>
            <a:off x="3389193" y="1234191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2" name="object 2722"/>
          <p:cNvSpPr/>
          <p:nvPr/>
        </p:nvSpPr>
        <p:spPr>
          <a:xfrm>
            <a:off x="3388154" y="1234191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3" name="object 2723"/>
          <p:cNvSpPr/>
          <p:nvPr/>
        </p:nvSpPr>
        <p:spPr>
          <a:xfrm>
            <a:off x="3388154" y="1234711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4" name="object 2724"/>
          <p:cNvSpPr/>
          <p:nvPr/>
        </p:nvSpPr>
        <p:spPr>
          <a:xfrm>
            <a:off x="3388154" y="1235230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5" name="object 2725"/>
          <p:cNvSpPr/>
          <p:nvPr/>
        </p:nvSpPr>
        <p:spPr>
          <a:xfrm>
            <a:off x="3389453" y="1232113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0"/>
                </a:moveTo>
                <a:lnTo>
                  <a:pt x="0" y="108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6" name="object 2726"/>
          <p:cNvSpPr/>
          <p:nvPr/>
        </p:nvSpPr>
        <p:spPr>
          <a:xfrm>
            <a:off x="3389712" y="1235230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7" name="object 2727"/>
          <p:cNvSpPr/>
          <p:nvPr/>
        </p:nvSpPr>
        <p:spPr>
          <a:xfrm>
            <a:off x="3389712" y="1234711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8" name="object 2728"/>
          <p:cNvSpPr/>
          <p:nvPr/>
        </p:nvSpPr>
        <p:spPr>
          <a:xfrm>
            <a:off x="3388673" y="1235750"/>
            <a:ext cx="18408" cy="18408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34492" y="34492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29" name="object 2729"/>
          <p:cNvSpPr/>
          <p:nvPr/>
        </p:nvSpPr>
        <p:spPr>
          <a:xfrm>
            <a:off x="3388446" y="1232633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5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0" name="object 2730"/>
          <p:cNvSpPr/>
          <p:nvPr/>
        </p:nvSpPr>
        <p:spPr>
          <a:xfrm>
            <a:off x="3388154" y="1235230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1" name="object 2731"/>
          <p:cNvSpPr/>
          <p:nvPr/>
        </p:nvSpPr>
        <p:spPr>
          <a:xfrm>
            <a:off x="3387634" y="1235230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2" name="object 2732"/>
          <p:cNvSpPr/>
          <p:nvPr/>
        </p:nvSpPr>
        <p:spPr>
          <a:xfrm>
            <a:off x="3387115" y="1235750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3941"/>
                </a:moveTo>
                <a:lnTo>
                  <a:pt x="492" y="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3" name="object 2733"/>
          <p:cNvSpPr/>
          <p:nvPr/>
        </p:nvSpPr>
        <p:spPr>
          <a:xfrm>
            <a:off x="3385557" y="1235750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956" y="0"/>
                </a:moveTo>
                <a:lnTo>
                  <a:pt x="0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4" name="object 2734"/>
          <p:cNvSpPr/>
          <p:nvPr/>
        </p:nvSpPr>
        <p:spPr>
          <a:xfrm>
            <a:off x="3385556" y="1237308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5" name="object 2735"/>
          <p:cNvSpPr/>
          <p:nvPr/>
        </p:nvSpPr>
        <p:spPr>
          <a:xfrm>
            <a:off x="3385556" y="1237828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6" name="object 2736"/>
          <p:cNvSpPr/>
          <p:nvPr/>
        </p:nvSpPr>
        <p:spPr>
          <a:xfrm>
            <a:off x="3385556" y="1238347"/>
            <a:ext cx="18743" cy="18743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0"/>
                </a:moveTo>
                <a:lnTo>
                  <a:pt x="35477" y="35477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7" name="object 2737"/>
          <p:cNvSpPr/>
          <p:nvPr/>
        </p:nvSpPr>
        <p:spPr>
          <a:xfrm>
            <a:off x="3404776" y="1254969"/>
            <a:ext cx="0" cy="4351"/>
          </a:xfrm>
          <a:custGeom>
            <a:avLst/>
            <a:gdLst/>
            <a:ahLst/>
            <a:cxnLst/>
            <a:rect l="l" t="t" r="r" b="b"/>
            <a:pathLst>
              <a:path h="8255">
                <a:moveTo>
                  <a:pt x="0" y="0"/>
                </a:moveTo>
                <a:lnTo>
                  <a:pt x="0" y="788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8" name="object 2738"/>
          <p:cNvSpPr/>
          <p:nvPr/>
        </p:nvSpPr>
        <p:spPr>
          <a:xfrm>
            <a:off x="3405296" y="1254969"/>
            <a:ext cx="1673" cy="2343"/>
          </a:xfrm>
          <a:custGeom>
            <a:avLst/>
            <a:gdLst/>
            <a:ahLst/>
            <a:cxnLst/>
            <a:rect l="l" t="t" r="r" b="b"/>
            <a:pathLst>
              <a:path w="3175" h="4444">
                <a:moveTo>
                  <a:pt x="0" y="3941"/>
                </a:moveTo>
                <a:lnTo>
                  <a:pt x="2956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39" name="object 2739"/>
          <p:cNvSpPr/>
          <p:nvPr/>
        </p:nvSpPr>
        <p:spPr>
          <a:xfrm>
            <a:off x="3406854" y="1254450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0" name="object 2740"/>
          <p:cNvSpPr/>
          <p:nvPr/>
        </p:nvSpPr>
        <p:spPr>
          <a:xfrm>
            <a:off x="3406854" y="1253930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3941" y="492"/>
                </a:moveTo>
                <a:lnTo>
                  <a:pt x="3941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1" name="object 2741"/>
          <p:cNvSpPr/>
          <p:nvPr/>
        </p:nvSpPr>
        <p:spPr>
          <a:xfrm>
            <a:off x="3032337" y="2478772"/>
            <a:ext cx="463559" cy="0"/>
          </a:xfrm>
          <a:custGeom>
            <a:avLst/>
            <a:gdLst/>
            <a:ahLst/>
            <a:cxnLst/>
            <a:rect l="l" t="t" r="r" b="b"/>
            <a:pathLst>
              <a:path w="879475">
                <a:moveTo>
                  <a:pt x="0" y="0"/>
                </a:moveTo>
                <a:lnTo>
                  <a:pt x="879061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2" name="object 2742"/>
          <p:cNvSpPr/>
          <p:nvPr/>
        </p:nvSpPr>
        <p:spPr>
          <a:xfrm>
            <a:off x="3016234" y="1160950"/>
            <a:ext cx="486988" cy="0"/>
          </a:xfrm>
          <a:custGeom>
            <a:avLst/>
            <a:gdLst/>
            <a:ahLst/>
            <a:cxnLst/>
            <a:rect l="l" t="t" r="r" b="b"/>
            <a:pathLst>
              <a:path w="923925">
                <a:moveTo>
                  <a:pt x="923408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3" name="object 2743"/>
          <p:cNvSpPr/>
          <p:nvPr/>
        </p:nvSpPr>
        <p:spPr>
          <a:xfrm>
            <a:off x="3016234" y="1160951"/>
            <a:ext cx="0" cy="483641"/>
          </a:xfrm>
          <a:custGeom>
            <a:avLst/>
            <a:gdLst/>
            <a:ahLst/>
            <a:cxnLst/>
            <a:rect l="l" t="t" r="r" b="b"/>
            <a:pathLst>
              <a:path h="917575">
                <a:moveTo>
                  <a:pt x="0" y="0"/>
                </a:moveTo>
                <a:lnTo>
                  <a:pt x="0" y="91749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4" name="object 2744"/>
          <p:cNvSpPr/>
          <p:nvPr/>
        </p:nvSpPr>
        <p:spPr>
          <a:xfrm>
            <a:off x="2819366" y="1644550"/>
            <a:ext cx="197138" cy="0"/>
          </a:xfrm>
          <a:custGeom>
            <a:avLst/>
            <a:gdLst/>
            <a:ahLst/>
            <a:cxnLst/>
            <a:rect l="l" t="t" r="r" b="b"/>
            <a:pathLst>
              <a:path w="374014">
                <a:moveTo>
                  <a:pt x="373502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5" name="object 2745"/>
          <p:cNvSpPr/>
          <p:nvPr/>
        </p:nvSpPr>
        <p:spPr>
          <a:xfrm>
            <a:off x="2819366" y="1644550"/>
            <a:ext cx="0" cy="97398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287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6" name="object 2746"/>
          <p:cNvSpPr/>
          <p:nvPr/>
        </p:nvSpPr>
        <p:spPr>
          <a:xfrm>
            <a:off x="2722230" y="1741685"/>
            <a:ext cx="97398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184287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7" name="object 2747"/>
          <p:cNvSpPr/>
          <p:nvPr/>
        </p:nvSpPr>
        <p:spPr>
          <a:xfrm>
            <a:off x="2722230" y="174168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8" name="object 2748"/>
          <p:cNvSpPr/>
          <p:nvPr/>
        </p:nvSpPr>
        <p:spPr>
          <a:xfrm>
            <a:off x="2722230" y="1897518"/>
            <a:ext cx="97398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49" name="object 2749"/>
          <p:cNvSpPr/>
          <p:nvPr/>
        </p:nvSpPr>
        <p:spPr>
          <a:xfrm>
            <a:off x="2819366" y="1897518"/>
            <a:ext cx="0" cy="97732"/>
          </a:xfrm>
          <a:custGeom>
            <a:avLst/>
            <a:gdLst/>
            <a:ahLst/>
            <a:cxnLst/>
            <a:rect l="l" t="t" r="r" b="b"/>
            <a:pathLst>
              <a:path h="185420">
                <a:moveTo>
                  <a:pt x="0" y="0"/>
                </a:moveTo>
                <a:lnTo>
                  <a:pt x="0" y="18527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0" name="object 2750"/>
          <p:cNvSpPr/>
          <p:nvPr/>
        </p:nvSpPr>
        <p:spPr>
          <a:xfrm>
            <a:off x="2819366" y="1995173"/>
            <a:ext cx="213204" cy="0"/>
          </a:xfrm>
          <a:custGeom>
            <a:avLst/>
            <a:gdLst/>
            <a:ahLst/>
            <a:cxnLst/>
            <a:rect l="l" t="t" r="r" b="b"/>
            <a:pathLst>
              <a:path w="404495">
                <a:moveTo>
                  <a:pt x="0" y="0"/>
                </a:moveTo>
                <a:lnTo>
                  <a:pt x="404053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1" name="object 2751"/>
          <p:cNvSpPr/>
          <p:nvPr/>
        </p:nvSpPr>
        <p:spPr>
          <a:xfrm>
            <a:off x="3032337" y="1995173"/>
            <a:ext cx="0" cy="483641"/>
          </a:xfrm>
          <a:custGeom>
            <a:avLst/>
            <a:gdLst/>
            <a:ahLst/>
            <a:cxnLst/>
            <a:rect l="l" t="t" r="r" b="b"/>
            <a:pathLst>
              <a:path h="917575">
                <a:moveTo>
                  <a:pt x="0" y="0"/>
                </a:moveTo>
                <a:lnTo>
                  <a:pt x="0" y="91749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2" name="object 2752"/>
          <p:cNvSpPr/>
          <p:nvPr/>
        </p:nvSpPr>
        <p:spPr>
          <a:xfrm>
            <a:off x="1904110" y="1488718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5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3" name="object 2753"/>
          <p:cNvSpPr/>
          <p:nvPr/>
        </p:nvSpPr>
        <p:spPr>
          <a:xfrm>
            <a:off x="1904111" y="1493912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0" y="0"/>
                </a:moveTo>
                <a:lnTo>
                  <a:pt x="66520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4" name="object 2754"/>
          <p:cNvSpPr/>
          <p:nvPr/>
        </p:nvSpPr>
        <p:spPr>
          <a:xfrm>
            <a:off x="2254733" y="1488718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854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5" name="object 2755"/>
          <p:cNvSpPr/>
          <p:nvPr/>
        </p:nvSpPr>
        <p:spPr>
          <a:xfrm>
            <a:off x="1904111" y="1488718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66520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6" name="object 2756"/>
          <p:cNvSpPr/>
          <p:nvPr/>
        </p:nvSpPr>
        <p:spPr>
          <a:xfrm>
            <a:off x="1904110" y="1664288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6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7" name="object 2757"/>
          <p:cNvSpPr/>
          <p:nvPr/>
        </p:nvSpPr>
        <p:spPr>
          <a:xfrm>
            <a:off x="1904111" y="1668964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0" y="0"/>
                </a:moveTo>
                <a:lnTo>
                  <a:pt x="66520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8" name="object 2758"/>
          <p:cNvSpPr/>
          <p:nvPr/>
        </p:nvSpPr>
        <p:spPr>
          <a:xfrm>
            <a:off x="2254733" y="1664288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59" name="object 2759"/>
          <p:cNvSpPr/>
          <p:nvPr/>
        </p:nvSpPr>
        <p:spPr>
          <a:xfrm>
            <a:off x="1904111" y="1664288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66520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0" name="object 2760"/>
          <p:cNvSpPr/>
          <p:nvPr/>
        </p:nvSpPr>
        <p:spPr>
          <a:xfrm>
            <a:off x="1904110" y="1839340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6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1" name="object 2761"/>
          <p:cNvSpPr/>
          <p:nvPr/>
        </p:nvSpPr>
        <p:spPr>
          <a:xfrm>
            <a:off x="1904111" y="1844015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0" y="0"/>
                </a:moveTo>
                <a:lnTo>
                  <a:pt x="66520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2" name="object 2762"/>
          <p:cNvSpPr/>
          <p:nvPr/>
        </p:nvSpPr>
        <p:spPr>
          <a:xfrm>
            <a:off x="2254733" y="1839340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3" name="object 2763"/>
          <p:cNvSpPr/>
          <p:nvPr/>
        </p:nvSpPr>
        <p:spPr>
          <a:xfrm>
            <a:off x="1904111" y="1839340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66520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4" name="object 2764"/>
          <p:cNvSpPr/>
          <p:nvPr/>
        </p:nvSpPr>
        <p:spPr>
          <a:xfrm>
            <a:off x="1904110" y="2014392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0"/>
                </a:moveTo>
                <a:lnTo>
                  <a:pt x="0" y="985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5" name="object 2765"/>
          <p:cNvSpPr/>
          <p:nvPr/>
        </p:nvSpPr>
        <p:spPr>
          <a:xfrm>
            <a:off x="1904111" y="2019586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0" y="0"/>
                </a:moveTo>
                <a:lnTo>
                  <a:pt x="66520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6" name="object 2766"/>
          <p:cNvSpPr/>
          <p:nvPr/>
        </p:nvSpPr>
        <p:spPr>
          <a:xfrm>
            <a:off x="2254733" y="2014392"/>
            <a:ext cx="0" cy="5355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0" y="9854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7" name="object 2767"/>
          <p:cNvSpPr/>
          <p:nvPr/>
        </p:nvSpPr>
        <p:spPr>
          <a:xfrm>
            <a:off x="1904111" y="2014392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66520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8" name="object 2768"/>
          <p:cNvSpPr/>
          <p:nvPr/>
        </p:nvSpPr>
        <p:spPr>
          <a:xfrm>
            <a:off x="4081608" y="5385564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9953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69" name="object 2769"/>
          <p:cNvSpPr/>
          <p:nvPr/>
        </p:nvSpPr>
        <p:spPr>
          <a:xfrm>
            <a:off x="8446471" y="5385564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854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0" name="object 2770"/>
          <p:cNvSpPr/>
          <p:nvPr/>
        </p:nvSpPr>
        <p:spPr>
          <a:xfrm>
            <a:off x="3718518" y="5385564"/>
            <a:ext cx="52213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9854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1" name="object 2771"/>
          <p:cNvSpPr/>
          <p:nvPr/>
        </p:nvSpPr>
        <p:spPr>
          <a:xfrm>
            <a:off x="4445736" y="5385564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854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2" name="object 2772"/>
          <p:cNvSpPr/>
          <p:nvPr/>
        </p:nvSpPr>
        <p:spPr>
          <a:xfrm>
            <a:off x="4809344" y="5385564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854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3" name="object 2773"/>
          <p:cNvSpPr/>
          <p:nvPr/>
        </p:nvSpPr>
        <p:spPr>
          <a:xfrm>
            <a:off x="5172953" y="5385564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9953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4" name="object 2774"/>
          <p:cNvSpPr/>
          <p:nvPr/>
        </p:nvSpPr>
        <p:spPr>
          <a:xfrm>
            <a:off x="5536562" y="5385564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9953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5" name="object 2775"/>
          <p:cNvSpPr/>
          <p:nvPr/>
        </p:nvSpPr>
        <p:spPr>
          <a:xfrm>
            <a:off x="5900690" y="5385564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854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6" name="object 2776"/>
          <p:cNvSpPr/>
          <p:nvPr/>
        </p:nvSpPr>
        <p:spPr>
          <a:xfrm>
            <a:off x="6264299" y="5385564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854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7" name="object 2777"/>
          <p:cNvSpPr/>
          <p:nvPr/>
        </p:nvSpPr>
        <p:spPr>
          <a:xfrm>
            <a:off x="6627908" y="5385564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854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8" name="object 2778"/>
          <p:cNvSpPr/>
          <p:nvPr/>
        </p:nvSpPr>
        <p:spPr>
          <a:xfrm>
            <a:off x="6991516" y="5385564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9953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79" name="object 2779"/>
          <p:cNvSpPr/>
          <p:nvPr/>
        </p:nvSpPr>
        <p:spPr>
          <a:xfrm>
            <a:off x="7355126" y="5385564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9953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0" name="object 2780"/>
          <p:cNvSpPr/>
          <p:nvPr/>
        </p:nvSpPr>
        <p:spPr>
          <a:xfrm>
            <a:off x="7719253" y="5385564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854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1" name="object 2781"/>
          <p:cNvSpPr/>
          <p:nvPr/>
        </p:nvSpPr>
        <p:spPr>
          <a:xfrm>
            <a:off x="8082862" y="5385564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854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2" name="object 2782"/>
          <p:cNvSpPr/>
          <p:nvPr/>
        </p:nvSpPr>
        <p:spPr>
          <a:xfrm>
            <a:off x="3718518" y="5382447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5420" y="2956"/>
                </a:moveTo>
                <a:lnTo>
                  <a:pt x="5420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3" name="object 2783"/>
          <p:cNvSpPr/>
          <p:nvPr/>
        </p:nvSpPr>
        <p:spPr>
          <a:xfrm>
            <a:off x="8498415" y="5382447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5420" y="2956"/>
                </a:moveTo>
                <a:lnTo>
                  <a:pt x="5420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4" name="object 2784"/>
          <p:cNvSpPr/>
          <p:nvPr/>
        </p:nvSpPr>
        <p:spPr>
          <a:xfrm>
            <a:off x="8472962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5" name="object 2785"/>
          <p:cNvSpPr/>
          <p:nvPr/>
        </p:nvSpPr>
        <p:spPr>
          <a:xfrm>
            <a:off x="8446471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6" name="object 2786"/>
          <p:cNvSpPr/>
          <p:nvPr/>
        </p:nvSpPr>
        <p:spPr>
          <a:xfrm>
            <a:off x="8446471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7" name="object 2787"/>
          <p:cNvSpPr/>
          <p:nvPr/>
        </p:nvSpPr>
        <p:spPr>
          <a:xfrm>
            <a:off x="8446471" y="5381928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8" name="object 2788"/>
          <p:cNvSpPr/>
          <p:nvPr/>
        </p:nvSpPr>
        <p:spPr>
          <a:xfrm>
            <a:off x="8109354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89" name="object 2789"/>
          <p:cNvSpPr/>
          <p:nvPr/>
        </p:nvSpPr>
        <p:spPr>
          <a:xfrm>
            <a:off x="8082862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0" name="object 2790"/>
          <p:cNvSpPr/>
          <p:nvPr/>
        </p:nvSpPr>
        <p:spPr>
          <a:xfrm>
            <a:off x="8082862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1" name="object 2791"/>
          <p:cNvSpPr/>
          <p:nvPr/>
        </p:nvSpPr>
        <p:spPr>
          <a:xfrm>
            <a:off x="8082862" y="5381928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2" name="object 2792"/>
          <p:cNvSpPr/>
          <p:nvPr/>
        </p:nvSpPr>
        <p:spPr>
          <a:xfrm>
            <a:off x="8134807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3" name="object 2793"/>
          <p:cNvSpPr/>
          <p:nvPr/>
        </p:nvSpPr>
        <p:spPr>
          <a:xfrm>
            <a:off x="7745745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4" name="object 2794"/>
          <p:cNvSpPr/>
          <p:nvPr/>
        </p:nvSpPr>
        <p:spPr>
          <a:xfrm>
            <a:off x="7719253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5" name="object 2795"/>
          <p:cNvSpPr/>
          <p:nvPr/>
        </p:nvSpPr>
        <p:spPr>
          <a:xfrm>
            <a:off x="7719253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6" name="object 2796"/>
          <p:cNvSpPr/>
          <p:nvPr/>
        </p:nvSpPr>
        <p:spPr>
          <a:xfrm>
            <a:off x="7719253" y="5381928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7" name="object 2797"/>
          <p:cNvSpPr/>
          <p:nvPr/>
        </p:nvSpPr>
        <p:spPr>
          <a:xfrm>
            <a:off x="7771197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8" name="object 2798"/>
          <p:cNvSpPr/>
          <p:nvPr/>
        </p:nvSpPr>
        <p:spPr>
          <a:xfrm>
            <a:off x="7381616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799" name="object 2799"/>
          <p:cNvSpPr/>
          <p:nvPr/>
        </p:nvSpPr>
        <p:spPr>
          <a:xfrm>
            <a:off x="7355125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0" name="object 2800"/>
          <p:cNvSpPr/>
          <p:nvPr/>
        </p:nvSpPr>
        <p:spPr>
          <a:xfrm>
            <a:off x="7355125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1" name="object 2801"/>
          <p:cNvSpPr/>
          <p:nvPr/>
        </p:nvSpPr>
        <p:spPr>
          <a:xfrm>
            <a:off x="7355126" y="5381928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2" name="object 2802"/>
          <p:cNvSpPr/>
          <p:nvPr/>
        </p:nvSpPr>
        <p:spPr>
          <a:xfrm>
            <a:off x="7407589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3" name="object 2803"/>
          <p:cNvSpPr/>
          <p:nvPr/>
        </p:nvSpPr>
        <p:spPr>
          <a:xfrm>
            <a:off x="7018008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4" name="object 2804"/>
          <p:cNvSpPr/>
          <p:nvPr/>
        </p:nvSpPr>
        <p:spPr>
          <a:xfrm>
            <a:off x="6991516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5" name="object 2805"/>
          <p:cNvSpPr/>
          <p:nvPr/>
        </p:nvSpPr>
        <p:spPr>
          <a:xfrm>
            <a:off x="6991516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6" name="object 2806"/>
          <p:cNvSpPr/>
          <p:nvPr/>
        </p:nvSpPr>
        <p:spPr>
          <a:xfrm>
            <a:off x="6991516" y="5381928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7" name="object 2807"/>
          <p:cNvSpPr/>
          <p:nvPr/>
        </p:nvSpPr>
        <p:spPr>
          <a:xfrm>
            <a:off x="7043980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8" name="object 2808"/>
          <p:cNvSpPr/>
          <p:nvPr/>
        </p:nvSpPr>
        <p:spPr>
          <a:xfrm>
            <a:off x="6654399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09" name="object 2809"/>
          <p:cNvSpPr/>
          <p:nvPr/>
        </p:nvSpPr>
        <p:spPr>
          <a:xfrm>
            <a:off x="6627907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0" name="object 2810"/>
          <p:cNvSpPr/>
          <p:nvPr/>
        </p:nvSpPr>
        <p:spPr>
          <a:xfrm>
            <a:off x="6627908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1" name="object 2811"/>
          <p:cNvSpPr/>
          <p:nvPr/>
        </p:nvSpPr>
        <p:spPr>
          <a:xfrm>
            <a:off x="6627908" y="5381928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2" name="object 2812"/>
          <p:cNvSpPr/>
          <p:nvPr/>
        </p:nvSpPr>
        <p:spPr>
          <a:xfrm>
            <a:off x="6679851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3" name="object 2813"/>
          <p:cNvSpPr/>
          <p:nvPr/>
        </p:nvSpPr>
        <p:spPr>
          <a:xfrm>
            <a:off x="6290791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4" name="object 2814"/>
          <p:cNvSpPr/>
          <p:nvPr/>
        </p:nvSpPr>
        <p:spPr>
          <a:xfrm>
            <a:off x="6264299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5" name="object 2815"/>
          <p:cNvSpPr/>
          <p:nvPr/>
        </p:nvSpPr>
        <p:spPr>
          <a:xfrm>
            <a:off x="6264299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6" name="object 2816"/>
          <p:cNvSpPr/>
          <p:nvPr/>
        </p:nvSpPr>
        <p:spPr>
          <a:xfrm>
            <a:off x="6264299" y="5381928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7" name="object 2817"/>
          <p:cNvSpPr/>
          <p:nvPr/>
        </p:nvSpPr>
        <p:spPr>
          <a:xfrm>
            <a:off x="6316243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8" name="object 2818"/>
          <p:cNvSpPr/>
          <p:nvPr/>
        </p:nvSpPr>
        <p:spPr>
          <a:xfrm>
            <a:off x="5927182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19" name="object 2819"/>
          <p:cNvSpPr/>
          <p:nvPr/>
        </p:nvSpPr>
        <p:spPr>
          <a:xfrm>
            <a:off x="5900690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0" name="object 2820"/>
          <p:cNvSpPr/>
          <p:nvPr/>
        </p:nvSpPr>
        <p:spPr>
          <a:xfrm>
            <a:off x="5900690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1" name="object 2821"/>
          <p:cNvSpPr/>
          <p:nvPr/>
        </p:nvSpPr>
        <p:spPr>
          <a:xfrm>
            <a:off x="5900690" y="5381928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2" name="object 2822"/>
          <p:cNvSpPr/>
          <p:nvPr/>
        </p:nvSpPr>
        <p:spPr>
          <a:xfrm>
            <a:off x="5952634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3" name="object 2823"/>
          <p:cNvSpPr/>
          <p:nvPr/>
        </p:nvSpPr>
        <p:spPr>
          <a:xfrm>
            <a:off x="5563053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4" name="object 2824"/>
          <p:cNvSpPr/>
          <p:nvPr/>
        </p:nvSpPr>
        <p:spPr>
          <a:xfrm>
            <a:off x="5536562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5" name="object 2825"/>
          <p:cNvSpPr/>
          <p:nvPr/>
        </p:nvSpPr>
        <p:spPr>
          <a:xfrm>
            <a:off x="5536562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6" name="object 2826"/>
          <p:cNvSpPr/>
          <p:nvPr/>
        </p:nvSpPr>
        <p:spPr>
          <a:xfrm>
            <a:off x="5536562" y="5381928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7" name="object 2827"/>
          <p:cNvSpPr/>
          <p:nvPr/>
        </p:nvSpPr>
        <p:spPr>
          <a:xfrm>
            <a:off x="5589026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8" name="object 2828"/>
          <p:cNvSpPr/>
          <p:nvPr/>
        </p:nvSpPr>
        <p:spPr>
          <a:xfrm>
            <a:off x="5199444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29" name="object 2829"/>
          <p:cNvSpPr/>
          <p:nvPr/>
        </p:nvSpPr>
        <p:spPr>
          <a:xfrm>
            <a:off x="5172953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0" name="object 2830"/>
          <p:cNvSpPr/>
          <p:nvPr/>
        </p:nvSpPr>
        <p:spPr>
          <a:xfrm>
            <a:off x="5172953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1" name="object 2831"/>
          <p:cNvSpPr/>
          <p:nvPr/>
        </p:nvSpPr>
        <p:spPr>
          <a:xfrm>
            <a:off x="5172953" y="5381928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2" name="object 2832"/>
          <p:cNvSpPr/>
          <p:nvPr/>
        </p:nvSpPr>
        <p:spPr>
          <a:xfrm>
            <a:off x="5225417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3" name="object 2833"/>
          <p:cNvSpPr/>
          <p:nvPr/>
        </p:nvSpPr>
        <p:spPr>
          <a:xfrm>
            <a:off x="4835836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4" name="object 2834"/>
          <p:cNvSpPr/>
          <p:nvPr/>
        </p:nvSpPr>
        <p:spPr>
          <a:xfrm>
            <a:off x="4809344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5" name="object 2835"/>
          <p:cNvSpPr/>
          <p:nvPr/>
        </p:nvSpPr>
        <p:spPr>
          <a:xfrm>
            <a:off x="4809344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6" name="object 2836"/>
          <p:cNvSpPr/>
          <p:nvPr/>
        </p:nvSpPr>
        <p:spPr>
          <a:xfrm>
            <a:off x="4809344" y="5381928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7" name="object 2837"/>
          <p:cNvSpPr/>
          <p:nvPr/>
        </p:nvSpPr>
        <p:spPr>
          <a:xfrm>
            <a:off x="4861289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8" name="object 2838"/>
          <p:cNvSpPr/>
          <p:nvPr/>
        </p:nvSpPr>
        <p:spPr>
          <a:xfrm>
            <a:off x="4472227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39" name="object 2839"/>
          <p:cNvSpPr/>
          <p:nvPr/>
        </p:nvSpPr>
        <p:spPr>
          <a:xfrm>
            <a:off x="4445736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0" name="object 2840"/>
          <p:cNvSpPr/>
          <p:nvPr/>
        </p:nvSpPr>
        <p:spPr>
          <a:xfrm>
            <a:off x="4445736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1" name="object 2841"/>
          <p:cNvSpPr/>
          <p:nvPr/>
        </p:nvSpPr>
        <p:spPr>
          <a:xfrm>
            <a:off x="4445736" y="5381928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2" name="object 2842"/>
          <p:cNvSpPr/>
          <p:nvPr/>
        </p:nvSpPr>
        <p:spPr>
          <a:xfrm>
            <a:off x="4497680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3" name="object 2843"/>
          <p:cNvSpPr/>
          <p:nvPr/>
        </p:nvSpPr>
        <p:spPr>
          <a:xfrm>
            <a:off x="4108099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4" name="object 2844"/>
          <p:cNvSpPr/>
          <p:nvPr/>
        </p:nvSpPr>
        <p:spPr>
          <a:xfrm>
            <a:off x="4081607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5" name="object 2845"/>
          <p:cNvSpPr/>
          <p:nvPr/>
        </p:nvSpPr>
        <p:spPr>
          <a:xfrm>
            <a:off x="4081608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6" name="object 2846"/>
          <p:cNvSpPr/>
          <p:nvPr/>
        </p:nvSpPr>
        <p:spPr>
          <a:xfrm>
            <a:off x="4081608" y="5381928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7" name="object 2847"/>
          <p:cNvSpPr/>
          <p:nvPr/>
        </p:nvSpPr>
        <p:spPr>
          <a:xfrm>
            <a:off x="4134071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8" name="object 2848"/>
          <p:cNvSpPr/>
          <p:nvPr/>
        </p:nvSpPr>
        <p:spPr>
          <a:xfrm>
            <a:off x="3744490" y="5363229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4927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49" name="object 2849"/>
          <p:cNvSpPr/>
          <p:nvPr/>
        </p:nvSpPr>
        <p:spPr>
          <a:xfrm>
            <a:off x="3718519" y="5363229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48289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0" name="object 2850"/>
          <p:cNvSpPr/>
          <p:nvPr/>
        </p:nvSpPr>
        <p:spPr>
          <a:xfrm>
            <a:off x="3718518" y="5381928"/>
            <a:ext cx="52213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1" name="object 2851"/>
          <p:cNvSpPr/>
          <p:nvPr/>
        </p:nvSpPr>
        <p:spPr>
          <a:xfrm>
            <a:off x="3770462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2" name="object 2852"/>
          <p:cNvSpPr/>
          <p:nvPr/>
        </p:nvSpPr>
        <p:spPr>
          <a:xfrm>
            <a:off x="8446471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3" name="object 2853"/>
          <p:cNvSpPr/>
          <p:nvPr/>
        </p:nvSpPr>
        <p:spPr>
          <a:xfrm>
            <a:off x="8472962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4" name="object 2854"/>
          <p:cNvSpPr/>
          <p:nvPr/>
        </p:nvSpPr>
        <p:spPr>
          <a:xfrm>
            <a:off x="8082862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5" name="object 2855"/>
          <p:cNvSpPr/>
          <p:nvPr/>
        </p:nvSpPr>
        <p:spPr>
          <a:xfrm>
            <a:off x="8109354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6" name="object 2856"/>
          <p:cNvSpPr/>
          <p:nvPr/>
        </p:nvSpPr>
        <p:spPr>
          <a:xfrm>
            <a:off x="7719253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7" name="object 2857"/>
          <p:cNvSpPr/>
          <p:nvPr/>
        </p:nvSpPr>
        <p:spPr>
          <a:xfrm>
            <a:off x="7745745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8" name="object 2858"/>
          <p:cNvSpPr/>
          <p:nvPr/>
        </p:nvSpPr>
        <p:spPr>
          <a:xfrm>
            <a:off x="7355125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59" name="object 2859"/>
          <p:cNvSpPr/>
          <p:nvPr/>
        </p:nvSpPr>
        <p:spPr>
          <a:xfrm>
            <a:off x="7381616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0" name="object 2860"/>
          <p:cNvSpPr/>
          <p:nvPr/>
        </p:nvSpPr>
        <p:spPr>
          <a:xfrm>
            <a:off x="6991516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1" name="object 2861"/>
          <p:cNvSpPr/>
          <p:nvPr/>
        </p:nvSpPr>
        <p:spPr>
          <a:xfrm>
            <a:off x="7018008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2" name="object 2862"/>
          <p:cNvSpPr/>
          <p:nvPr/>
        </p:nvSpPr>
        <p:spPr>
          <a:xfrm>
            <a:off x="6627907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3" name="object 2863"/>
          <p:cNvSpPr/>
          <p:nvPr/>
        </p:nvSpPr>
        <p:spPr>
          <a:xfrm>
            <a:off x="6654399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4" name="object 2864"/>
          <p:cNvSpPr/>
          <p:nvPr/>
        </p:nvSpPr>
        <p:spPr>
          <a:xfrm>
            <a:off x="6264299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5" name="object 2865"/>
          <p:cNvSpPr/>
          <p:nvPr/>
        </p:nvSpPr>
        <p:spPr>
          <a:xfrm>
            <a:off x="6290791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6" name="object 2866"/>
          <p:cNvSpPr/>
          <p:nvPr/>
        </p:nvSpPr>
        <p:spPr>
          <a:xfrm>
            <a:off x="5900690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7" name="object 2867"/>
          <p:cNvSpPr/>
          <p:nvPr/>
        </p:nvSpPr>
        <p:spPr>
          <a:xfrm>
            <a:off x="5927182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8" name="object 2868"/>
          <p:cNvSpPr/>
          <p:nvPr/>
        </p:nvSpPr>
        <p:spPr>
          <a:xfrm>
            <a:off x="5536562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69" name="object 2869"/>
          <p:cNvSpPr/>
          <p:nvPr/>
        </p:nvSpPr>
        <p:spPr>
          <a:xfrm>
            <a:off x="5563053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0" name="object 2870"/>
          <p:cNvSpPr/>
          <p:nvPr/>
        </p:nvSpPr>
        <p:spPr>
          <a:xfrm>
            <a:off x="5172953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1" name="object 2871"/>
          <p:cNvSpPr/>
          <p:nvPr/>
        </p:nvSpPr>
        <p:spPr>
          <a:xfrm>
            <a:off x="5199444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2" name="object 2872"/>
          <p:cNvSpPr/>
          <p:nvPr/>
        </p:nvSpPr>
        <p:spPr>
          <a:xfrm>
            <a:off x="4809344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3" name="object 2873"/>
          <p:cNvSpPr/>
          <p:nvPr/>
        </p:nvSpPr>
        <p:spPr>
          <a:xfrm>
            <a:off x="4835836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4" name="object 2874"/>
          <p:cNvSpPr/>
          <p:nvPr/>
        </p:nvSpPr>
        <p:spPr>
          <a:xfrm>
            <a:off x="4445736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5" name="object 2875"/>
          <p:cNvSpPr/>
          <p:nvPr/>
        </p:nvSpPr>
        <p:spPr>
          <a:xfrm>
            <a:off x="4472227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6" name="object 2876"/>
          <p:cNvSpPr/>
          <p:nvPr/>
        </p:nvSpPr>
        <p:spPr>
          <a:xfrm>
            <a:off x="4081607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7" name="object 2877"/>
          <p:cNvSpPr/>
          <p:nvPr/>
        </p:nvSpPr>
        <p:spPr>
          <a:xfrm>
            <a:off x="4108099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8" name="object 2878"/>
          <p:cNvSpPr/>
          <p:nvPr/>
        </p:nvSpPr>
        <p:spPr>
          <a:xfrm>
            <a:off x="3718519" y="5364267"/>
            <a:ext cx="25772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8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79" name="object 2879"/>
          <p:cNvSpPr/>
          <p:nvPr/>
        </p:nvSpPr>
        <p:spPr>
          <a:xfrm>
            <a:off x="3744490" y="5364267"/>
            <a:ext cx="26107" cy="0"/>
          </a:xfrm>
          <a:custGeom>
            <a:avLst/>
            <a:gdLst/>
            <a:ahLst/>
            <a:cxnLst/>
            <a:rect l="l" t="t" r="r" b="b"/>
            <a:pathLst>
              <a:path w="49529">
                <a:moveTo>
                  <a:pt x="0" y="0"/>
                </a:moveTo>
                <a:lnTo>
                  <a:pt x="4927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0" name="object 2880"/>
          <p:cNvSpPr/>
          <p:nvPr/>
        </p:nvSpPr>
        <p:spPr>
          <a:xfrm>
            <a:off x="8498415" y="5379851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1" name="object 2881"/>
          <p:cNvSpPr/>
          <p:nvPr/>
        </p:nvSpPr>
        <p:spPr>
          <a:xfrm>
            <a:off x="8498415" y="5379332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2" name="object 2882"/>
          <p:cNvSpPr/>
          <p:nvPr/>
        </p:nvSpPr>
        <p:spPr>
          <a:xfrm>
            <a:off x="3718518" y="5379332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3" name="object 2883"/>
          <p:cNvSpPr/>
          <p:nvPr/>
        </p:nvSpPr>
        <p:spPr>
          <a:xfrm>
            <a:off x="3718518" y="5379851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4" name="object 2884"/>
          <p:cNvSpPr/>
          <p:nvPr/>
        </p:nvSpPr>
        <p:spPr>
          <a:xfrm>
            <a:off x="8446471" y="5379331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5" name="object 2885"/>
          <p:cNvSpPr/>
          <p:nvPr/>
        </p:nvSpPr>
        <p:spPr>
          <a:xfrm>
            <a:off x="8498415" y="5378292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6" name="object 2886"/>
          <p:cNvSpPr/>
          <p:nvPr/>
        </p:nvSpPr>
        <p:spPr>
          <a:xfrm>
            <a:off x="8498415" y="53746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7" name="object 2887"/>
          <p:cNvSpPr/>
          <p:nvPr/>
        </p:nvSpPr>
        <p:spPr>
          <a:xfrm>
            <a:off x="8082862" y="5379331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8" name="object 2888"/>
          <p:cNvSpPr/>
          <p:nvPr/>
        </p:nvSpPr>
        <p:spPr>
          <a:xfrm>
            <a:off x="7719253" y="5379331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89" name="object 2889"/>
          <p:cNvSpPr/>
          <p:nvPr/>
        </p:nvSpPr>
        <p:spPr>
          <a:xfrm>
            <a:off x="7355126" y="5379331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0" name="object 2890"/>
          <p:cNvSpPr/>
          <p:nvPr/>
        </p:nvSpPr>
        <p:spPr>
          <a:xfrm>
            <a:off x="6991516" y="5379331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1" name="object 2891"/>
          <p:cNvSpPr/>
          <p:nvPr/>
        </p:nvSpPr>
        <p:spPr>
          <a:xfrm>
            <a:off x="6627908" y="5379331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2" name="object 2892"/>
          <p:cNvSpPr/>
          <p:nvPr/>
        </p:nvSpPr>
        <p:spPr>
          <a:xfrm>
            <a:off x="6264299" y="5379331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3" name="object 2893"/>
          <p:cNvSpPr/>
          <p:nvPr/>
        </p:nvSpPr>
        <p:spPr>
          <a:xfrm>
            <a:off x="5900690" y="5379331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4" name="object 2894"/>
          <p:cNvSpPr/>
          <p:nvPr/>
        </p:nvSpPr>
        <p:spPr>
          <a:xfrm>
            <a:off x="5536562" y="5379331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5" name="object 2895"/>
          <p:cNvSpPr/>
          <p:nvPr/>
        </p:nvSpPr>
        <p:spPr>
          <a:xfrm>
            <a:off x="5172953" y="5379331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6" name="object 2896"/>
          <p:cNvSpPr/>
          <p:nvPr/>
        </p:nvSpPr>
        <p:spPr>
          <a:xfrm>
            <a:off x="4809344" y="5379331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7" name="object 2897"/>
          <p:cNvSpPr/>
          <p:nvPr/>
        </p:nvSpPr>
        <p:spPr>
          <a:xfrm>
            <a:off x="4445736" y="5379331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8" name="object 2898"/>
          <p:cNvSpPr/>
          <p:nvPr/>
        </p:nvSpPr>
        <p:spPr>
          <a:xfrm>
            <a:off x="4081608" y="5379331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899" name="object 2899"/>
          <p:cNvSpPr/>
          <p:nvPr/>
        </p:nvSpPr>
        <p:spPr>
          <a:xfrm>
            <a:off x="3718518" y="53746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0" name="object 2900"/>
          <p:cNvSpPr/>
          <p:nvPr/>
        </p:nvSpPr>
        <p:spPr>
          <a:xfrm>
            <a:off x="3718518" y="5378292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1" name="object 2901"/>
          <p:cNvSpPr/>
          <p:nvPr/>
        </p:nvSpPr>
        <p:spPr>
          <a:xfrm>
            <a:off x="3718518" y="5379331"/>
            <a:ext cx="52213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2" name="object 2902"/>
          <p:cNvSpPr/>
          <p:nvPr/>
        </p:nvSpPr>
        <p:spPr>
          <a:xfrm>
            <a:off x="8446471" y="5374656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3" name="object 2903"/>
          <p:cNvSpPr/>
          <p:nvPr/>
        </p:nvSpPr>
        <p:spPr>
          <a:xfrm>
            <a:off x="8082862" y="5374656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4" name="object 2904"/>
          <p:cNvSpPr/>
          <p:nvPr/>
        </p:nvSpPr>
        <p:spPr>
          <a:xfrm>
            <a:off x="7719253" y="5374656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5" name="object 2905"/>
          <p:cNvSpPr/>
          <p:nvPr/>
        </p:nvSpPr>
        <p:spPr>
          <a:xfrm>
            <a:off x="7355126" y="5374656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6" name="object 2906"/>
          <p:cNvSpPr/>
          <p:nvPr/>
        </p:nvSpPr>
        <p:spPr>
          <a:xfrm>
            <a:off x="6991516" y="5374656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7" name="object 2907"/>
          <p:cNvSpPr/>
          <p:nvPr/>
        </p:nvSpPr>
        <p:spPr>
          <a:xfrm>
            <a:off x="6627908" y="5374656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8" name="object 2908"/>
          <p:cNvSpPr/>
          <p:nvPr/>
        </p:nvSpPr>
        <p:spPr>
          <a:xfrm>
            <a:off x="6264299" y="5374656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09" name="object 2909"/>
          <p:cNvSpPr/>
          <p:nvPr/>
        </p:nvSpPr>
        <p:spPr>
          <a:xfrm>
            <a:off x="5900690" y="5374656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0" name="object 2910"/>
          <p:cNvSpPr/>
          <p:nvPr/>
        </p:nvSpPr>
        <p:spPr>
          <a:xfrm>
            <a:off x="5536562" y="5374656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1" name="object 2911"/>
          <p:cNvSpPr/>
          <p:nvPr/>
        </p:nvSpPr>
        <p:spPr>
          <a:xfrm>
            <a:off x="5172953" y="5374656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2" name="object 2912"/>
          <p:cNvSpPr/>
          <p:nvPr/>
        </p:nvSpPr>
        <p:spPr>
          <a:xfrm>
            <a:off x="4809344" y="5374656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3" name="object 2913"/>
          <p:cNvSpPr/>
          <p:nvPr/>
        </p:nvSpPr>
        <p:spPr>
          <a:xfrm>
            <a:off x="4445736" y="5374656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4" name="object 2914"/>
          <p:cNvSpPr/>
          <p:nvPr/>
        </p:nvSpPr>
        <p:spPr>
          <a:xfrm>
            <a:off x="4081608" y="5374656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5" name="object 2915"/>
          <p:cNvSpPr/>
          <p:nvPr/>
        </p:nvSpPr>
        <p:spPr>
          <a:xfrm>
            <a:off x="3718518" y="5374656"/>
            <a:ext cx="52213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6" name="object 2916"/>
          <p:cNvSpPr/>
          <p:nvPr/>
        </p:nvSpPr>
        <p:spPr>
          <a:xfrm>
            <a:off x="8446471" y="5373617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7" name="object 2917"/>
          <p:cNvSpPr/>
          <p:nvPr/>
        </p:nvSpPr>
        <p:spPr>
          <a:xfrm>
            <a:off x="8082862" y="5373617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8" name="object 2918"/>
          <p:cNvSpPr/>
          <p:nvPr/>
        </p:nvSpPr>
        <p:spPr>
          <a:xfrm>
            <a:off x="7719253" y="5373617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19" name="object 2919"/>
          <p:cNvSpPr/>
          <p:nvPr/>
        </p:nvSpPr>
        <p:spPr>
          <a:xfrm>
            <a:off x="7355126" y="5373617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0" name="object 2920"/>
          <p:cNvSpPr/>
          <p:nvPr/>
        </p:nvSpPr>
        <p:spPr>
          <a:xfrm>
            <a:off x="6991516" y="5373617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1" name="object 2921"/>
          <p:cNvSpPr/>
          <p:nvPr/>
        </p:nvSpPr>
        <p:spPr>
          <a:xfrm>
            <a:off x="6627908" y="5373617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2" name="object 2922"/>
          <p:cNvSpPr/>
          <p:nvPr/>
        </p:nvSpPr>
        <p:spPr>
          <a:xfrm>
            <a:off x="6264299" y="5373617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3" name="object 2923"/>
          <p:cNvSpPr/>
          <p:nvPr/>
        </p:nvSpPr>
        <p:spPr>
          <a:xfrm>
            <a:off x="5900690" y="5373617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4" name="object 2924"/>
          <p:cNvSpPr/>
          <p:nvPr/>
        </p:nvSpPr>
        <p:spPr>
          <a:xfrm>
            <a:off x="5536562" y="5373617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5" name="object 2925"/>
          <p:cNvSpPr/>
          <p:nvPr/>
        </p:nvSpPr>
        <p:spPr>
          <a:xfrm>
            <a:off x="5172953" y="5373617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6" name="object 2926"/>
          <p:cNvSpPr/>
          <p:nvPr/>
        </p:nvSpPr>
        <p:spPr>
          <a:xfrm>
            <a:off x="4809344" y="5373617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7" name="object 2927"/>
          <p:cNvSpPr/>
          <p:nvPr/>
        </p:nvSpPr>
        <p:spPr>
          <a:xfrm>
            <a:off x="4445736" y="5373617"/>
            <a:ext cx="52213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8" name="object 2928"/>
          <p:cNvSpPr/>
          <p:nvPr/>
        </p:nvSpPr>
        <p:spPr>
          <a:xfrm>
            <a:off x="4081608" y="5373617"/>
            <a:ext cx="52548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53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29" name="object 2929"/>
          <p:cNvSpPr/>
          <p:nvPr/>
        </p:nvSpPr>
        <p:spPr>
          <a:xfrm>
            <a:off x="3718518" y="5373617"/>
            <a:ext cx="52213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54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0" name="object 2930"/>
          <p:cNvSpPr/>
          <p:nvPr/>
        </p:nvSpPr>
        <p:spPr>
          <a:xfrm>
            <a:off x="3599566" y="5363229"/>
            <a:ext cx="119153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225678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1" name="object 2931"/>
          <p:cNvSpPr/>
          <p:nvPr/>
        </p:nvSpPr>
        <p:spPr>
          <a:xfrm>
            <a:off x="3599566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0"/>
                </a:moveTo>
                <a:lnTo>
                  <a:pt x="0" y="4237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2" name="object 2932"/>
          <p:cNvSpPr/>
          <p:nvPr/>
        </p:nvSpPr>
        <p:spPr>
          <a:xfrm>
            <a:off x="3599566" y="5385564"/>
            <a:ext cx="119153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3" name="object 2933"/>
          <p:cNvSpPr/>
          <p:nvPr/>
        </p:nvSpPr>
        <p:spPr>
          <a:xfrm>
            <a:off x="3718518" y="5381928"/>
            <a:ext cx="0" cy="3682"/>
          </a:xfrm>
          <a:custGeom>
            <a:avLst/>
            <a:gdLst/>
            <a:ahLst/>
            <a:cxnLst/>
            <a:rect l="l" t="t" r="r" b="b"/>
            <a:pathLst>
              <a:path h="6984">
                <a:moveTo>
                  <a:pt x="-5420" y="3449"/>
                </a:moveTo>
                <a:lnTo>
                  <a:pt x="5420" y="3449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4" name="object 2934"/>
          <p:cNvSpPr/>
          <p:nvPr/>
        </p:nvSpPr>
        <p:spPr>
          <a:xfrm>
            <a:off x="3519053" y="5363229"/>
            <a:ext cx="15731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2956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5" name="object 2935"/>
          <p:cNvSpPr/>
          <p:nvPr/>
        </p:nvSpPr>
        <p:spPr>
          <a:xfrm>
            <a:off x="3515417" y="5363229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6" name="object 2936"/>
          <p:cNvSpPr/>
          <p:nvPr/>
        </p:nvSpPr>
        <p:spPr>
          <a:xfrm>
            <a:off x="3515416" y="5385564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46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7" name="object 2937"/>
          <p:cNvSpPr/>
          <p:nvPr/>
        </p:nvSpPr>
        <p:spPr>
          <a:xfrm>
            <a:off x="3534636" y="5363229"/>
            <a:ext cx="0" cy="22425"/>
          </a:xfrm>
          <a:custGeom>
            <a:avLst/>
            <a:gdLst/>
            <a:ahLst/>
            <a:cxnLst/>
            <a:rect l="l" t="t" r="r" b="b"/>
            <a:pathLst>
              <a:path h="42545">
                <a:moveTo>
                  <a:pt x="0" y="42376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8" name="object 2938"/>
          <p:cNvSpPr/>
          <p:nvPr/>
        </p:nvSpPr>
        <p:spPr>
          <a:xfrm>
            <a:off x="3500354" y="5379851"/>
            <a:ext cx="15061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28579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39" name="object 2939"/>
          <p:cNvSpPr/>
          <p:nvPr/>
        </p:nvSpPr>
        <p:spPr>
          <a:xfrm>
            <a:off x="3498795" y="5379851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0" name="object 2940"/>
          <p:cNvSpPr/>
          <p:nvPr/>
        </p:nvSpPr>
        <p:spPr>
          <a:xfrm>
            <a:off x="3718518" y="5379851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1" name="object 2941"/>
          <p:cNvSpPr/>
          <p:nvPr/>
        </p:nvSpPr>
        <p:spPr>
          <a:xfrm>
            <a:off x="3503470" y="5378292"/>
            <a:ext cx="12049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2266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2" name="object 2942"/>
          <p:cNvSpPr/>
          <p:nvPr/>
        </p:nvSpPr>
        <p:spPr>
          <a:xfrm>
            <a:off x="3500353" y="5378292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3" name="object 2943"/>
          <p:cNvSpPr/>
          <p:nvPr/>
        </p:nvSpPr>
        <p:spPr>
          <a:xfrm>
            <a:off x="3515416" y="5379851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46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4" name="object 2944"/>
          <p:cNvSpPr/>
          <p:nvPr/>
        </p:nvSpPr>
        <p:spPr>
          <a:xfrm>
            <a:off x="3718518" y="5379332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5" name="object 2945"/>
          <p:cNvSpPr/>
          <p:nvPr/>
        </p:nvSpPr>
        <p:spPr>
          <a:xfrm>
            <a:off x="3718518" y="5378292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6" name="object 2946"/>
          <p:cNvSpPr/>
          <p:nvPr/>
        </p:nvSpPr>
        <p:spPr>
          <a:xfrm>
            <a:off x="3599566" y="5379851"/>
            <a:ext cx="119153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7" name="object 2947"/>
          <p:cNvSpPr/>
          <p:nvPr/>
        </p:nvSpPr>
        <p:spPr>
          <a:xfrm>
            <a:off x="3504509" y="5375176"/>
            <a:ext cx="1104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695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8" name="object 2948"/>
          <p:cNvSpPr/>
          <p:nvPr/>
        </p:nvSpPr>
        <p:spPr>
          <a:xfrm>
            <a:off x="3503470" y="5375176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49" name="object 2949"/>
          <p:cNvSpPr/>
          <p:nvPr/>
        </p:nvSpPr>
        <p:spPr>
          <a:xfrm>
            <a:off x="3515416" y="5378292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46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0" name="object 2950"/>
          <p:cNvSpPr/>
          <p:nvPr/>
        </p:nvSpPr>
        <p:spPr>
          <a:xfrm>
            <a:off x="3599566" y="5378292"/>
            <a:ext cx="119153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1" name="object 2951"/>
          <p:cNvSpPr/>
          <p:nvPr/>
        </p:nvSpPr>
        <p:spPr>
          <a:xfrm>
            <a:off x="3514378" y="5373617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2" name="object 2952"/>
          <p:cNvSpPr/>
          <p:nvPr/>
        </p:nvSpPr>
        <p:spPr>
          <a:xfrm>
            <a:off x="3504509" y="5373617"/>
            <a:ext cx="10041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724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3" name="object 2953"/>
          <p:cNvSpPr/>
          <p:nvPr/>
        </p:nvSpPr>
        <p:spPr>
          <a:xfrm>
            <a:off x="3515416" y="5375176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46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4" name="object 2954"/>
          <p:cNvSpPr/>
          <p:nvPr/>
        </p:nvSpPr>
        <p:spPr>
          <a:xfrm>
            <a:off x="3718518" y="53746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5" name="object 2955"/>
          <p:cNvSpPr/>
          <p:nvPr/>
        </p:nvSpPr>
        <p:spPr>
          <a:xfrm>
            <a:off x="3599566" y="5375176"/>
            <a:ext cx="119153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6" name="object 2956"/>
          <p:cNvSpPr/>
          <p:nvPr/>
        </p:nvSpPr>
        <p:spPr>
          <a:xfrm>
            <a:off x="3514378" y="5364267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7" name="object 2957"/>
          <p:cNvSpPr/>
          <p:nvPr/>
        </p:nvSpPr>
        <p:spPr>
          <a:xfrm>
            <a:off x="3515416" y="5373617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46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8" name="object 2958"/>
          <p:cNvSpPr/>
          <p:nvPr/>
        </p:nvSpPr>
        <p:spPr>
          <a:xfrm>
            <a:off x="3600605" y="5364267"/>
            <a:ext cx="118149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22370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59" name="object 2959"/>
          <p:cNvSpPr/>
          <p:nvPr/>
        </p:nvSpPr>
        <p:spPr>
          <a:xfrm>
            <a:off x="3600605" y="536426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0" name="object 2960"/>
          <p:cNvSpPr/>
          <p:nvPr/>
        </p:nvSpPr>
        <p:spPr>
          <a:xfrm>
            <a:off x="3599566" y="5373617"/>
            <a:ext cx="119153" cy="0"/>
          </a:xfrm>
          <a:custGeom>
            <a:avLst/>
            <a:gdLst/>
            <a:ahLst/>
            <a:cxnLst/>
            <a:rect l="l" t="t" r="r" b="b"/>
            <a:pathLst>
              <a:path w="226060">
                <a:moveTo>
                  <a:pt x="0" y="0"/>
                </a:moveTo>
                <a:lnTo>
                  <a:pt x="22567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1" name="object 2961"/>
          <p:cNvSpPr/>
          <p:nvPr/>
        </p:nvSpPr>
        <p:spPr>
          <a:xfrm>
            <a:off x="3599566" y="536634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2" name="object 2962"/>
          <p:cNvSpPr/>
          <p:nvPr/>
        </p:nvSpPr>
        <p:spPr>
          <a:xfrm>
            <a:off x="3533597" y="536634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3" name="object 2963"/>
          <p:cNvSpPr/>
          <p:nvPr/>
        </p:nvSpPr>
        <p:spPr>
          <a:xfrm>
            <a:off x="3519052" y="5364267"/>
            <a:ext cx="14727" cy="0"/>
          </a:xfrm>
          <a:custGeom>
            <a:avLst/>
            <a:gdLst/>
            <a:ahLst/>
            <a:cxnLst/>
            <a:rect l="l" t="t" r="r" b="b"/>
            <a:pathLst>
              <a:path w="27939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4" name="object 2964"/>
          <p:cNvSpPr/>
          <p:nvPr/>
        </p:nvSpPr>
        <p:spPr>
          <a:xfrm>
            <a:off x="3515416" y="5364267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5" name="object 2965"/>
          <p:cNvSpPr/>
          <p:nvPr/>
        </p:nvSpPr>
        <p:spPr>
          <a:xfrm>
            <a:off x="3533597" y="536426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6" name="object 2966"/>
          <p:cNvSpPr/>
          <p:nvPr/>
        </p:nvSpPr>
        <p:spPr>
          <a:xfrm>
            <a:off x="2722230" y="1673639"/>
            <a:ext cx="97398" cy="68278"/>
          </a:xfrm>
          <a:custGeom>
            <a:avLst/>
            <a:gdLst/>
            <a:ahLst/>
            <a:cxnLst/>
            <a:rect l="l" t="t" r="r" b="b"/>
            <a:pathLst>
              <a:path w="184785" h="129539">
                <a:moveTo>
                  <a:pt x="184287" y="129099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7" name="object 2967"/>
          <p:cNvSpPr/>
          <p:nvPr/>
        </p:nvSpPr>
        <p:spPr>
          <a:xfrm>
            <a:off x="2722230" y="1673639"/>
            <a:ext cx="0" cy="6827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099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8" name="object 2968"/>
          <p:cNvSpPr/>
          <p:nvPr/>
        </p:nvSpPr>
        <p:spPr>
          <a:xfrm>
            <a:off x="2722230" y="1741685"/>
            <a:ext cx="97398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0" y="0"/>
                </a:moveTo>
                <a:lnTo>
                  <a:pt x="18428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69" name="object 2969"/>
          <p:cNvSpPr/>
          <p:nvPr/>
        </p:nvSpPr>
        <p:spPr>
          <a:xfrm>
            <a:off x="2722230" y="1897518"/>
            <a:ext cx="97398" cy="0"/>
          </a:xfrm>
          <a:custGeom>
            <a:avLst/>
            <a:gdLst/>
            <a:ahLst/>
            <a:cxnLst/>
            <a:rect l="l" t="t" r="r" b="b"/>
            <a:pathLst>
              <a:path w="184785">
                <a:moveTo>
                  <a:pt x="184287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0" name="object 2970"/>
          <p:cNvSpPr/>
          <p:nvPr/>
        </p:nvSpPr>
        <p:spPr>
          <a:xfrm>
            <a:off x="2722230" y="1897518"/>
            <a:ext cx="0" cy="6827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099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1" name="object 2971"/>
          <p:cNvSpPr/>
          <p:nvPr/>
        </p:nvSpPr>
        <p:spPr>
          <a:xfrm>
            <a:off x="2722230" y="1897518"/>
            <a:ext cx="97398" cy="68278"/>
          </a:xfrm>
          <a:custGeom>
            <a:avLst/>
            <a:gdLst/>
            <a:ahLst/>
            <a:cxnLst/>
            <a:rect l="l" t="t" r="r" b="b"/>
            <a:pathLst>
              <a:path w="184785" h="129539">
                <a:moveTo>
                  <a:pt x="0" y="129099"/>
                </a:moveTo>
                <a:lnTo>
                  <a:pt x="184287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2" name="object 2972"/>
          <p:cNvSpPr/>
          <p:nvPr/>
        </p:nvSpPr>
        <p:spPr>
          <a:xfrm>
            <a:off x="8698400" y="5152336"/>
            <a:ext cx="0" cy="175717"/>
          </a:xfrm>
          <a:custGeom>
            <a:avLst/>
            <a:gdLst/>
            <a:ahLst/>
            <a:cxnLst/>
            <a:rect l="l" t="t" r="r" b="b"/>
            <a:pathLst>
              <a:path h="333375">
                <a:moveTo>
                  <a:pt x="0" y="0"/>
                </a:moveTo>
                <a:lnTo>
                  <a:pt x="0" y="33309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3" name="object 2973"/>
          <p:cNvSpPr/>
          <p:nvPr/>
        </p:nvSpPr>
        <p:spPr>
          <a:xfrm>
            <a:off x="8720735" y="5152335"/>
            <a:ext cx="0" cy="211196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400111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4" name="object 2974"/>
          <p:cNvSpPr/>
          <p:nvPr/>
        </p:nvSpPr>
        <p:spPr>
          <a:xfrm>
            <a:off x="8698400" y="5152335"/>
            <a:ext cx="22425" cy="0"/>
          </a:xfrm>
          <a:custGeom>
            <a:avLst/>
            <a:gdLst/>
            <a:ahLst/>
            <a:cxnLst/>
            <a:rect l="l" t="t" r="r" b="b"/>
            <a:pathLst>
              <a:path w="42544">
                <a:moveTo>
                  <a:pt x="42376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5" name="object 2975"/>
          <p:cNvSpPr/>
          <p:nvPr/>
        </p:nvSpPr>
        <p:spPr>
          <a:xfrm>
            <a:off x="8699438" y="5329465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6" name="object 2976"/>
          <p:cNvSpPr/>
          <p:nvPr/>
        </p:nvSpPr>
        <p:spPr>
          <a:xfrm>
            <a:off x="8699438" y="1062257"/>
            <a:ext cx="0" cy="4265750"/>
          </a:xfrm>
          <a:custGeom>
            <a:avLst/>
            <a:gdLst/>
            <a:ahLst/>
            <a:cxnLst/>
            <a:rect l="l" t="t" r="r" b="b"/>
            <a:pathLst>
              <a:path h="8093075">
                <a:moveTo>
                  <a:pt x="0" y="0"/>
                </a:moveTo>
                <a:lnTo>
                  <a:pt x="0" y="8092885"/>
                </a:lnTo>
              </a:path>
            </a:pathLst>
          </a:custGeom>
          <a:ln w="49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7" name="object 2977"/>
          <p:cNvSpPr/>
          <p:nvPr/>
        </p:nvSpPr>
        <p:spPr>
          <a:xfrm>
            <a:off x="8715022" y="5363229"/>
            <a:ext cx="0" cy="16735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0"/>
                </a:moveTo>
                <a:lnTo>
                  <a:pt x="0" y="3153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8" name="object 2978"/>
          <p:cNvSpPr/>
          <p:nvPr/>
        </p:nvSpPr>
        <p:spPr>
          <a:xfrm>
            <a:off x="8713464" y="5363229"/>
            <a:ext cx="0" cy="15061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9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79" name="object 2979"/>
          <p:cNvSpPr/>
          <p:nvPr/>
        </p:nvSpPr>
        <p:spPr>
          <a:xfrm>
            <a:off x="8715022" y="5152335"/>
            <a:ext cx="0" cy="211196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40011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0" name="object 2980"/>
          <p:cNvSpPr/>
          <p:nvPr/>
        </p:nvSpPr>
        <p:spPr>
          <a:xfrm>
            <a:off x="8710347" y="5363229"/>
            <a:ext cx="0" cy="12049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0"/>
                </a:moveTo>
                <a:lnTo>
                  <a:pt x="0" y="2266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1" name="object 2981"/>
          <p:cNvSpPr/>
          <p:nvPr/>
        </p:nvSpPr>
        <p:spPr>
          <a:xfrm>
            <a:off x="8713464" y="5152335"/>
            <a:ext cx="0" cy="211196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40011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2" name="object 2982"/>
          <p:cNvSpPr/>
          <p:nvPr/>
        </p:nvSpPr>
        <p:spPr>
          <a:xfrm>
            <a:off x="8708788" y="5152335"/>
            <a:ext cx="0" cy="221571"/>
          </a:xfrm>
          <a:custGeom>
            <a:avLst/>
            <a:gdLst/>
            <a:ahLst/>
            <a:cxnLst/>
            <a:rect l="l" t="t" r="r" b="b"/>
            <a:pathLst>
              <a:path h="420370">
                <a:moveTo>
                  <a:pt x="0" y="0"/>
                </a:moveTo>
                <a:lnTo>
                  <a:pt x="0" y="41982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3" name="object 2983"/>
          <p:cNvSpPr/>
          <p:nvPr/>
        </p:nvSpPr>
        <p:spPr>
          <a:xfrm>
            <a:off x="8710347" y="5152335"/>
            <a:ext cx="0" cy="211196"/>
          </a:xfrm>
          <a:custGeom>
            <a:avLst/>
            <a:gdLst/>
            <a:ahLst/>
            <a:cxnLst/>
            <a:rect l="l" t="t" r="r" b="b"/>
            <a:pathLst>
              <a:path h="400684">
                <a:moveTo>
                  <a:pt x="0" y="40011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4" name="object 2984"/>
          <p:cNvSpPr/>
          <p:nvPr/>
        </p:nvSpPr>
        <p:spPr>
          <a:xfrm>
            <a:off x="3521650" y="1062257"/>
            <a:ext cx="0" cy="117480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222721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5" name="object 2985"/>
          <p:cNvSpPr/>
          <p:nvPr/>
        </p:nvSpPr>
        <p:spPr>
          <a:xfrm>
            <a:off x="3502950" y="1062257"/>
            <a:ext cx="18743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35477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6" name="object 2986"/>
          <p:cNvSpPr/>
          <p:nvPr/>
        </p:nvSpPr>
        <p:spPr>
          <a:xfrm>
            <a:off x="3502950" y="1062257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7" name="object 2987"/>
          <p:cNvSpPr/>
          <p:nvPr/>
        </p:nvSpPr>
        <p:spPr>
          <a:xfrm>
            <a:off x="3502950" y="1183805"/>
            <a:ext cx="7363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96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8" name="object 2988"/>
          <p:cNvSpPr/>
          <p:nvPr/>
        </p:nvSpPr>
        <p:spPr>
          <a:xfrm>
            <a:off x="3521650" y="702284"/>
            <a:ext cx="0" cy="48531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91651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89" name="object 2989"/>
          <p:cNvSpPr/>
          <p:nvPr/>
        </p:nvSpPr>
        <p:spPr>
          <a:xfrm>
            <a:off x="3521650" y="664365"/>
            <a:ext cx="0" cy="36482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68984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0" name="object 2990"/>
          <p:cNvSpPr/>
          <p:nvPr/>
        </p:nvSpPr>
        <p:spPr>
          <a:xfrm>
            <a:off x="3502950" y="644107"/>
            <a:ext cx="0" cy="106769"/>
          </a:xfrm>
          <a:custGeom>
            <a:avLst/>
            <a:gdLst/>
            <a:ahLst/>
            <a:cxnLst/>
            <a:rect l="l" t="t" r="r" b="b"/>
            <a:pathLst>
              <a:path h="202565">
                <a:moveTo>
                  <a:pt x="0" y="0"/>
                </a:moveTo>
                <a:lnTo>
                  <a:pt x="0" y="202026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1" name="object 2991"/>
          <p:cNvSpPr/>
          <p:nvPr/>
        </p:nvSpPr>
        <p:spPr>
          <a:xfrm>
            <a:off x="3502950" y="750592"/>
            <a:ext cx="18743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77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2" name="object 2992"/>
          <p:cNvSpPr/>
          <p:nvPr/>
        </p:nvSpPr>
        <p:spPr>
          <a:xfrm>
            <a:off x="3520611" y="664365"/>
            <a:ext cx="0" cy="36482"/>
          </a:xfrm>
          <a:custGeom>
            <a:avLst/>
            <a:gdLst/>
            <a:ahLst/>
            <a:cxnLst/>
            <a:rect l="l" t="t" r="r" b="b"/>
            <a:pathLst>
              <a:path h="69215">
                <a:moveTo>
                  <a:pt x="0" y="0"/>
                </a:moveTo>
                <a:lnTo>
                  <a:pt x="0" y="6898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3" name="object 2993"/>
          <p:cNvSpPr/>
          <p:nvPr/>
        </p:nvSpPr>
        <p:spPr>
          <a:xfrm>
            <a:off x="3520611" y="702284"/>
            <a:ext cx="0" cy="48531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9165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4" name="object 2994"/>
          <p:cNvSpPr/>
          <p:nvPr/>
        </p:nvSpPr>
        <p:spPr>
          <a:xfrm>
            <a:off x="3520611" y="1062257"/>
            <a:ext cx="0" cy="117480"/>
          </a:xfrm>
          <a:custGeom>
            <a:avLst/>
            <a:gdLst/>
            <a:ahLst/>
            <a:cxnLst/>
            <a:rect l="l" t="t" r="r" b="b"/>
            <a:pathLst>
              <a:path h="222885">
                <a:moveTo>
                  <a:pt x="0" y="0"/>
                </a:moveTo>
                <a:lnTo>
                  <a:pt x="0" y="22272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5" name="object 2995"/>
          <p:cNvSpPr/>
          <p:nvPr/>
        </p:nvSpPr>
        <p:spPr>
          <a:xfrm>
            <a:off x="3520611" y="1179650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6" name="object 2996"/>
          <p:cNvSpPr/>
          <p:nvPr/>
        </p:nvSpPr>
        <p:spPr>
          <a:xfrm>
            <a:off x="3505548" y="1062257"/>
            <a:ext cx="0" cy="106100"/>
          </a:xfrm>
          <a:custGeom>
            <a:avLst/>
            <a:gdLst/>
            <a:ahLst/>
            <a:cxnLst/>
            <a:rect l="l" t="t" r="r" b="b"/>
            <a:pathLst>
              <a:path h="201294">
                <a:moveTo>
                  <a:pt x="0" y="0"/>
                </a:moveTo>
                <a:lnTo>
                  <a:pt x="0" y="20104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7" name="object 2997"/>
          <p:cNvSpPr/>
          <p:nvPr/>
        </p:nvSpPr>
        <p:spPr>
          <a:xfrm>
            <a:off x="3505548" y="646704"/>
            <a:ext cx="0" cy="104092"/>
          </a:xfrm>
          <a:custGeom>
            <a:avLst/>
            <a:gdLst/>
            <a:ahLst/>
            <a:cxnLst/>
            <a:rect l="l" t="t" r="r" b="b"/>
            <a:pathLst>
              <a:path h="197484">
                <a:moveTo>
                  <a:pt x="0" y="0"/>
                </a:moveTo>
                <a:lnTo>
                  <a:pt x="0" y="197098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8" name="object 2998"/>
          <p:cNvSpPr/>
          <p:nvPr/>
        </p:nvSpPr>
        <p:spPr>
          <a:xfrm>
            <a:off x="3510222" y="1062257"/>
            <a:ext cx="0" cy="109781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0"/>
                </a:moveTo>
                <a:lnTo>
                  <a:pt x="0" y="207939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2999" name="object 2999"/>
          <p:cNvSpPr/>
          <p:nvPr/>
        </p:nvSpPr>
        <p:spPr>
          <a:xfrm>
            <a:off x="3510222" y="651379"/>
            <a:ext cx="0" cy="99406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0" name="object 3000"/>
          <p:cNvSpPr/>
          <p:nvPr/>
        </p:nvSpPr>
        <p:spPr>
          <a:xfrm>
            <a:off x="3518014" y="1179650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1" name="object 3001"/>
          <p:cNvSpPr/>
          <p:nvPr/>
        </p:nvSpPr>
        <p:spPr>
          <a:xfrm>
            <a:off x="3511261" y="1062257"/>
            <a:ext cx="0" cy="110786"/>
          </a:xfrm>
          <a:custGeom>
            <a:avLst/>
            <a:gdLst/>
            <a:ahLst/>
            <a:cxnLst/>
            <a:rect l="l" t="t" r="r" b="b"/>
            <a:pathLst>
              <a:path h="210185">
                <a:moveTo>
                  <a:pt x="0" y="0"/>
                </a:moveTo>
                <a:lnTo>
                  <a:pt x="0" y="20991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2" name="object 3002"/>
          <p:cNvSpPr/>
          <p:nvPr/>
        </p:nvSpPr>
        <p:spPr>
          <a:xfrm>
            <a:off x="3520611" y="66228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3" name="object 3003"/>
          <p:cNvSpPr/>
          <p:nvPr/>
        </p:nvSpPr>
        <p:spPr>
          <a:xfrm>
            <a:off x="3511261" y="652417"/>
            <a:ext cx="0" cy="98402"/>
          </a:xfrm>
          <a:custGeom>
            <a:avLst/>
            <a:gdLst/>
            <a:ahLst/>
            <a:cxnLst/>
            <a:rect l="l" t="t" r="r" b="b"/>
            <a:pathLst>
              <a:path h="186690">
                <a:moveTo>
                  <a:pt x="0" y="0"/>
                </a:moveTo>
                <a:lnTo>
                  <a:pt x="0" y="186258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4" name="object 3004"/>
          <p:cNvSpPr/>
          <p:nvPr/>
        </p:nvSpPr>
        <p:spPr>
          <a:xfrm>
            <a:off x="3502950" y="1043557"/>
            <a:ext cx="0" cy="18743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477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5" name="object 3005"/>
          <p:cNvSpPr/>
          <p:nvPr/>
        </p:nvSpPr>
        <p:spPr>
          <a:xfrm>
            <a:off x="3511261" y="1043557"/>
            <a:ext cx="0" cy="18743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0"/>
                </a:moveTo>
                <a:lnTo>
                  <a:pt x="0" y="35477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6" name="object 3006"/>
          <p:cNvSpPr/>
          <p:nvPr/>
        </p:nvSpPr>
        <p:spPr>
          <a:xfrm>
            <a:off x="3502951" y="1062257"/>
            <a:ext cx="8367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767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7" name="object 3007"/>
          <p:cNvSpPr/>
          <p:nvPr/>
        </p:nvSpPr>
        <p:spPr>
          <a:xfrm>
            <a:off x="3502951" y="1043557"/>
            <a:ext cx="8367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767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8" name="object 3008"/>
          <p:cNvSpPr/>
          <p:nvPr/>
        </p:nvSpPr>
        <p:spPr>
          <a:xfrm>
            <a:off x="3499314" y="2478773"/>
            <a:ext cx="0" cy="2673582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0"/>
                </a:moveTo>
                <a:lnTo>
                  <a:pt x="0" y="507234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09" name="object 3009"/>
          <p:cNvSpPr/>
          <p:nvPr/>
        </p:nvSpPr>
        <p:spPr>
          <a:xfrm>
            <a:off x="3515416" y="5152335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463" y="-5420"/>
                </a:moveTo>
                <a:lnTo>
                  <a:pt x="2463" y="542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0" name="object 3010"/>
          <p:cNvSpPr/>
          <p:nvPr/>
        </p:nvSpPr>
        <p:spPr>
          <a:xfrm>
            <a:off x="3502950" y="2478773"/>
            <a:ext cx="0" cy="2673582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0"/>
                </a:moveTo>
                <a:lnTo>
                  <a:pt x="0" y="507234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1" name="object 3011"/>
          <p:cNvSpPr/>
          <p:nvPr/>
        </p:nvSpPr>
        <p:spPr>
          <a:xfrm>
            <a:off x="3515416" y="5152335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2463" y="-5420"/>
                </a:moveTo>
                <a:lnTo>
                  <a:pt x="2463" y="542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2" name="object 3012"/>
          <p:cNvSpPr/>
          <p:nvPr/>
        </p:nvSpPr>
        <p:spPr>
          <a:xfrm>
            <a:off x="3502950" y="5152335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492" y="-2463"/>
                </a:moveTo>
                <a:lnTo>
                  <a:pt x="492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3" name="object 3013"/>
          <p:cNvSpPr/>
          <p:nvPr/>
        </p:nvSpPr>
        <p:spPr>
          <a:xfrm>
            <a:off x="3503470" y="515233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4" name="object 3014"/>
          <p:cNvSpPr/>
          <p:nvPr/>
        </p:nvSpPr>
        <p:spPr>
          <a:xfrm>
            <a:off x="3504509" y="515233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5" name="object 3015"/>
          <p:cNvSpPr/>
          <p:nvPr/>
        </p:nvSpPr>
        <p:spPr>
          <a:xfrm>
            <a:off x="3502950" y="2478772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6" name="object 3016"/>
          <p:cNvSpPr/>
          <p:nvPr/>
        </p:nvSpPr>
        <p:spPr>
          <a:xfrm>
            <a:off x="3505547" y="5152335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7" name="object 3017"/>
          <p:cNvSpPr/>
          <p:nvPr/>
        </p:nvSpPr>
        <p:spPr>
          <a:xfrm>
            <a:off x="3505547" y="2472539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8" name="object 3018"/>
          <p:cNvSpPr/>
          <p:nvPr/>
        </p:nvSpPr>
        <p:spPr>
          <a:xfrm>
            <a:off x="3505548" y="2472539"/>
            <a:ext cx="0" cy="6359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0"/>
                </a:moveTo>
                <a:lnTo>
                  <a:pt x="0" y="1182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19" name="object 3019"/>
          <p:cNvSpPr/>
          <p:nvPr/>
        </p:nvSpPr>
        <p:spPr>
          <a:xfrm>
            <a:off x="3505548" y="2478773"/>
            <a:ext cx="0" cy="2673582"/>
          </a:xfrm>
          <a:custGeom>
            <a:avLst/>
            <a:gdLst/>
            <a:ahLst/>
            <a:cxnLst/>
            <a:rect l="l" t="t" r="r" b="b"/>
            <a:pathLst>
              <a:path h="5072380">
                <a:moveTo>
                  <a:pt x="0" y="0"/>
                </a:moveTo>
                <a:lnTo>
                  <a:pt x="0" y="507234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0" name="object 3020"/>
          <p:cNvSpPr/>
          <p:nvPr/>
        </p:nvSpPr>
        <p:spPr>
          <a:xfrm>
            <a:off x="3510222" y="515233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1" name="object 3021"/>
          <p:cNvSpPr/>
          <p:nvPr/>
        </p:nvSpPr>
        <p:spPr>
          <a:xfrm>
            <a:off x="3510222" y="2467864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2463" y="2956"/>
                </a:moveTo>
                <a:lnTo>
                  <a:pt x="2463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2" name="object 3022"/>
          <p:cNvSpPr/>
          <p:nvPr/>
        </p:nvSpPr>
        <p:spPr>
          <a:xfrm>
            <a:off x="3510222" y="2470981"/>
            <a:ext cx="0" cy="2681615"/>
          </a:xfrm>
          <a:custGeom>
            <a:avLst/>
            <a:gdLst/>
            <a:ahLst/>
            <a:cxnLst/>
            <a:rect l="l" t="t" r="r" b="b"/>
            <a:pathLst>
              <a:path h="5087620">
                <a:moveTo>
                  <a:pt x="0" y="0"/>
                </a:moveTo>
                <a:lnTo>
                  <a:pt x="0" y="508712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3" name="object 3023"/>
          <p:cNvSpPr/>
          <p:nvPr/>
        </p:nvSpPr>
        <p:spPr>
          <a:xfrm>
            <a:off x="3514378" y="515233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4" name="object 3024"/>
          <p:cNvSpPr/>
          <p:nvPr/>
        </p:nvSpPr>
        <p:spPr>
          <a:xfrm>
            <a:off x="3516975" y="2466306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5" name="object 3025"/>
          <p:cNvSpPr/>
          <p:nvPr/>
        </p:nvSpPr>
        <p:spPr>
          <a:xfrm>
            <a:off x="3511261" y="2466306"/>
            <a:ext cx="0" cy="2686301"/>
          </a:xfrm>
          <a:custGeom>
            <a:avLst/>
            <a:gdLst/>
            <a:ahLst/>
            <a:cxnLst/>
            <a:rect l="l" t="t" r="r" b="b"/>
            <a:pathLst>
              <a:path h="5096509">
                <a:moveTo>
                  <a:pt x="0" y="0"/>
                </a:moveTo>
                <a:lnTo>
                  <a:pt x="0" y="509599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6" name="object 3026"/>
          <p:cNvSpPr/>
          <p:nvPr/>
        </p:nvSpPr>
        <p:spPr>
          <a:xfrm>
            <a:off x="4464436" y="5327907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7" name="object 3027"/>
          <p:cNvSpPr/>
          <p:nvPr/>
        </p:nvSpPr>
        <p:spPr>
          <a:xfrm>
            <a:off x="4464436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8" name="object 3028"/>
          <p:cNvSpPr/>
          <p:nvPr/>
        </p:nvSpPr>
        <p:spPr>
          <a:xfrm>
            <a:off x="4464436" y="532894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29" name="object 3029"/>
          <p:cNvSpPr/>
          <p:nvPr/>
        </p:nvSpPr>
        <p:spPr>
          <a:xfrm>
            <a:off x="4469630" y="5328945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0" y="0"/>
                </a:moveTo>
                <a:lnTo>
                  <a:pt x="197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0" name="object 3030"/>
          <p:cNvSpPr/>
          <p:nvPr/>
        </p:nvSpPr>
        <p:spPr>
          <a:xfrm>
            <a:off x="4470669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1" name="object 3031"/>
          <p:cNvSpPr/>
          <p:nvPr/>
        </p:nvSpPr>
        <p:spPr>
          <a:xfrm>
            <a:off x="4471188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2" name="object 3032"/>
          <p:cNvSpPr/>
          <p:nvPr/>
        </p:nvSpPr>
        <p:spPr>
          <a:xfrm>
            <a:off x="4470669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3" name="object 3033"/>
          <p:cNvSpPr/>
          <p:nvPr/>
        </p:nvSpPr>
        <p:spPr>
          <a:xfrm>
            <a:off x="4469630" y="5365306"/>
            <a:ext cx="1339" cy="669"/>
          </a:xfrm>
          <a:custGeom>
            <a:avLst/>
            <a:gdLst/>
            <a:ahLst/>
            <a:cxnLst/>
            <a:rect l="l" t="t" r="r" b="b"/>
            <a:pathLst>
              <a:path w="2540" h="1270">
                <a:moveTo>
                  <a:pt x="1970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4" name="object 3034"/>
          <p:cNvSpPr/>
          <p:nvPr/>
        </p:nvSpPr>
        <p:spPr>
          <a:xfrm>
            <a:off x="4464436" y="5365825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5" name="object 3035"/>
          <p:cNvSpPr/>
          <p:nvPr/>
        </p:nvSpPr>
        <p:spPr>
          <a:xfrm>
            <a:off x="4464436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6" name="object 3036"/>
          <p:cNvSpPr/>
          <p:nvPr/>
        </p:nvSpPr>
        <p:spPr>
          <a:xfrm>
            <a:off x="4464436" y="5366865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7" name="object 3037"/>
          <p:cNvSpPr/>
          <p:nvPr/>
        </p:nvSpPr>
        <p:spPr>
          <a:xfrm>
            <a:off x="4478980" y="53658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8" name="object 3038"/>
          <p:cNvSpPr/>
          <p:nvPr/>
        </p:nvSpPr>
        <p:spPr>
          <a:xfrm>
            <a:off x="4473266" y="536582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39" name="object 3039"/>
          <p:cNvSpPr/>
          <p:nvPr/>
        </p:nvSpPr>
        <p:spPr>
          <a:xfrm>
            <a:off x="4472747" y="53653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0" name="object 3040"/>
          <p:cNvSpPr/>
          <p:nvPr/>
        </p:nvSpPr>
        <p:spPr>
          <a:xfrm>
            <a:off x="4472227" y="5364787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1" name="object 3041"/>
          <p:cNvSpPr/>
          <p:nvPr/>
        </p:nvSpPr>
        <p:spPr>
          <a:xfrm>
            <a:off x="4472227" y="5329984"/>
            <a:ext cx="0" cy="34809"/>
          </a:xfrm>
          <a:custGeom>
            <a:avLst/>
            <a:gdLst/>
            <a:ahLst/>
            <a:cxnLst/>
            <a:rect l="l" t="t" r="r" b="b"/>
            <a:pathLst>
              <a:path h="66040">
                <a:moveTo>
                  <a:pt x="0" y="0"/>
                </a:moveTo>
                <a:lnTo>
                  <a:pt x="0" y="66028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2" name="object 3042"/>
          <p:cNvSpPr/>
          <p:nvPr/>
        </p:nvSpPr>
        <p:spPr>
          <a:xfrm>
            <a:off x="4472227" y="53294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3" name="object 3043"/>
          <p:cNvSpPr/>
          <p:nvPr/>
        </p:nvSpPr>
        <p:spPr>
          <a:xfrm>
            <a:off x="4472747" y="532894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70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4" name="object 3044"/>
          <p:cNvSpPr/>
          <p:nvPr/>
        </p:nvSpPr>
        <p:spPr>
          <a:xfrm>
            <a:off x="4473266" y="532894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5" name="object 3045"/>
          <p:cNvSpPr/>
          <p:nvPr/>
        </p:nvSpPr>
        <p:spPr>
          <a:xfrm>
            <a:off x="4478980" y="5327907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6" name="object 3046"/>
          <p:cNvSpPr/>
          <p:nvPr/>
        </p:nvSpPr>
        <p:spPr>
          <a:xfrm>
            <a:off x="4451969" y="3238714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7" name="object 3047"/>
          <p:cNvSpPr/>
          <p:nvPr/>
        </p:nvSpPr>
        <p:spPr>
          <a:xfrm>
            <a:off x="4451969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8" name="object 3048"/>
          <p:cNvSpPr/>
          <p:nvPr/>
        </p:nvSpPr>
        <p:spPr>
          <a:xfrm>
            <a:off x="4451969" y="3277672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7391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49" name="object 3049"/>
          <p:cNvSpPr/>
          <p:nvPr/>
        </p:nvSpPr>
        <p:spPr>
          <a:xfrm>
            <a:off x="4490927" y="323871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0" name="object 3050"/>
          <p:cNvSpPr/>
          <p:nvPr/>
        </p:nvSpPr>
        <p:spPr>
          <a:xfrm>
            <a:off x="4464436" y="663326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2759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1" name="object 3051"/>
          <p:cNvSpPr/>
          <p:nvPr/>
        </p:nvSpPr>
        <p:spPr>
          <a:xfrm>
            <a:off x="4464436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2" name="object 3052"/>
          <p:cNvSpPr/>
          <p:nvPr/>
        </p:nvSpPr>
        <p:spPr>
          <a:xfrm>
            <a:off x="4464436" y="664364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0" y="0"/>
                </a:moveTo>
                <a:lnTo>
                  <a:pt x="985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3" name="object 3053"/>
          <p:cNvSpPr/>
          <p:nvPr/>
        </p:nvSpPr>
        <p:spPr>
          <a:xfrm>
            <a:off x="4469630" y="664364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4" name="object 3054"/>
          <p:cNvSpPr/>
          <p:nvPr/>
        </p:nvSpPr>
        <p:spPr>
          <a:xfrm>
            <a:off x="4470669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985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5" name="object 3055"/>
          <p:cNvSpPr/>
          <p:nvPr/>
        </p:nvSpPr>
        <p:spPr>
          <a:xfrm>
            <a:off x="4471188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6" name="object 3056"/>
          <p:cNvSpPr/>
          <p:nvPr/>
        </p:nvSpPr>
        <p:spPr>
          <a:xfrm>
            <a:off x="4470669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0"/>
                </a:moveTo>
                <a:lnTo>
                  <a:pt x="0" y="98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7" name="object 3057"/>
          <p:cNvSpPr/>
          <p:nvPr/>
        </p:nvSpPr>
        <p:spPr>
          <a:xfrm>
            <a:off x="4469630" y="700726"/>
            <a:ext cx="1339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985" y="-5420"/>
                </a:moveTo>
                <a:lnTo>
                  <a:pt x="985" y="54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8" name="object 3058"/>
          <p:cNvSpPr/>
          <p:nvPr/>
        </p:nvSpPr>
        <p:spPr>
          <a:xfrm>
            <a:off x="4464436" y="70072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59" name="object 3059"/>
          <p:cNvSpPr/>
          <p:nvPr/>
        </p:nvSpPr>
        <p:spPr>
          <a:xfrm>
            <a:off x="4464436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0" name="object 3060"/>
          <p:cNvSpPr/>
          <p:nvPr/>
        </p:nvSpPr>
        <p:spPr>
          <a:xfrm>
            <a:off x="4464436" y="702284"/>
            <a:ext cx="14727" cy="0"/>
          </a:xfrm>
          <a:custGeom>
            <a:avLst/>
            <a:gdLst/>
            <a:ahLst/>
            <a:cxnLst/>
            <a:rect l="l" t="t" r="r" b="b"/>
            <a:pathLst>
              <a:path w="27940">
                <a:moveTo>
                  <a:pt x="0" y="0"/>
                </a:moveTo>
                <a:lnTo>
                  <a:pt x="2759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1" name="object 3061"/>
          <p:cNvSpPr/>
          <p:nvPr/>
        </p:nvSpPr>
        <p:spPr>
          <a:xfrm>
            <a:off x="4478980" y="70072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2" name="object 3062"/>
          <p:cNvSpPr/>
          <p:nvPr/>
        </p:nvSpPr>
        <p:spPr>
          <a:xfrm>
            <a:off x="4473266" y="70072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3" name="object 3063"/>
          <p:cNvSpPr/>
          <p:nvPr/>
        </p:nvSpPr>
        <p:spPr>
          <a:xfrm>
            <a:off x="4472747" y="700726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985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4" name="object 3064"/>
          <p:cNvSpPr/>
          <p:nvPr/>
        </p:nvSpPr>
        <p:spPr>
          <a:xfrm>
            <a:off x="4472227" y="700206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985" y="98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5" name="object 3065"/>
          <p:cNvSpPr/>
          <p:nvPr/>
        </p:nvSpPr>
        <p:spPr>
          <a:xfrm>
            <a:off x="4472227" y="664884"/>
            <a:ext cx="0" cy="35478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6" name="object 3066"/>
          <p:cNvSpPr/>
          <p:nvPr/>
        </p:nvSpPr>
        <p:spPr>
          <a:xfrm>
            <a:off x="4472227" y="664365"/>
            <a:ext cx="669" cy="669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985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7" name="object 3067"/>
          <p:cNvSpPr/>
          <p:nvPr/>
        </p:nvSpPr>
        <p:spPr>
          <a:xfrm>
            <a:off x="4472747" y="664364"/>
            <a:ext cx="669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985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8" name="object 3068"/>
          <p:cNvSpPr/>
          <p:nvPr/>
        </p:nvSpPr>
        <p:spPr>
          <a:xfrm>
            <a:off x="4473266" y="664364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69" name="object 3069"/>
          <p:cNvSpPr/>
          <p:nvPr/>
        </p:nvSpPr>
        <p:spPr>
          <a:xfrm>
            <a:off x="4478980" y="663325"/>
            <a:ext cx="0" cy="1339"/>
          </a:xfrm>
          <a:custGeom>
            <a:avLst/>
            <a:gdLst/>
            <a:ahLst/>
            <a:cxnLst/>
            <a:rect l="l" t="t" r="r" b="b"/>
            <a:pathLst>
              <a:path h="2540">
                <a:moveTo>
                  <a:pt x="-5420" y="985"/>
                </a:moveTo>
                <a:lnTo>
                  <a:pt x="5420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0" name="object 3070"/>
          <p:cNvSpPr/>
          <p:nvPr/>
        </p:nvSpPr>
        <p:spPr>
          <a:xfrm>
            <a:off x="4128877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1" name="object 3071"/>
          <p:cNvSpPr/>
          <p:nvPr/>
        </p:nvSpPr>
        <p:spPr>
          <a:xfrm>
            <a:off x="4128877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2" name="object 3072"/>
          <p:cNvSpPr/>
          <p:nvPr/>
        </p:nvSpPr>
        <p:spPr>
          <a:xfrm>
            <a:off x="4129396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3" name="object 3073"/>
          <p:cNvSpPr/>
          <p:nvPr/>
        </p:nvSpPr>
        <p:spPr>
          <a:xfrm>
            <a:off x="4129396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4" name="object 3074"/>
          <p:cNvSpPr/>
          <p:nvPr/>
        </p:nvSpPr>
        <p:spPr>
          <a:xfrm>
            <a:off x="4134071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5" name="object 3075"/>
          <p:cNvSpPr/>
          <p:nvPr/>
        </p:nvSpPr>
        <p:spPr>
          <a:xfrm>
            <a:off x="4129396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89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6" name="object 3076"/>
          <p:cNvSpPr/>
          <p:nvPr/>
        </p:nvSpPr>
        <p:spPr>
          <a:xfrm>
            <a:off x="4129396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7" name="object 3077"/>
          <p:cNvSpPr/>
          <p:nvPr/>
        </p:nvSpPr>
        <p:spPr>
          <a:xfrm>
            <a:off x="4129396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8" name="object 3078"/>
          <p:cNvSpPr/>
          <p:nvPr/>
        </p:nvSpPr>
        <p:spPr>
          <a:xfrm>
            <a:off x="4133551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79" name="object 3079"/>
          <p:cNvSpPr/>
          <p:nvPr/>
        </p:nvSpPr>
        <p:spPr>
          <a:xfrm>
            <a:off x="4128357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0" name="object 3080"/>
          <p:cNvSpPr/>
          <p:nvPr/>
        </p:nvSpPr>
        <p:spPr>
          <a:xfrm>
            <a:off x="4128617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1" name="object 3081"/>
          <p:cNvSpPr/>
          <p:nvPr/>
        </p:nvSpPr>
        <p:spPr>
          <a:xfrm>
            <a:off x="4123163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60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2" name="object 3082"/>
          <p:cNvSpPr/>
          <p:nvPr/>
        </p:nvSpPr>
        <p:spPr>
          <a:xfrm>
            <a:off x="4123163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3" name="object 3083"/>
          <p:cNvSpPr/>
          <p:nvPr/>
        </p:nvSpPr>
        <p:spPr>
          <a:xfrm>
            <a:off x="4123164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4" name="object 3084"/>
          <p:cNvSpPr/>
          <p:nvPr/>
        </p:nvSpPr>
        <p:spPr>
          <a:xfrm>
            <a:off x="4449891" y="5363229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5" name="object 3085"/>
          <p:cNvSpPr/>
          <p:nvPr/>
        </p:nvSpPr>
        <p:spPr>
          <a:xfrm>
            <a:off x="4456644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6" name="object 3086"/>
          <p:cNvSpPr/>
          <p:nvPr/>
        </p:nvSpPr>
        <p:spPr>
          <a:xfrm>
            <a:off x="4451450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7" name="object 3087"/>
          <p:cNvSpPr/>
          <p:nvPr/>
        </p:nvSpPr>
        <p:spPr>
          <a:xfrm>
            <a:off x="4451190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8" name="object 3088"/>
          <p:cNvSpPr/>
          <p:nvPr/>
        </p:nvSpPr>
        <p:spPr>
          <a:xfrm>
            <a:off x="4445736" y="535595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89" name="object 3089"/>
          <p:cNvSpPr/>
          <p:nvPr/>
        </p:nvSpPr>
        <p:spPr>
          <a:xfrm>
            <a:off x="4445736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0" name="object 3090"/>
          <p:cNvSpPr/>
          <p:nvPr/>
        </p:nvSpPr>
        <p:spPr>
          <a:xfrm>
            <a:off x="4445736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1" name="object 3091"/>
          <p:cNvSpPr/>
          <p:nvPr/>
        </p:nvSpPr>
        <p:spPr>
          <a:xfrm>
            <a:off x="4449891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2" name="object 3092"/>
          <p:cNvSpPr/>
          <p:nvPr/>
        </p:nvSpPr>
        <p:spPr>
          <a:xfrm>
            <a:off x="4445736" y="5358554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3" name="object 3093"/>
          <p:cNvSpPr/>
          <p:nvPr/>
        </p:nvSpPr>
        <p:spPr>
          <a:xfrm>
            <a:off x="4445736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4" name="object 3094"/>
          <p:cNvSpPr/>
          <p:nvPr/>
        </p:nvSpPr>
        <p:spPr>
          <a:xfrm>
            <a:off x="4445736" y="5359073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5" name="object 3095"/>
          <p:cNvSpPr/>
          <p:nvPr/>
        </p:nvSpPr>
        <p:spPr>
          <a:xfrm>
            <a:off x="4449891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6" name="object 3096"/>
          <p:cNvSpPr/>
          <p:nvPr/>
        </p:nvSpPr>
        <p:spPr>
          <a:xfrm>
            <a:off x="4492486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7" name="object 3097"/>
          <p:cNvSpPr/>
          <p:nvPr/>
        </p:nvSpPr>
        <p:spPr>
          <a:xfrm>
            <a:off x="4492486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8" name="object 3098"/>
          <p:cNvSpPr/>
          <p:nvPr/>
        </p:nvSpPr>
        <p:spPr>
          <a:xfrm>
            <a:off x="4493005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099" name="object 3099"/>
          <p:cNvSpPr/>
          <p:nvPr/>
        </p:nvSpPr>
        <p:spPr>
          <a:xfrm>
            <a:off x="4493005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0" name="object 3100"/>
          <p:cNvSpPr/>
          <p:nvPr/>
        </p:nvSpPr>
        <p:spPr>
          <a:xfrm>
            <a:off x="4497680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1" name="object 3101"/>
          <p:cNvSpPr/>
          <p:nvPr/>
        </p:nvSpPr>
        <p:spPr>
          <a:xfrm>
            <a:off x="4493005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2" name="object 3102"/>
          <p:cNvSpPr/>
          <p:nvPr/>
        </p:nvSpPr>
        <p:spPr>
          <a:xfrm>
            <a:off x="4493005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3" name="object 3103"/>
          <p:cNvSpPr/>
          <p:nvPr/>
        </p:nvSpPr>
        <p:spPr>
          <a:xfrm>
            <a:off x="4493005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4" name="object 3104"/>
          <p:cNvSpPr/>
          <p:nvPr/>
        </p:nvSpPr>
        <p:spPr>
          <a:xfrm>
            <a:off x="4497160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5" name="object 3105"/>
          <p:cNvSpPr/>
          <p:nvPr/>
        </p:nvSpPr>
        <p:spPr>
          <a:xfrm>
            <a:off x="4491966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6" name="object 3106"/>
          <p:cNvSpPr/>
          <p:nvPr/>
        </p:nvSpPr>
        <p:spPr>
          <a:xfrm>
            <a:off x="4492226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7" name="object 3107"/>
          <p:cNvSpPr/>
          <p:nvPr/>
        </p:nvSpPr>
        <p:spPr>
          <a:xfrm>
            <a:off x="4486772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8" name="object 3108"/>
          <p:cNvSpPr/>
          <p:nvPr/>
        </p:nvSpPr>
        <p:spPr>
          <a:xfrm>
            <a:off x="4486772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09" name="object 3109"/>
          <p:cNvSpPr/>
          <p:nvPr/>
        </p:nvSpPr>
        <p:spPr>
          <a:xfrm>
            <a:off x="4486772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0" name="object 3110"/>
          <p:cNvSpPr/>
          <p:nvPr/>
        </p:nvSpPr>
        <p:spPr>
          <a:xfrm>
            <a:off x="4814020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1" name="object 3111"/>
          <p:cNvSpPr/>
          <p:nvPr/>
        </p:nvSpPr>
        <p:spPr>
          <a:xfrm>
            <a:off x="4820253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2" name="object 3112"/>
          <p:cNvSpPr/>
          <p:nvPr/>
        </p:nvSpPr>
        <p:spPr>
          <a:xfrm>
            <a:off x="4815058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3" name="object 3113"/>
          <p:cNvSpPr/>
          <p:nvPr/>
        </p:nvSpPr>
        <p:spPr>
          <a:xfrm>
            <a:off x="4814798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4" name="object 3114"/>
          <p:cNvSpPr/>
          <p:nvPr/>
        </p:nvSpPr>
        <p:spPr>
          <a:xfrm>
            <a:off x="4809864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5" name="object 3115"/>
          <p:cNvSpPr/>
          <p:nvPr/>
        </p:nvSpPr>
        <p:spPr>
          <a:xfrm>
            <a:off x="4809864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6" name="object 3116"/>
          <p:cNvSpPr/>
          <p:nvPr/>
        </p:nvSpPr>
        <p:spPr>
          <a:xfrm>
            <a:off x="4809864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7" name="object 3117"/>
          <p:cNvSpPr/>
          <p:nvPr/>
        </p:nvSpPr>
        <p:spPr>
          <a:xfrm>
            <a:off x="4814019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8" name="object 3118"/>
          <p:cNvSpPr/>
          <p:nvPr/>
        </p:nvSpPr>
        <p:spPr>
          <a:xfrm>
            <a:off x="4809344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19" name="object 3119"/>
          <p:cNvSpPr/>
          <p:nvPr/>
        </p:nvSpPr>
        <p:spPr>
          <a:xfrm>
            <a:off x="4809344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0" name="object 3120"/>
          <p:cNvSpPr/>
          <p:nvPr/>
        </p:nvSpPr>
        <p:spPr>
          <a:xfrm>
            <a:off x="4809344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1" name="object 3121"/>
          <p:cNvSpPr/>
          <p:nvPr/>
        </p:nvSpPr>
        <p:spPr>
          <a:xfrm>
            <a:off x="4814019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2" name="object 3122"/>
          <p:cNvSpPr/>
          <p:nvPr/>
        </p:nvSpPr>
        <p:spPr>
          <a:xfrm>
            <a:off x="4856094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3" name="object 3123"/>
          <p:cNvSpPr/>
          <p:nvPr/>
        </p:nvSpPr>
        <p:spPr>
          <a:xfrm>
            <a:off x="4856094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4" name="object 3124"/>
          <p:cNvSpPr/>
          <p:nvPr/>
        </p:nvSpPr>
        <p:spPr>
          <a:xfrm>
            <a:off x="4857133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5" name="object 3125"/>
          <p:cNvSpPr/>
          <p:nvPr/>
        </p:nvSpPr>
        <p:spPr>
          <a:xfrm>
            <a:off x="4857133" y="5359073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6" name="object 3126"/>
          <p:cNvSpPr/>
          <p:nvPr/>
        </p:nvSpPr>
        <p:spPr>
          <a:xfrm>
            <a:off x="4861289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7" name="object 3127"/>
          <p:cNvSpPr/>
          <p:nvPr/>
        </p:nvSpPr>
        <p:spPr>
          <a:xfrm>
            <a:off x="4857133" y="5358554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8" name="object 3128"/>
          <p:cNvSpPr/>
          <p:nvPr/>
        </p:nvSpPr>
        <p:spPr>
          <a:xfrm>
            <a:off x="4857133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29" name="object 3129"/>
          <p:cNvSpPr/>
          <p:nvPr/>
        </p:nvSpPr>
        <p:spPr>
          <a:xfrm>
            <a:off x="4857133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0" name="object 3130"/>
          <p:cNvSpPr/>
          <p:nvPr/>
        </p:nvSpPr>
        <p:spPr>
          <a:xfrm>
            <a:off x="4861289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1" name="object 3131"/>
          <p:cNvSpPr/>
          <p:nvPr/>
        </p:nvSpPr>
        <p:spPr>
          <a:xfrm>
            <a:off x="4855575" y="535595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2" name="object 3132"/>
          <p:cNvSpPr/>
          <p:nvPr/>
        </p:nvSpPr>
        <p:spPr>
          <a:xfrm>
            <a:off x="4855834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3" name="object 3133"/>
          <p:cNvSpPr/>
          <p:nvPr/>
        </p:nvSpPr>
        <p:spPr>
          <a:xfrm>
            <a:off x="4850381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4" name="object 3134"/>
          <p:cNvSpPr/>
          <p:nvPr/>
        </p:nvSpPr>
        <p:spPr>
          <a:xfrm>
            <a:off x="4850380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5" name="object 3135"/>
          <p:cNvSpPr/>
          <p:nvPr/>
        </p:nvSpPr>
        <p:spPr>
          <a:xfrm>
            <a:off x="4850381" y="5363229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6" name="object 3136"/>
          <p:cNvSpPr/>
          <p:nvPr/>
        </p:nvSpPr>
        <p:spPr>
          <a:xfrm>
            <a:off x="5177629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7" name="object 3137"/>
          <p:cNvSpPr/>
          <p:nvPr/>
        </p:nvSpPr>
        <p:spPr>
          <a:xfrm>
            <a:off x="5183861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8" name="object 3138"/>
          <p:cNvSpPr/>
          <p:nvPr/>
        </p:nvSpPr>
        <p:spPr>
          <a:xfrm>
            <a:off x="5178667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39" name="object 3139"/>
          <p:cNvSpPr/>
          <p:nvPr/>
        </p:nvSpPr>
        <p:spPr>
          <a:xfrm>
            <a:off x="5178407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0" name="object 3140"/>
          <p:cNvSpPr/>
          <p:nvPr/>
        </p:nvSpPr>
        <p:spPr>
          <a:xfrm>
            <a:off x="5173473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1" name="object 3141"/>
          <p:cNvSpPr/>
          <p:nvPr/>
        </p:nvSpPr>
        <p:spPr>
          <a:xfrm>
            <a:off x="5173473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2" name="object 3142"/>
          <p:cNvSpPr/>
          <p:nvPr/>
        </p:nvSpPr>
        <p:spPr>
          <a:xfrm>
            <a:off x="5173473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3" name="object 3143"/>
          <p:cNvSpPr/>
          <p:nvPr/>
        </p:nvSpPr>
        <p:spPr>
          <a:xfrm>
            <a:off x="5177628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4" name="object 3144"/>
          <p:cNvSpPr/>
          <p:nvPr/>
        </p:nvSpPr>
        <p:spPr>
          <a:xfrm>
            <a:off x="5172953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5" name="object 3145"/>
          <p:cNvSpPr/>
          <p:nvPr/>
        </p:nvSpPr>
        <p:spPr>
          <a:xfrm>
            <a:off x="5172953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6" name="object 3146"/>
          <p:cNvSpPr/>
          <p:nvPr/>
        </p:nvSpPr>
        <p:spPr>
          <a:xfrm>
            <a:off x="5172953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7" name="object 3147"/>
          <p:cNvSpPr/>
          <p:nvPr/>
        </p:nvSpPr>
        <p:spPr>
          <a:xfrm>
            <a:off x="5177628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8" name="object 3148"/>
          <p:cNvSpPr/>
          <p:nvPr/>
        </p:nvSpPr>
        <p:spPr>
          <a:xfrm>
            <a:off x="5219703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49" name="object 3149"/>
          <p:cNvSpPr/>
          <p:nvPr/>
        </p:nvSpPr>
        <p:spPr>
          <a:xfrm>
            <a:off x="5219703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0" name="object 3150"/>
          <p:cNvSpPr/>
          <p:nvPr/>
        </p:nvSpPr>
        <p:spPr>
          <a:xfrm>
            <a:off x="5220741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1" name="object 3151"/>
          <p:cNvSpPr/>
          <p:nvPr/>
        </p:nvSpPr>
        <p:spPr>
          <a:xfrm>
            <a:off x="5220741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2" name="object 3152"/>
          <p:cNvSpPr/>
          <p:nvPr/>
        </p:nvSpPr>
        <p:spPr>
          <a:xfrm>
            <a:off x="5225417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3" name="object 3153"/>
          <p:cNvSpPr/>
          <p:nvPr/>
        </p:nvSpPr>
        <p:spPr>
          <a:xfrm>
            <a:off x="5220741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4" name="object 3154"/>
          <p:cNvSpPr/>
          <p:nvPr/>
        </p:nvSpPr>
        <p:spPr>
          <a:xfrm>
            <a:off x="5220741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5" name="object 3155"/>
          <p:cNvSpPr/>
          <p:nvPr/>
        </p:nvSpPr>
        <p:spPr>
          <a:xfrm>
            <a:off x="5220742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6" name="object 3156"/>
          <p:cNvSpPr/>
          <p:nvPr/>
        </p:nvSpPr>
        <p:spPr>
          <a:xfrm>
            <a:off x="5224897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7" name="object 3157"/>
          <p:cNvSpPr/>
          <p:nvPr/>
        </p:nvSpPr>
        <p:spPr>
          <a:xfrm>
            <a:off x="5219703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8" name="object 3158"/>
          <p:cNvSpPr/>
          <p:nvPr/>
        </p:nvSpPr>
        <p:spPr>
          <a:xfrm>
            <a:off x="5219703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59" name="object 3159"/>
          <p:cNvSpPr/>
          <p:nvPr/>
        </p:nvSpPr>
        <p:spPr>
          <a:xfrm>
            <a:off x="5213989" y="5362709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0" name="object 3160"/>
          <p:cNvSpPr/>
          <p:nvPr/>
        </p:nvSpPr>
        <p:spPr>
          <a:xfrm>
            <a:off x="5213989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1" name="object 3161"/>
          <p:cNvSpPr/>
          <p:nvPr/>
        </p:nvSpPr>
        <p:spPr>
          <a:xfrm>
            <a:off x="5213990" y="5363229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2" name="object 3162"/>
          <p:cNvSpPr/>
          <p:nvPr/>
        </p:nvSpPr>
        <p:spPr>
          <a:xfrm>
            <a:off x="5541237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3" name="object 3163"/>
          <p:cNvSpPr/>
          <p:nvPr/>
        </p:nvSpPr>
        <p:spPr>
          <a:xfrm>
            <a:off x="5547470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4" name="object 3164"/>
          <p:cNvSpPr/>
          <p:nvPr/>
        </p:nvSpPr>
        <p:spPr>
          <a:xfrm>
            <a:off x="5542276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5" name="object 3165"/>
          <p:cNvSpPr/>
          <p:nvPr/>
        </p:nvSpPr>
        <p:spPr>
          <a:xfrm>
            <a:off x="5542016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6" name="object 3166"/>
          <p:cNvSpPr/>
          <p:nvPr/>
        </p:nvSpPr>
        <p:spPr>
          <a:xfrm>
            <a:off x="5537081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7" name="object 3167"/>
          <p:cNvSpPr/>
          <p:nvPr/>
        </p:nvSpPr>
        <p:spPr>
          <a:xfrm>
            <a:off x="5537081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8" name="object 3168"/>
          <p:cNvSpPr/>
          <p:nvPr/>
        </p:nvSpPr>
        <p:spPr>
          <a:xfrm>
            <a:off x="5537082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69" name="object 3169"/>
          <p:cNvSpPr/>
          <p:nvPr/>
        </p:nvSpPr>
        <p:spPr>
          <a:xfrm>
            <a:off x="5541237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0" name="object 3170"/>
          <p:cNvSpPr/>
          <p:nvPr/>
        </p:nvSpPr>
        <p:spPr>
          <a:xfrm>
            <a:off x="5536562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1" name="object 3171"/>
          <p:cNvSpPr/>
          <p:nvPr/>
        </p:nvSpPr>
        <p:spPr>
          <a:xfrm>
            <a:off x="5536562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2" name="object 3172"/>
          <p:cNvSpPr/>
          <p:nvPr/>
        </p:nvSpPr>
        <p:spPr>
          <a:xfrm>
            <a:off x="5536562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3" name="object 3173"/>
          <p:cNvSpPr/>
          <p:nvPr/>
        </p:nvSpPr>
        <p:spPr>
          <a:xfrm>
            <a:off x="5541237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4" name="object 3174"/>
          <p:cNvSpPr/>
          <p:nvPr/>
        </p:nvSpPr>
        <p:spPr>
          <a:xfrm>
            <a:off x="5583831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5" name="object 3175"/>
          <p:cNvSpPr/>
          <p:nvPr/>
        </p:nvSpPr>
        <p:spPr>
          <a:xfrm>
            <a:off x="5583831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6" name="object 3176"/>
          <p:cNvSpPr/>
          <p:nvPr/>
        </p:nvSpPr>
        <p:spPr>
          <a:xfrm>
            <a:off x="5584350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7" name="object 3177"/>
          <p:cNvSpPr/>
          <p:nvPr/>
        </p:nvSpPr>
        <p:spPr>
          <a:xfrm>
            <a:off x="5584350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8" name="object 3178"/>
          <p:cNvSpPr/>
          <p:nvPr/>
        </p:nvSpPr>
        <p:spPr>
          <a:xfrm>
            <a:off x="5589026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79" name="object 3179"/>
          <p:cNvSpPr/>
          <p:nvPr/>
        </p:nvSpPr>
        <p:spPr>
          <a:xfrm>
            <a:off x="5584350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0" name="object 3180"/>
          <p:cNvSpPr/>
          <p:nvPr/>
        </p:nvSpPr>
        <p:spPr>
          <a:xfrm>
            <a:off x="5584350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1" name="object 3181"/>
          <p:cNvSpPr/>
          <p:nvPr/>
        </p:nvSpPr>
        <p:spPr>
          <a:xfrm>
            <a:off x="5584351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2" name="object 3182"/>
          <p:cNvSpPr/>
          <p:nvPr/>
        </p:nvSpPr>
        <p:spPr>
          <a:xfrm>
            <a:off x="5588506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3" name="object 3183"/>
          <p:cNvSpPr/>
          <p:nvPr/>
        </p:nvSpPr>
        <p:spPr>
          <a:xfrm>
            <a:off x="5583312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4" name="object 3184"/>
          <p:cNvSpPr/>
          <p:nvPr/>
        </p:nvSpPr>
        <p:spPr>
          <a:xfrm>
            <a:off x="5583571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5" name="object 3185"/>
          <p:cNvSpPr/>
          <p:nvPr/>
        </p:nvSpPr>
        <p:spPr>
          <a:xfrm>
            <a:off x="5578117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6" name="object 3186"/>
          <p:cNvSpPr/>
          <p:nvPr/>
        </p:nvSpPr>
        <p:spPr>
          <a:xfrm>
            <a:off x="5578117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7" name="object 3187"/>
          <p:cNvSpPr/>
          <p:nvPr/>
        </p:nvSpPr>
        <p:spPr>
          <a:xfrm>
            <a:off x="5578117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8" name="object 3188"/>
          <p:cNvSpPr/>
          <p:nvPr/>
        </p:nvSpPr>
        <p:spPr>
          <a:xfrm>
            <a:off x="5904846" y="5363229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89" name="object 3189"/>
          <p:cNvSpPr/>
          <p:nvPr/>
        </p:nvSpPr>
        <p:spPr>
          <a:xfrm>
            <a:off x="5911599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0" name="object 3190"/>
          <p:cNvSpPr/>
          <p:nvPr/>
        </p:nvSpPr>
        <p:spPr>
          <a:xfrm>
            <a:off x="5906404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1" name="object 3191"/>
          <p:cNvSpPr/>
          <p:nvPr/>
        </p:nvSpPr>
        <p:spPr>
          <a:xfrm>
            <a:off x="5906144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2" name="object 3192"/>
          <p:cNvSpPr/>
          <p:nvPr/>
        </p:nvSpPr>
        <p:spPr>
          <a:xfrm>
            <a:off x="5900690" y="535595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3" name="object 3193"/>
          <p:cNvSpPr/>
          <p:nvPr/>
        </p:nvSpPr>
        <p:spPr>
          <a:xfrm>
            <a:off x="5900690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4" name="object 3194"/>
          <p:cNvSpPr/>
          <p:nvPr/>
        </p:nvSpPr>
        <p:spPr>
          <a:xfrm>
            <a:off x="5900691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5" name="object 3195"/>
          <p:cNvSpPr/>
          <p:nvPr/>
        </p:nvSpPr>
        <p:spPr>
          <a:xfrm>
            <a:off x="5904846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6" name="object 3196"/>
          <p:cNvSpPr/>
          <p:nvPr/>
        </p:nvSpPr>
        <p:spPr>
          <a:xfrm>
            <a:off x="5900691" y="5358554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7" name="object 3197"/>
          <p:cNvSpPr/>
          <p:nvPr/>
        </p:nvSpPr>
        <p:spPr>
          <a:xfrm>
            <a:off x="5900690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8" name="object 3198"/>
          <p:cNvSpPr/>
          <p:nvPr/>
        </p:nvSpPr>
        <p:spPr>
          <a:xfrm>
            <a:off x="5900691" y="5359073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199" name="object 3199"/>
          <p:cNvSpPr/>
          <p:nvPr/>
        </p:nvSpPr>
        <p:spPr>
          <a:xfrm>
            <a:off x="5904846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0" name="object 3200"/>
          <p:cNvSpPr/>
          <p:nvPr/>
        </p:nvSpPr>
        <p:spPr>
          <a:xfrm>
            <a:off x="5947440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1" name="object 3201"/>
          <p:cNvSpPr/>
          <p:nvPr/>
        </p:nvSpPr>
        <p:spPr>
          <a:xfrm>
            <a:off x="5947440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2" name="object 3202"/>
          <p:cNvSpPr/>
          <p:nvPr/>
        </p:nvSpPr>
        <p:spPr>
          <a:xfrm>
            <a:off x="5947959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3" name="object 3203"/>
          <p:cNvSpPr/>
          <p:nvPr/>
        </p:nvSpPr>
        <p:spPr>
          <a:xfrm>
            <a:off x="5947959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4" name="object 3204"/>
          <p:cNvSpPr/>
          <p:nvPr/>
        </p:nvSpPr>
        <p:spPr>
          <a:xfrm>
            <a:off x="5952634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5" name="object 3205"/>
          <p:cNvSpPr/>
          <p:nvPr/>
        </p:nvSpPr>
        <p:spPr>
          <a:xfrm>
            <a:off x="5947959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6" name="object 3206"/>
          <p:cNvSpPr/>
          <p:nvPr/>
        </p:nvSpPr>
        <p:spPr>
          <a:xfrm>
            <a:off x="5947959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7" name="object 3207"/>
          <p:cNvSpPr/>
          <p:nvPr/>
        </p:nvSpPr>
        <p:spPr>
          <a:xfrm>
            <a:off x="5947960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8" name="object 3208"/>
          <p:cNvSpPr/>
          <p:nvPr/>
        </p:nvSpPr>
        <p:spPr>
          <a:xfrm>
            <a:off x="5952115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09" name="object 3209"/>
          <p:cNvSpPr/>
          <p:nvPr/>
        </p:nvSpPr>
        <p:spPr>
          <a:xfrm>
            <a:off x="5946921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0" name="object 3210"/>
          <p:cNvSpPr/>
          <p:nvPr/>
        </p:nvSpPr>
        <p:spPr>
          <a:xfrm>
            <a:off x="5947180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1" name="object 3211"/>
          <p:cNvSpPr/>
          <p:nvPr/>
        </p:nvSpPr>
        <p:spPr>
          <a:xfrm>
            <a:off x="5941726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2" name="object 3212"/>
          <p:cNvSpPr/>
          <p:nvPr/>
        </p:nvSpPr>
        <p:spPr>
          <a:xfrm>
            <a:off x="5941726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3" name="object 3213"/>
          <p:cNvSpPr/>
          <p:nvPr/>
        </p:nvSpPr>
        <p:spPr>
          <a:xfrm>
            <a:off x="5941726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4" name="object 3214"/>
          <p:cNvSpPr/>
          <p:nvPr/>
        </p:nvSpPr>
        <p:spPr>
          <a:xfrm>
            <a:off x="6268974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5" name="object 3215"/>
          <p:cNvSpPr/>
          <p:nvPr/>
        </p:nvSpPr>
        <p:spPr>
          <a:xfrm>
            <a:off x="6275207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6" name="object 3216"/>
          <p:cNvSpPr/>
          <p:nvPr/>
        </p:nvSpPr>
        <p:spPr>
          <a:xfrm>
            <a:off x="6270013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7" name="object 3217"/>
          <p:cNvSpPr/>
          <p:nvPr/>
        </p:nvSpPr>
        <p:spPr>
          <a:xfrm>
            <a:off x="6269753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8" name="object 3218"/>
          <p:cNvSpPr/>
          <p:nvPr/>
        </p:nvSpPr>
        <p:spPr>
          <a:xfrm>
            <a:off x="6264818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19" name="object 3219"/>
          <p:cNvSpPr/>
          <p:nvPr/>
        </p:nvSpPr>
        <p:spPr>
          <a:xfrm>
            <a:off x="6264818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0" name="object 3220"/>
          <p:cNvSpPr/>
          <p:nvPr/>
        </p:nvSpPr>
        <p:spPr>
          <a:xfrm>
            <a:off x="6264819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1" name="object 3221"/>
          <p:cNvSpPr/>
          <p:nvPr/>
        </p:nvSpPr>
        <p:spPr>
          <a:xfrm>
            <a:off x="6268974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2" name="object 3222"/>
          <p:cNvSpPr/>
          <p:nvPr/>
        </p:nvSpPr>
        <p:spPr>
          <a:xfrm>
            <a:off x="6264299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3" name="object 3223"/>
          <p:cNvSpPr/>
          <p:nvPr/>
        </p:nvSpPr>
        <p:spPr>
          <a:xfrm>
            <a:off x="6264299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4" name="object 3224"/>
          <p:cNvSpPr/>
          <p:nvPr/>
        </p:nvSpPr>
        <p:spPr>
          <a:xfrm>
            <a:off x="6264299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5" name="object 3225"/>
          <p:cNvSpPr/>
          <p:nvPr/>
        </p:nvSpPr>
        <p:spPr>
          <a:xfrm>
            <a:off x="6268974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6" name="object 3226"/>
          <p:cNvSpPr/>
          <p:nvPr/>
        </p:nvSpPr>
        <p:spPr>
          <a:xfrm>
            <a:off x="6311049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7" name="object 3227"/>
          <p:cNvSpPr/>
          <p:nvPr/>
        </p:nvSpPr>
        <p:spPr>
          <a:xfrm>
            <a:off x="6311049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8" name="object 3228"/>
          <p:cNvSpPr/>
          <p:nvPr/>
        </p:nvSpPr>
        <p:spPr>
          <a:xfrm>
            <a:off x="6311568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29" name="object 3229"/>
          <p:cNvSpPr/>
          <p:nvPr/>
        </p:nvSpPr>
        <p:spPr>
          <a:xfrm>
            <a:off x="6311568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0" name="object 3230"/>
          <p:cNvSpPr/>
          <p:nvPr/>
        </p:nvSpPr>
        <p:spPr>
          <a:xfrm>
            <a:off x="6316243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1" name="object 3231"/>
          <p:cNvSpPr/>
          <p:nvPr/>
        </p:nvSpPr>
        <p:spPr>
          <a:xfrm>
            <a:off x="6311568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2" name="object 3232"/>
          <p:cNvSpPr/>
          <p:nvPr/>
        </p:nvSpPr>
        <p:spPr>
          <a:xfrm>
            <a:off x="6311568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3" name="object 3233"/>
          <p:cNvSpPr/>
          <p:nvPr/>
        </p:nvSpPr>
        <p:spPr>
          <a:xfrm>
            <a:off x="6311568" y="535647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4" name="object 3234"/>
          <p:cNvSpPr/>
          <p:nvPr/>
        </p:nvSpPr>
        <p:spPr>
          <a:xfrm>
            <a:off x="6316243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5" name="object 3235"/>
          <p:cNvSpPr/>
          <p:nvPr/>
        </p:nvSpPr>
        <p:spPr>
          <a:xfrm>
            <a:off x="6310529" y="5355956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6" name="object 3236"/>
          <p:cNvSpPr/>
          <p:nvPr/>
        </p:nvSpPr>
        <p:spPr>
          <a:xfrm>
            <a:off x="6310789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7" name="object 3237"/>
          <p:cNvSpPr/>
          <p:nvPr/>
        </p:nvSpPr>
        <p:spPr>
          <a:xfrm>
            <a:off x="6305335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8" name="object 3238"/>
          <p:cNvSpPr/>
          <p:nvPr/>
        </p:nvSpPr>
        <p:spPr>
          <a:xfrm>
            <a:off x="6305334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39" name="object 3239"/>
          <p:cNvSpPr/>
          <p:nvPr/>
        </p:nvSpPr>
        <p:spPr>
          <a:xfrm>
            <a:off x="6305335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0" name="object 3240"/>
          <p:cNvSpPr/>
          <p:nvPr/>
        </p:nvSpPr>
        <p:spPr>
          <a:xfrm>
            <a:off x="6632583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1" name="object 3241"/>
          <p:cNvSpPr/>
          <p:nvPr/>
        </p:nvSpPr>
        <p:spPr>
          <a:xfrm>
            <a:off x="6638816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2" name="object 3242"/>
          <p:cNvSpPr/>
          <p:nvPr/>
        </p:nvSpPr>
        <p:spPr>
          <a:xfrm>
            <a:off x="6633622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3" name="object 3243"/>
          <p:cNvSpPr/>
          <p:nvPr/>
        </p:nvSpPr>
        <p:spPr>
          <a:xfrm>
            <a:off x="6633362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4" name="object 3244"/>
          <p:cNvSpPr/>
          <p:nvPr/>
        </p:nvSpPr>
        <p:spPr>
          <a:xfrm>
            <a:off x="6628427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5" name="object 3245"/>
          <p:cNvSpPr/>
          <p:nvPr/>
        </p:nvSpPr>
        <p:spPr>
          <a:xfrm>
            <a:off x="6628427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6" name="object 3246"/>
          <p:cNvSpPr/>
          <p:nvPr/>
        </p:nvSpPr>
        <p:spPr>
          <a:xfrm>
            <a:off x="6628427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7" name="object 3247"/>
          <p:cNvSpPr/>
          <p:nvPr/>
        </p:nvSpPr>
        <p:spPr>
          <a:xfrm>
            <a:off x="6632582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8" name="object 3248"/>
          <p:cNvSpPr/>
          <p:nvPr/>
        </p:nvSpPr>
        <p:spPr>
          <a:xfrm>
            <a:off x="6627908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49" name="object 3249"/>
          <p:cNvSpPr/>
          <p:nvPr/>
        </p:nvSpPr>
        <p:spPr>
          <a:xfrm>
            <a:off x="6627908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0" name="object 3250"/>
          <p:cNvSpPr/>
          <p:nvPr/>
        </p:nvSpPr>
        <p:spPr>
          <a:xfrm>
            <a:off x="6627908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1" name="object 3251"/>
          <p:cNvSpPr/>
          <p:nvPr/>
        </p:nvSpPr>
        <p:spPr>
          <a:xfrm>
            <a:off x="6632582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2" name="object 3252"/>
          <p:cNvSpPr/>
          <p:nvPr/>
        </p:nvSpPr>
        <p:spPr>
          <a:xfrm>
            <a:off x="6674658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3" name="object 3253"/>
          <p:cNvSpPr/>
          <p:nvPr/>
        </p:nvSpPr>
        <p:spPr>
          <a:xfrm>
            <a:off x="6674658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4" name="object 3254"/>
          <p:cNvSpPr/>
          <p:nvPr/>
        </p:nvSpPr>
        <p:spPr>
          <a:xfrm>
            <a:off x="6675696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5" name="object 3255"/>
          <p:cNvSpPr/>
          <p:nvPr/>
        </p:nvSpPr>
        <p:spPr>
          <a:xfrm>
            <a:off x="6675696" y="5359073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6" name="object 3256"/>
          <p:cNvSpPr/>
          <p:nvPr/>
        </p:nvSpPr>
        <p:spPr>
          <a:xfrm>
            <a:off x="6679851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7" name="object 3257"/>
          <p:cNvSpPr/>
          <p:nvPr/>
        </p:nvSpPr>
        <p:spPr>
          <a:xfrm>
            <a:off x="6675696" y="5358554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8" name="object 3258"/>
          <p:cNvSpPr/>
          <p:nvPr/>
        </p:nvSpPr>
        <p:spPr>
          <a:xfrm>
            <a:off x="6675696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59" name="object 3259"/>
          <p:cNvSpPr/>
          <p:nvPr/>
        </p:nvSpPr>
        <p:spPr>
          <a:xfrm>
            <a:off x="6675696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0" name="object 3260"/>
          <p:cNvSpPr/>
          <p:nvPr/>
        </p:nvSpPr>
        <p:spPr>
          <a:xfrm>
            <a:off x="6679851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1" name="object 3261"/>
          <p:cNvSpPr/>
          <p:nvPr/>
        </p:nvSpPr>
        <p:spPr>
          <a:xfrm>
            <a:off x="6674658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2" name="object 3262"/>
          <p:cNvSpPr/>
          <p:nvPr/>
        </p:nvSpPr>
        <p:spPr>
          <a:xfrm>
            <a:off x="6674657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3" name="object 3263"/>
          <p:cNvSpPr/>
          <p:nvPr/>
        </p:nvSpPr>
        <p:spPr>
          <a:xfrm>
            <a:off x="6668943" y="5362709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4" name="object 3264"/>
          <p:cNvSpPr/>
          <p:nvPr/>
        </p:nvSpPr>
        <p:spPr>
          <a:xfrm>
            <a:off x="6668943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5" name="object 3265"/>
          <p:cNvSpPr/>
          <p:nvPr/>
        </p:nvSpPr>
        <p:spPr>
          <a:xfrm>
            <a:off x="6668944" y="5363229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6" name="object 3266"/>
          <p:cNvSpPr/>
          <p:nvPr/>
        </p:nvSpPr>
        <p:spPr>
          <a:xfrm>
            <a:off x="6996192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7" name="object 3267"/>
          <p:cNvSpPr/>
          <p:nvPr/>
        </p:nvSpPr>
        <p:spPr>
          <a:xfrm>
            <a:off x="7002425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8" name="object 3268"/>
          <p:cNvSpPr/>
          <p:nvPr/>
        </p:nvSpPr>
        <p:spPr>
          <a:xfrm>
            <a:off x="6997230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69" name="object 3269"/>
          <p:cNvSpPr/>
          <p:nvPr/>
        </p:nvSpPr>
        <p:spPr>
          <a:xfrm>
            <a:off x="6996970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0" name="object 3270"/>
          <p:cNvSpPr/>
          <p:nvPr/>
        </p:nvSpPr>
        <p:spPr>
          <a:xfrm>
            <a:off x="6992036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1" name="object 3271"/>
          <p:cNvSpPr/>
          <p:nvPr/>
        </p:nvSpPr>
        <p:spPr>
          <a:xfrm>
            <a:off x="6992036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2" name="object 3272"/>
          <p:cNvSpPr/>
          <p:nvPr/>
        </p:nvSpPr>
        <p:spPr>
          <a:xfrm>
            <a:off x="6992036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3" name="object 3273"/>
          <p:cNvSpPr/>
          <p:nvPr/>
        </p:nvSpPr>
        <p:spPr>
          <a:xfrm>
            <a:off x="6996191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4" name="object 3274"/>
          <p:cNvSpPr/>
          <p:nvPr/>
        </p:nvSpPr>
        <p:spPr>
          <a:xfrm>
            <a:off x="6991516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5" name="object 3275"/>
          <p:cNvSpPr/>
          <p:nvPr/>
        </p:nvSpPr>
        <p:spPr>
          <a:xfrm>
            <a:off x="6991516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6" name="object 3276"/>
          <p:cNvSpPr/>
          <p:nvPr/>
        </p:nvSpPr>
        <p:spPr>
          <a:xfrm>
            <a:off x="6991516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7" name="object 3277"/>
          <p:cNvSpPr/>
          <p:nvPr/>
        </p:nvSpPr>
        <p:spPr>
          <a:xfrm>
            <a:off x="6996191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8" name="object 3278"/>
          <p:cNvSpPr/>
          <p:nvPr/>
        </p:nvSpPr>
        <p:spPr>
          <a:xfrm>
            <a:off x="7038785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79" name="object 3279"/>
          <p:cNvSpPr/>
          <p:nvPr/>
        </p:nvSpPr>
        <p:spPr>
          <a:xfrm>
            <a:off x="7038785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4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0" name="object 3280"/>
          <p:cNvSpPr/>
          <p:nvPr/>
        </p:nvSpPr>
        <p:spPr>
          <a:xfrm>
            <a:off x="7039305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1" name="object 3281"/>
          <p:cNvSpPr/>
          <p:nvPr/>
        </p:nvSpPr>
        <p:spPr>
          <a:xfrm>
            <a:off x="7039305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2" name="object 3282"/>
          <p:cNvSpPr/>
          <p:nvPr/>
        </p:nvSpPr>
        <p:spPr>
          <a:xfrm>
            <a:off x="7043980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3" name="object 3283"/>
          <p:cNvSpPr/>
          <p:nvPr/>
        </p:nvSpPr>
        <p:spPr>
          <a:xfrm>
            <a:off x="7039305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4" name="object 3284"/>
          <p:cNvSpPr/>
          <p:nvPr/>
        </p:nvSpPr>
        <p:spPr>
          <a:xfrm>
            <a:off x="7039305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5" name="object 3285"/>
          <p:cNvSpPr/>
          <p:nvPr/>
        </p:nvSpPr>
        <p:spPr>
          <a:xfrm>
            <a:off x="7039305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6" name="object 3286"/>
          <p:cNvSpPr/>
          <p:nvPr/>
        </p:nvSpPr>
        <p:spPr>
          <a:xfrm>
            <a:off x="7043460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7" name="object 3287"/>
          <p:cNvSpPr/>
          <p:nvPr/>
        </p:nvSpPr>
        <p:spPr>
          <a:xfrm>
            <a:off x="7038266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8" name="object 3288"/>
          <p:cNvSpPr/>
          <p:nvPr/>
        </p:nvSpPr>
        <p:spPr>
          <a:xfrm>
            <a:off x="7038526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89" name="object 3289"/>
          <p:cNvSpPr/>
          <p:nvPr/>
        </p:nvSpPr>
        <p:spPr>
          <a:xfrm>
            <a:off x="7033072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0" name="object 3290"/>
          <p:cNvSpPr/>
          <p:nvPr/>
        </p:nvSpPr>
        <p:spPr>
          <a:xfrm>
            <a:off x="7033072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1" name="object 3291"/>
          <p:cNvSpPr/>
          <p:nvPr/>
        </p:nvSpPr>
        <p:spPr>
          <a:xfrm>
            <a:off x="7033072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2" name="object 3292"/>
          <p:cNvSpPr/>
          <p:nvPr/>
        </p:nvSpPr>
        <p:spPr>
          <a:xfrm>
            <a:off x="7359800" y="5363229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3" name="object 3293"/>
          <p:cNvSpPr/>
          <p:nvPr/>
        </p:nvSpPr>
        <p:spPr>
          <a:xfrm>
            <a:off x="7366553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4" name="object 3294"/>
          <p:cNvSpPr/>
          <p:nvPr/>
        </p:nvSpPr>
        <p:spPr>
          <a:xfrm>
            <a:off x="7360839" y="5362709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5" name="object 3295"/>
          <p:cNvSpPr/>
          <p:nvPr/>
        </p:nvSpPr>
        <p:spPr>
          <a:xfrm>
            <a:off x="7360839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6" name="object 3296"/>
          <p:cNvSpPr/>
          <p:nvPr/>
        </p:nvSpPr>
        <p:spPr>
          <a:xfrm>
            <a:off x="7355645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7" name="object 3297"/>
          <p:cNvSpPr/>
          <p:nvPr/>
        </p:nvSpPr>
        <p:spPr>
          <a:xfrm>
            <a:off x="7355645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8" name="object 3298"/>
          <p:cNvSpPr/>
          <p:nvPr/>
        </p:nvSpPr>
        <p:spPr>
          <a:xfrm>
            <a:off x="7355645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299" name="object 3299"/>
          <p:cNvSpPr/>
          <p:nvPr/>
        </p:nvSpPr>
        <p:spPr>
          <a:xfrm>
            <a:off x="7359800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0" name="object 3300"/>
          <p:cNvSpPr/>
          <p:nvPr/>
        </p:nvSpPr>
        <p:spPr>
          <a:xfrm>
            <a:off x="7355125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1" name="object 3301"/>
          <p:cNvSpPr/>
          <p:nvPr/>
        </p:nvSpPr>
        <p:spPr>
          <a:xfrm>
            <a:off x="7355126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2" name="object 3302"/>
          <p:cNvSpPr/>
          <p:nvPr/>
        </p:nvSpPr>
        <p:spPr>
          <a:xfrm>
            <a:off x="7355125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3" name="object 3303"/>
          <p:cNvSpPr/>
          <p:nvPr/>
        </p:nvSpPr>
        <p:spPr>
          <a:xfrm>
            <a:off x="7359800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4" name="object 3304"/>
          <p:cNvSpPr/>
          <p:nvPr/>
        </p:nvSpPr>
        <p:spPr>
          <a:xfrm>
            <a:off x="7402394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5" name="object 3305"/>
          <p:cNvSpPr/>
          <p:nvPr/>
        </p:nvSpPr>
        <p:spPr>
          <a:xfrm>
            <a:off x="7402394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6" name="object 3306"/>
          <p:cNvSpPr/>
          <p:nvPr/>
        </p:nvSpPr>
        <p:spPr>
          <a:xfrm>
            <a:off x="7402914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7" name="object 3307"/>
          <p:cNvSpPr/>
          <p:nvPr/>
        </p:nvSpPr>
        <p:spPr>
          <a:xfrm>
            <a:off x="7402914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8" name="object 3308"/>
          <p:cNvSpPr/>
          <p:nvPr/>
        </p:nvSpPr>
        <p:spPr>
          <a:xfrm>
            <a:off x="7407589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09" name="object 3309"/>
          <p:cNvSpPr/>
          <p:nvPr/>
        </p:nvSpPr>
        <p:spPr>
          <a:xfrm>
            <a:off x="7402914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0" name="object 3310"/>
          <p:cNvSpPr/>
          <p:nvPr/>
        </p:nvSpPr>
        <p:spPr>
          <a:xfrm>
            <a:off x="7402914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1" name="object 3311"/>
          <p:cNvSpPr/>
          <p:nvPr/>
        </p:nvSpPr>
        <p:spPr>
          <a:xfrm>
            <a:off x="7402914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2" name="object 3312"/>
          <p:cNvSpPr/>
          <p:nvPr/>
        </p:nvSpPr>
        <p:spPr>
          <a:xfrm>
            <a:off x="7407069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3" name="object 3313"/>
          <p:cNvSpPr/>
          <p:nvPr/>
        </p:nvSpPr>
        <p:spPr>
          <a:xfrm>
            <a:off x="7401875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4" name="object 3314"/>
          <p:cNvSpPr/>
          <p:nvPr/>
        </p:nvSpPr>
        <p:spPr>
          <a:xfrm>
            <a:off x="7402134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5" name="object 3315"/>
          <p:cNvSpPr/>
          <p:nvPr/>
        </p:nvSpPr>
        <p:spPr>
          <a:xfrm>
            <a:off x="7396681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6" name="object 3316"/>
          <p:cNvSpPr/>
          <p:nvPr/>
        </p:nvSpPr>
        <p:spPr>
          <a:xfrm>
            <a:off x="7396681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7" name="object 3317"/>
          <p:cNvSpPr/>
          <p:nvPr/>
        </p:nvSpPr>
        <p:spPr>
          <a:xfrm>
            <a:off x="7396681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8" name="object 3318"/>
          <p:cNvSpPr/>
          <p:nvPr/>
        </p:nvSpPr>
        <p:spPr>
          <a:xfrm>
            <a:off x="7723928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19" name="object 3319"/>
          <p:cNvSpPr/>
          <p:nvPr/>
        </p:nvSpPr>
        <p:spPr>
          <a:xfrm>
            <a:off x="7730162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0" name="object 3320"/>
          <p:cNvSpPr/>
          <p:nvPr/>
        </p:nvSpPr>
        <p:spPr>
          <a:xfrm>
            <a:off x="7724967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1" name="object 3321"/>
          <p:cNvSpPr/>
          <p:nvPr/>
        </p:nvSpPr>
        <p:spPr>
          <a:xfrm>
            <a:off x="7724707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2" name="object 3322"/>
          <p:cNvSpPr/>
          <p:nvPr/>
        </p:nvSpPr>
        <p:spPr>
          <a:xfrm>
            <a:off x="7719253" y="5355956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3" name="object 3323"/>
          <p:cNvSpPr/>
          <p:nvPr/>
        </p:nvSpPr>
        <p:spPr>
          <a:xfrm>
            <a:off x="7719253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4" name="object 3324"/>
          <p:cNvSpPr/>
          <p:nvPr/>
        </p:nvSpPr>
        <p:spPr>
          <a:xfrm>
            <a:off x="7719253" y="5356476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5" name="object 3325"/>
          <p:cNvSpPr/>
          <p:nvPr/>
        </p:nvSpPr>
        <p:spPr>
          <a:xfrm>
            <a:off x="7723928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6" name="object 3326"/>
          <p:cNvSpPr/>
          <p:nvPr/>
        </p:nvSpPr>
        <p:spPr>
          <a:xfrm>
            <a:off x="7719253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7" name="object 3327"/>
          <p:cNvSpPr/>
          <p:nvPr/>
        </p:nvSpPr>
        <p:spPr>
          <a:xfrm>
            <a:off x="7719253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8" name="object 3328"/>
          <p:cNvSpPr/>
          <p:nvPr/>
        </p:nvSpPr>
        <p:spPr>
          <a:xfrm>
            <a:off x="7719253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29" name="object 3329"/>
          <p:cNvSpPr/>
          <p:nvPr/>
        </p:nvSpPr>
        <p:spPr>
          <a:xfrm>
            <a:off x="7723928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0" name="object 3330"/>
          <p:cNvSpPr/>
          <p:nvPr/>
        </p:nvSpPr>
        <p:spPr>
          <a:xfrm>
            <a:off x="7766003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1" name="object 3331"/>
          <p:cNvSpPr/>
          <p:nvPr/>
        </p:nvSpPr>
        <p:spPr>
          <a:xfrm>
            <a:off x="7766003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2" name="object 3332"/>
          <p:cNvSpPr/>
          <p:nvPr/>
        </p:nvSpPr>
        <p:spPr>
          <a:xfrm>
            <a:off x="7766522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3" name="object 3333"/>
          <p:cNvSpPr/>
          <p:nvPr/>
        </p:nvSpPr>
        <p:spPr>
          <a:xfrm>
            <a:off x="7766522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4" name="object 3334"/>
          <p:cNvSpPr/>
          <p:nvPr/>
        </p:nvSpPr>
        <p:spPr>
          <a:xfrm>
            <a:off x="7771198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5" name="object 3335"/>
          <p:cNvSpPr/>
          <p:nvPr/>
        </p:nvSpPr>
        <p:spPr>
          <a:xfrm>
            <a:off x="7766522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6" name="object 3336"/>
          <p:cNvSpPr/>
          <p:nvPr/>
        </p:nvSpPr>
        <p:spPr>
          <a:xfrm>
            <a:off x="7766522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7" name="object 3337"/>
          <p:cNvSpPr/>
          <p:nvPr/>
        </p:nvSpPr>
        <p:spPr>
          <a:xfrm>
            <a:off x="7766523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8" name="object 3338"/>
          <p:cNvSpPr/>
          <p:nvPr/>
        </p:nvSpPr>
        <p:spPr>
          <a:xfrm>
            <a:off x="7770678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39" name="object 3339"/>
          <p:cNvSpPr/>
          <p:nvPr/>
        </p:nvSpPr>
        <p:spPr>
          <a:xfrm>
            <a:off x="7765483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0" name="object 3340"/>
          <p:cNvSpPr/>
          <p:nvPr/>
        </p:nvSpPr>
        <p:spPr>
          <a:xfrm>
            <a:off x="7765743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1" name="object 3341"/>
          <p:cNvSpPr/>
          <p:nvPr/>
        </p:nvSpPr>
        <p:spPr>
          <a:xfrm>
            <a:off x="7760289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2" name="object 3342"/>
          <p:cNvSpPr/>
          <p:nvPr/>
        </p:nvSpPr>
        <p:spPr>
          <a:xfrm>
            <a:off x="7760289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3" name="object 3343"/>
          <p:cNvSpPr/>
          <p:nvPr/>
        </p:nvSpPr>
        <p:spPr>
          <a:xfrm>
            <a:off x="7760289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4" name="object 3344"/>
          <p:cNvSpPr/>
          <p:nvPr/>
        </p:nvSpPr>
        <p:spPr>
          <a:xfrm>
            <a:off x="8087538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5" name="object 3345"/>
          <p:cNvSpPr/>
          <p:nvPr/>
        </p:nvSpPr>
        <p:spPr>
          <a:xfrm>
            <a:off x="8093771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6" name="object 3346"/>
          <p:cNvSpPr/>
          <p:nvPr/>
        </p:nvSpPr>
        <p:spPr>
          <a:xfrm>
            <a:off x="8088576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7" name="object 3347"/>
          <p:cNvSpPr/>
          <p:nvPr/>
        </p:nvSpPr>
        <p:spPr>
          <a:xfrm>
            <a:off x="8088316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8" name="object 3348"/>
          <p:cNvSpPr/>
          <p:nvPr/>
        </p:nvSpPr>
        <p:spPr>
          <a:xfrm>
            <a:off x="8083381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49" name="object 3349"/>
          <p:cNvSpPr/>
          <p:nvPr/>
        </p:nvSpPr>
        <p:spPr>
          <a:xfrm>
            <a:off x="8083381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0" name="object 3350"/>
          <p:cNvSpPr/>
          <p:nvPr/>
        </p:nvSpPr>
        <p:spPr>
          <a:xfrm>
            <a:off x="8083382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1" name="object 3351"/>
          <p:cNvSpPr/>
          <p:nvPr/>
        </p:nvSpPr>
        <p:spPr>
          <a:xfrm>
            <a:off x="8087537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2" name="object 3352"/>
          <p:cNvSpPr/>
          <p:nvPr/>
        </p:nvSpPr>
        <p:spPr>
          <a:xfrm>
            <a:off x="8082862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3" name="object 3353"/>
          <p:cNvSpPr/>
          <p:nvPr/>
        </p:nvSpPr>
        <p:spPr>
          <a:xfrm>
            <a:off x="8082862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4" name="object 3354"/>
          <p:cNvSpPr/>
          <p:nvPr/>
        </p:nvSpPr>
        <p:spPr>
          <a:xfrm>
            <a:off x="8082862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5" name="object 3355"/>
          <p:cNvSpPr/>
          <p:nvPr/>
        </p:nvSpPr>
        <p:spPr>
          <a:xfrm>
            <a:off x="8087537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6" name="object 3356"/>
          <p:cNvSpPr/>
          <p:nvPr/>
        </p:nvSpPr>
        <p:spPr>
          <a:xfrm>
            <a:off x="8129612" y="535699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7" name="object 3357"/>
          <p:cNvSpPr/>
          <p:nvPr/>
        </p:nvSpPr>
        <p:spPr>
          <a:xfrm>
            <a:off x="8129612" y="5357515"/>
            <a:ext cx="322316" cy="0"/>
          </a:xfrm>
          <a:custGeom>
            <a:avLst/>
            <a:gdLst/>
            <a:ahLst/>
            <a:cxnLst/>
            <a:rect l="l" t="t" r="r" b="b"/>
            <a:pathLst>
              <a:path w="611505">
                <a:moveTo>
                  <a:pt x="0" y="0"/>
                </a:moveTo>
                <a:lnTo>
                  <a:pt x="6110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8" name="object 3358"/>
          <p:cNvSpPr/>
          <p:nvPr/>
        </p:nvSpPr>
        <p:spPr>
          <a:xfrm>
            <a:off x="8130650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59" name="object 3359"/>
          <p:cNvSpPr/>
          <p:nvPr/>
        </p:nvSpPr>
        <p:spPr>
          <a:xfrm>
            <a:off x="8130651" y="5359073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0" name="object 3360"/>
          <p:cNvSpPr/>
          <p:nvPr/>
        </p:nvSpPr>
        <p:spPr>
          <a:xfrm>
            <a:off x="8134807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1" name="object 3361"/>
          <p:cNvSpPr/>
          <p:nvPr/>
        </p:nvSpPr>
        <p:spPr>
          <a:xfrm>
            <a:off x="8130651" y="5358554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2" name="object 3362"/>
          <p:cNvSpPr/>
          <p:nvPr/>
        </p:nvSpPr>
        <p:spPr>
          <a:xfrm>
            <a:off x="8130650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3" name="object 3363"/>
          <p:cNvSpPr/>
          <p:nvPr/>
        </p:nvSpPr>
        <p:spPr>
          <a:xfrm>
            <a:off x="8130651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4" name="object 3364"/>
          <p:cNvSpPr/>
          <p:nvPr/>
        </p:nvSpPr>
        <p:spPr>
          <a:xfrm>
            <a:off x="8134807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5" name="object 3365"/>
          <p:cNvSpPr/>
          <p:nvPr/>
        </p:nvSpPr>
        <p:spPr>
          <a:xfrm>
            <a:off x="8129092" y="5355956"/>
            <a:ext cx="6025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10840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6" name="object 3366"/>
          <p:cNvSpPr/>
          <p:nvPr/>
        </p:nvSpPr>
        <p:spPr>
          <a:xfrm>
            <a:off x="8129352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7" name="object 3367"/>
          <p:cNvSpPr/>
          <p:nvPr/>
        </p:nvSpPr>
        <p:spPr>
          <a:xfrm>
            <a:off x="8123897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8" name="object 3368"/>
          <p:cNvSpPr/>
          <p:nvPr/>
        </p:nvSpPr>
        <p:spPr>
          <a:xfrm>
            <a:off x="8123897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69" name="object 3369"/>
          <p:cNvSpPr/>
          <p:nvPr/>
        </p:nvSpPr>
        <p:spPr>
          <a:xfrm>
            <a:off x="8123898" y="5363229"/>
            <a:ext cx="7029" cy="0"/>
          </a:xfrm>
          <a:custGeom>
            <a:avLst/>
            <a:gdLst/>
            <a:ahLst/>
            <a:cxnLst/>
            <a:rect l="l" t="t" r="r" b="b"/>
            <a:pathLst>
              <a:path w="13334">
                <a:moveTo>
                  <a:pt x="0" y="0"/>
                </a:moveTo>
                <a:lnTo>
                  <a:pt x="1281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0" name="object 3370"/>
          <p:cNvSpPr/>
          <p:nvPr/>
        </p:nvSpPr>
        <p:spPr>
          <a:xfrm>
            <a:off x="8451146" y="5363229"/>
            <a:ext cx="6359" cy="0"/>
          </a:xfrm>
          <a:custGeom>
            <a:avLst/>
            <a:gdLst/>
            <a:ahLst/>
            <a:cxnLst/>
            <a:rect l="l" t="t" r="r" b="b"/>
            <a:pathLst>
              <a:path w="12065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1" name="object 3371"/>
          <p:cNvSpPr/>
          <p:nvPr/>
        </p:nvSpPr>
        <p:spPr>
          <a:xfrm>
            <a:off x="8457379" y="5362709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2" name="object 3372"/>
          <p:cNvSpPr/>
          <p:nvPr/>
        </p:nvSpPr>
        <p:spPr>
          <a:xfrm>
            <a:off x="8452185" y="5362709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3" name="object 3373"/>
          <p:cNvSpPr/>
          <p:nvPr/>
        </p:nvSpPr>
        <p:spPr>
          <a:xfrm>
            <a:off x="8451925" y="5355957"/>
            <a:ext cx="0" cy="7029"/>
          </a:xfrm>
          <a:custGeom>
            <a:avLst/>
            <a:gdLst/>
            <a:ahLst/>
            <a:cxnLst/>
            <a:rect l="l" t="t" r="r" b="b"/>
            <a:pathLst>
              <a:path h="13334">
                <a:moveTo>
                  <a:pt x="0" y="0"/>
                </a:moveTo>
                <a:lnTo>
                  <a:pt x="0" y="1281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4" name="object 3374"/>
          <p:cNvSpPr/>
          <p:nvPr/>
        </p:nvSpPr>
        <p:spPr>
          <a:xfrm>
            <a:off x="8446990" y="5355956"/>
            <a:ext cx="5355" cy="0"/>
          </a:xfrm>
          <a:custGeom>
            <a:avLst/>
            <a:gdLst/>
            <a:ahLst/>
            <a:cxnLst/>
            <a:rect l="l" t="t" r="r" b="b"/>
            <a:pathLst>
              <a:path w="10159">
                <a:moveTo>
                  <a:pt x="985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5" name="object 3375"/>
          <p:cNvSpPr/>
          <p:nvPr/>
        </p:nvSpPr>
        <p:spPr>
          <a:xfrm>
            <a:off x="8446990" y="5355956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6" name="object 3376"/>
          <p:cNvSpPr/>
          <p:nvPr/>
        </p:nvSpPr>
        <p:spPr>
          <a:xfrm>
            <a:off x="8446991" y="5356476"/>
            <a:ext cx="4351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7" name="object 3377"/>
          <p:cNvSpPr/>
          <p:nvPr/>
        </p:nvSpPr>
        <p:spPr>
          <a:xfrm>
            <a:off x="8451146" y="5356476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1970" y="1970"/>
                </a:moveTo>
                <a:lnTo>
                  <a:pt x="1970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8" name="object 3378"/>
          <p:cNvSpPr/>
          <p:nvPr/>
        </p:nvSpPr>
        <p:spPr>
          <a:xfrm>
            <a:off x="8446471" y="5358554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886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79" name="object 3379"/>
          <p:cNvSpPr/>
          <p:nvPr/>
        </p:nvSpPr>
        <p:spPr>
          <a:xfrm>
            <a:off x="8446471" y="5358554"/>
            <a:ext cx="0" cy="669"/>
          </a:xfrm>
          <a:custGeom>
            <a:avLst/>
            <a:gdLst/>
            <a:ahLst/>
            <a:cxnLst/>
            <a:rect l="l" t="t" r="r" b="b"/>
            <a:pathLst>
              <a:path h="1270">
                <a:moveTo>
                  <a:pt x="-1970" y="492"/>
                </a:moveTo>
                <a:lnTo>
                  <a:pt x="1970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0" name="object 3380"/>
          <p:cNvSpPr/>
          <p:nvPr/>
        </p:nvSpPr>
        <p:spPr>
          <a:xfrm>
            <a:off x="8446471" y="5359073"/>
            <a:ext cx="4686" cy="0"/>
          </a:xfrm>
          <a:custGeom>
            <a:avLst/>
            <a:gdLst/>
            <a:ahLst/>
            <a:cxnLst/>
            <a:rect l="l" t="t" r="r" b="b"/>
            <a:pathLst>
              <a:path w="8890">
                <a:moveTo>
                  <a:pt x="0" y="0"/>
                </a:moveTo>
                <a:lnTo>
                  <a:pt x="886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1" name="object 3381"/>
          <p:cNvSpPr/>
          <p:nvPr/>
        </p:nvSpPr>
        <p:spPr>
          <a:xfrm>
            <a:off x="8451146" y="5359074"/>
            <a:ext cx="0" cy="4351"/>
          </a:xfrm>
          <a:custGeom>
            <a:avLst/>
            <a:gdLst/>
            <a:ahLst/>
            <a:cxnLst/>
            <a:rect l="l" t="t" r="r" b="b"/>
            <a:pathLst>
              <a:path h="8254">
                <a:moveTo>
                  <a:pt x="-1970" y="3941"/>
                </a:moveTo>
                <a:lnTo>
                  <a:pt x="1970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2" name="object 3382"/>
          <p:cNvSpPr/>
          <p:nvPr/>
        </p:nvSpPr>
        <p:spPr>
          <a:xfrm>
            <a:off x="1904110" y="2189963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6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3" name="object 3383"/>
          <p:cNvSpPr/>
          <p:nvPr/>
        </p:nvSpPr>
        <p:spPr>
          <a:xfrm>
            <a:off x="1904111" y="2194638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0" y="0"/>
                </a:moveTo>
                <a:lnTo>
                  <a:pt x="66520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4" name="object 3384"/>
          <p:cNvSpPr/>
          <p:nvPr/>
        </p:nvSpPr>
        <p:spPr>
          <a:xfrm>
            <a:off x="2254733" y="2189963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886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5" name="object 3385"/>
          <p:cNvSpPr/>
          <p:nvPr/>
        </p:nvSpPr>
        <p:spPr>
          <a:xfrm>
            <a:off x="1904111" y="2189963"/>
            <a:ext cx="350765" cy="0"/>
          </a:xfrm>
          <a:custGeom>
            <a:avLst/>
            <a:gdLst/>
            <a:ahLst/>
            <a:cxnLst/>
            <a:rect l="l" t="t" r="r" b="b"/>
            <a:pathLst>
              <a:path w="665480">
                <a:moveTo>
                  <a:pt x="665209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6" name="object 3386"/>
          <p:cNvSpPr/>
          <p:nvPr/>
        </p:nvSpPr>
        <p:spPr>
          <a:xfrm>
            <a:off x="3430748" y="2476695"/>
            <a:ext cx="48866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92636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7" name="object 3387"/>
          <p:cNvSpPr/>
          <p:nvPr/>
        </p:nvSpPr>
        <p:spPr>
          <a:xfrm>
            <a:off x="3430748" y="2470461"/>
            <a:ext cx="48866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636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8" name="object 3388"/>
          <p:cNvSpPr/>
          <p:nvPr/>
        </p:nvSpPr>
        <p:spPr>
          <a:xfrm>
            <a:off x="3035973" y="2376443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37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89" name="object 3389"/>
          <p:cNvSpPr/>
          <p:nvPr/>
        </p:nvSpPr>
        <p:spPr>
          <a:xfrm>
            <a:off x="3034415" y="2376442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0" name="object 3390"/>
          <p:cNvSpPr/>
          <p:nvPr/>
        </p:nvSpPr>
        <p:spPr>
          <a:xfrm>
            <a:off x="3034415" y="2376443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37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1" name="object 3391"/>
          <p:cNvSpPr/>
          <p:nvPr/>
        </p:nvSpPr>
        <p:spPr>
          <a:xfrm>
            <a:off x="3034415" y="2434619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2" name="object 3392"/>
          <p:cNvSpPr/>
          <p:nvPr/>
        </p:nvSpPr>
        <p:spPr>
          <a:xfrm>
            <a:off x="3035973" y="2314629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37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3" name="object 3393"/>
          <p:cNvSpPr/>
          <p:nvPr/>
        </p:nvSpPr>
        <p:spPr>
          <a:xfrm>
            <a:off x="3034415" y="2314629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4" name="object 3394"/>
          <p:cNvSpPr/>
          <p:nvPr/>
        </p:nvSpPr>
        <p:spPr>
          <a:xfrm>
            <a:off x="3034415" y="2314629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37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5" name="object 3395"/>
          <p:cNvSpPr/>
          <p:nvPr/>
        </p:nvSpPr>
        <p:spPr>
          <a:xfrm>
            <a:off x="3034415" y="2372806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6" name="object 3396"/>
          <p:cNvSpPr/>
          <p:nvPr/>
        </p:nvSpPr>
        <p:spPr>
          <a:xfrm>
            <a:off x="3035973" y="2252815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7" name="object 3397"/>
          <p:cNvSpPr/>
          <p:nvPr/>
        </p:nvSpPr>
        <p:spPr>
          <a:xfrm>
            <a:off x="3034415" y="2252815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8" name="object 3398"/>
          <p:cNvSpPr/>
          <p:nvPr/>
        </p:nvSpPr>
        <p:spPr>
          <a:xfrm>
            <a:off x="3034415" y="2252815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399" name="object 3399"/>
          <p:cNvSpPr/>
          <p:nvPr/>
        </p:nvSpPr>
        <p:spPr>
          <a:xfrm>
            <a:off x="3034415" y="2311512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0" name="object 3400"/>
          <p:cNvSpPr/>
          <p:nvPr/>
        </p:nvSpPr>
        <p:spPr>
          <a:xfrm>
            <a:off x="3035973" y="2191522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37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1" name="object 3401"/>
          <p:cNvSpPr/>
          <p:nvPr/>
        </p:nvSpPr>
        <p:spPr>
          <a:xfrm>
            <a:off x="3034415" y="2191521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2" name="object 3402"/>
          <p:cNvSpPr/>
          <p:nvPr/>
        </p:nvSpPr>
        <p:spPr>
          <a:xfrm>
            <a:off x="3034415" y="2191522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37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3" name="object 3403"/>
          <p:cNvSpPr/>
          <p:nvPr/>
        </p:nvSpPr>
        <p:spPr>
          <a:xfrm>
            <a:off x="3034415" y="2249699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4" name="object 3404"/>
          <p:cNvSpPr/>
          <p:nvPr/>
        </p:nvSpPr>
        <p:spPr>
          <a:xfrm>
            <a:off x="3035973" y="2129708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37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5" name="object 3405"/>
          <p:cNvSpPr/>
          <p:nvPr/>
        </p:nvSpPr>
        <p:spPr>
          <a:xfrm>
            <a:off x="3034415" y="2129708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6" name="object 3406"/>
          <p:cNvSpPr/>
          <p:nvPr/>
        </p:nvSpPr>
        <p:spPr>
          <a:xfrm>
            <a:off x="3034415" y="2129708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37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7" name="object 3407"/>
          <p:cNvSpPr/>
          <p:nvPr/>
        </p:nvSpPr>
        <p:spPr>
          <a:xfrm>
            <a:off x="3034415" y="2187885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8" name="object 3408"/>
          <p:cNvSpPr/>
          <p:nvPr/>
        </p:nvSpPr>
        <p:spPr>
          <a:xfrm>
            <a:off x="3035973" y="2067894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09" name="object 3409"/>
          <p:cNvSpPr/>
          <p:nvPr/>
        </p:nvSpPr>
        <p:spPr>
          <a:xfrm>
            <a:off x="3034415" y="2067894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0" name="object 3410"/>
          <p:cNvSpPr/>
          <p:nvPr/>
        </p:nvSpPr>
        <p:spPr>
          <a:xfrm>
            <a:off x="3034415" y="2067894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1" name="object 3411"/>
          <p:cNvSpPr/>
          <p:nvPr/>
        </p:nvSpPr>
        <p:spPr>
          <a:xfrm>
            <a:off x="3034415" y="2126591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2" name="object 3412"/>
          <p:cNvSpPr/>
          <p:nvPr/>
        </p:nvSpPr>
        <p:spPr>
          <a:xfrm>
            <a:off x="3035973" y="2006081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3" name="object 3413"/>
          <p:cNvSpPr/>
          <p:nvPr/>
        </p:nvSpPr>
        <p:spPr>
          <a:xfrm>
            <a:off x="3034415" y="2006081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4" name="object 3414"/>
          <p:cNvSpPr/>
          <p:nvPr/>
        </p:nvSpPr>
        <p:spPr>
          <a:xfrm>
            <a:off x="3034415" y="2006081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5" name="object 3415"/>
          <p:cNvSpPr/>
          <p:nvPr/>
        </p:nvSpPr>
        <p:spPr>
          <a:xfrm>
            <a:off x="3034415" y="2064778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6" name="object 3416"/>
          <p:cNvSpPr/>
          <p:nvPr/>
        </p:nvSpPr>
        <p:spPr>
          <a:xfrm>
            <a:off x="3033895" y="1532351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7" name="object 3417"/>
          <p:cNvSpPr/>
          <p:nvPr/>
        </p:nvSpPr>
        <p:spPr>
          <a:xfrm>
            <a:off x="3033895" y="1535987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8" name="object 3418"/>
          <p:cNvSpPr/>
          <p:nvPr/>
        </p:nvSpPr>
        <p:spPr>
          <a:xfrm>
            <a:off x="3033895" y="2434619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19" name="object 3419"/>
          <p:cNvSpPr/>
          <p:nvPr/>
        </p:nvSpPr>
        <p:spPr>
          <a:xfrm>
            <a:off x="3033895" y="2437737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0" name="object 3420"/>
          <p:cNvSpPr/>
          <p:nvPr/>
        </p:nvSpPr>
        <p:spPr>
          <a:xfrm>
            <a:off x="3040128" y="1879858"/>
            <a:ext cx="0" cy="557945"/>
          </a:xfrm>
          <a:custGeom>
            <a:avLst/>
            <a:gdLst/>
            <a:ahLst/>
            <a:cxnLst/>
            <a:rect l="l" t="t" r="r" b="b"/>
            <a:pathLst>
              <a:path h="1058545">
                <a:moveTo>
                  <a:pt x="0" y="0"/>
                </a:moveTo>
                <a:lnTo>
                  <a:pt x="0" y="1058419"/>
                </a:lnTo>
              </a:path>
            </a:pathLst>
          </a:custGeom>
          <a:ln w="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1" name="object 3421"/>
          <p:cNvSpPr/>
          <p:nvPr/>
        </p:nvSpPr>
        <p:spPr>
          <a:xfrm>
            <a:off x="3033895" y="1879858"/>
            <a:ext cx="0" cy="557945"/>
          </a:xfrm>
          <a:custGeom>
            <a:avLst/>
            <a:gdLst/>
            <a:ahLst/>
            <a:cxnLst/>
            <a:rect l="l" t="t" r="r" b="b"/>
            <a:pathLst>
              <a:path h="1058545">
                <a:moveTo>
                  <a:pt x="0" y="0"/>
                </a:moveTo>
                <a:lnTo>
                  <a:pt x="0" y="1058419"/>
                </a:lnTo>
              </a:path>
            </a:pathLst>
          </a:custGeom>
          <a:ln w="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2" name="object 3422"/>
          <p:cNvSpPr/>
          <p:nvPr/>
        </p:nvSpPr>
        <p:spPr>
          <a:xfrm>
            <a:off x="3033895" y="2372806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3" name="object 3423"/>
          <p:cNvSpPr/>
          <p:nvPr/>
        </p:nvSpPr>
        <p:spPr>
          <a:xfrm>
            <a:off x="3033895" y="2376442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4" name="object 3424"/>
          <p:cNvSpPr/>
          <p:nvPr/>
        </p:nvSpPr>
        <p:spPr>
          <a:xfrm>
            <a:off x="3033895" y="2311512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5" name="object 3425"/>
          <p:cNvSpPr/>
          <p:nvPr/>
        </p:nvSpPr>
        <p:spPr>
          <a:xfrm>
            <a:off x="3033895" y="2314629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6" name="object 3426"/>
          <p:cNvSpPr/>
          <p:nvPr/>
        </p:nvSpPr>
        <p:spPr>
          <a:xfrm>
            <a:off x="3033895" y="2249699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7" name="object 3427"/>
          <p:cNvSpPr/>
          <p:nvPr/>
        </p:nvSpPr>
        <p:spPr>
          <a:xfrm>
            <a:off x="3033895" y="2252815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8" name="object 3428"/>
          <p:cNvSpPr/>
          <p:nvPr/>
        </p:nvSpPr>
        <p:spPr>
          <a:xfrm>
            <a:off x="3033895" y="2187885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29" name="object 3429"/>
          <p:cNvSpPr/>
          <p:nvPr/>
        </p:nvSpPr>
        <p:spPr>
          <a:xfrm>
            <a:off x="3033895" y="2191521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0" name="object 3430"/>
          <p:cNvSpPr/>
          <p:nvPr/>
        </p:nvSpPr>
        <p:spPr>
          <a:xfrm>
            <a:off x="3033895" y="2126591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1" name="object 3431"/>
          <p:cNvSpPr/>
          <p:nvPr/>
        </p:nvSpPr>
        <p:spPr>
          <a:xfrm>
            <a:off x="3033895" y="2129708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2" name="object 3432"/>
          <p:cNvSpPr/>
          <p:nvPr/>
        </p:nvSpPr>
        <p:spPr>
          <a:xfrm>
            <a:off x="3033895" y="2064778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3" name="object 3433"/>
          <p:cNvSpPr/>
          <p:nvPr/>
        </p:nvSpPr>
        <p:spPr>
          <a:xfrm>
            <a:off x="3033895" y="2067894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4" name="object 3434"/>
          <p:cNvSpPr/>
          <p:nvPr/>
        </p:nvSpPr>
        <p:spPr>
          <a:xfrm>
            <a:off x="3055192" y="1299641"/>
            <a:ext cx="145594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938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5" name="object 3435"/>
          <p:cNvSpPr/>
          <p:nvPr/>
        </p:nvSpPr>
        <p:spPr>
          <a:xfrm>
            <a:off x="3055192" y="1291849"/>
            <a:ext cx="145594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275938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6" name="object 3436"/>
          <p:cNvSpPr/>
          <p:nvPr/>
        </p:nvSpPr>
        <p:spPr>
          <a:xfrm>
            <a:off x="3055192" y="1298602"/>
            <a:ext cx="145594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27593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7" name="object 3437"/>
          <p:cNvSpPr/>
          <p:nvPr/>
        </p:nvSpPr>
        <p:spPr>
          <a:xfrm>
            <a:off x="3200635" y="1298602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8" name="object 3438"/>
          <p:cNvSpPr/>
          <p:nvPr/>
        </p:nvSpPr>
        <p:spPr>
          <a:xfrm>
            <a:off x="3200635" y="1292888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39" name="object 3439"/>
          <p:cNvSpPr/>
          <p:nvPr/>
        </p:nvSpPr>
        <p:spPr>
          <a:xfrm>
            <a:off x="3055192" y="1292888"/>
            <a:ext cx="145594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27593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0" name="object 3440"/>
          <p:cNvSpPr/>
          <p:nvPr/>
        </p:nvSpPr>
        <p:spPr>
          <a:xfrm>
            <a:off x="3054153" y="1292888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1" name="object 3441"/>
          <p:cNvSpPr/>
          <p:nvPr/>
        </p:nvSpPr>
        <p:spPr>
          <a:xfrm>
            <a:off x="3054153" y="1292888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4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2" name="object 3442"/>
          <p:cNvSpPr/>
          <p:nvPr/>
        </p:nvSpPr>
        <p:spPr>
          <a:xfrm>
            <a:off x="3054153" y="1298602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3" name="object 3443"/>
          <p:cNvSpPr/>
          <p:nvPr/>
        </p:nvSpPr>
        <p:spPr>
          <a:xfrm>
            <a:off x="3197259" y="1184065"/>
            <a:ext cx="71163" cy="675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4" name="object 3444"/>
          <p:cNvSpPr/>
          <p:nvPr/>
        </p:nvSpPr>
        <p:spPr>
          <a:xfrm>
            <a:off x="3055192" y="1419632"/>
            <a:ext cx="207849" cy="0"/>
          </a:xfrm>
          <a:custGeom>
            <a:avLst/>
            <a:gdLst/>
            <a:ahLst/>
            <a:cxnLst/>
            <a:rect l="l" t="t" r="r" b="b"/>
            <a:pathLst>
              <a:path w="394335">
                <a:moveTo>
                  <a:pt x="0" y="0"/>
                </a:moveTo>
                <a:lnTo>
                  <a:pt x="394198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5" name="object 3445"/>
          <p:cNvSpPr/>
          <p:nvPr/>
        </p:nvSpPr>
        <p:spPr>
          <a:xfrm>
            <a:off x="3270760" y="1419632"/>
            <a:ext cx="96394" cy="0"/>
          </a:xfrm>
          <a:custGeom>
            <a:avLst/>
            <a:gdLst/>
            <a:ahLst/>
            <a:cxnLst/>
            <a:rect l="l" t="t" r="r" b="b"/>
            <a:pathLst>
              <a:path w="182879">
                <a:moveTo>
                  <a:pt x="0" y="0"/>
                </a:moveTo>
                <a:lnTo>
                  <a:pt x="182316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6" name="object 3446"/>
          <p:cNvSpPr/>
          <p:nvPr/>
        </p:nvSpPr>
        <p:spPr>
          <a:xfrm>
            <a:off x="3208427" y="1411321"/>
            <a:ext cx="16701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31634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7" name="object 3447"/>
          <p:cNvSpPr/>
          <p:nvPr/>
        </p:nvSpPr>
        <p:spPr>
          <a:xfrm>
            <a:off x="3055192" y="1411321"/>
            <a:ext cx="145594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275938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8" name="object 3448"/>
          <p:cNvSpPr/>
          <p:nvPr/>
        </p:nvSpPr>
        <p:spPr>
          <a:xfrm>
            <a:off x="3269721" y="1418593"/>
            <a:ext cx="98402" cy="0"/>
          </a:xfrm>
          <a:custGeom>
            <a:avLst/>
            <a:gdLst/>
            <a:ahLst/>
            <a:cxnLst/>
            <a:rect l="l" t="t" r="r" b="b"/>
            <a:pathLst>
              <a:path w="186689">
                <a:moveTo>
                  <a:pt x="18625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49" name="object 3449"/>
          <p:cNvSpPr/>
          <p:nvPr/>
        </p:nvSpPr>
        <p:spPr>
          <a:xfrm>
            <a:off x="3055192" y="1418593"/>
            <a:ext cx="208853" cy="0"/>
          </a:xfrm>
          <a:custGeom>
            <a:avLst/>
            <a:gdLst/>
            <a:ahLst/>
            <a:cxnLst/>
            <a:rect l="l" t="t" r="r" b="b"/>
            <a:pathLst>
              <a:path w="396239">
                <a:moveTo>
                  <a:pt x="396169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0" name="object 3450"/>
          <p:cNvSpPr/>
          <p:nvPr/>
        </p:nvSpPr>
        <p:spPr>
          <a:xfrm>
            <a:off x="3207389" y="1412360"/>
            <a:ext cx="167015" cy="0"/>
          </a:xfrm>
          <a:custGeom>
            <a:avLst/>
            <a:gdLst/>
            <a:ahLst/>
            <a:cxnLst/>
            <a:rect l="l" t="t" r="r" b="b"/>
            <a:pathLst>
              <a:path w="316864">
                <a:moveTo>
                  <a:pt x="316343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1" name="object 3451"/>
          <p:cNvSpPr/>
          <p:nvPr/>
        </p:nvSpPr>
        <p:spPr>
          <a:xfrm>
            <a:off x="3055192" y="1412360"/>
            <a:ext cx="146599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277909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2" name="object 3452"/>
          <p:cNvSpPr/>
          <p:nvPr/>
        </p:nvSpPr>
        <p:spPr>
          <a:xfrm>
            <a:off x="3054153" y="1412360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3" name="object 3453"/>
          <p:cNvSpPr/>
          <p:nvPr/>
        </p:nvSpPr>
        <p:spPr>
          <a:xfrm>
            <a:off x="3054153" y="1412360"/>
            <a:ext cx="0" cy="6359"/>
          </a:xfrm>
          <a:custGeom>
            <a:avLst/>
            <a:gdLst/>
            <a:ahLst/>
            <a:cxnLst/>
            <a:rect l="l" t="t" r="r" b="b"/>
            <a:pathLst>
              <a:path h="12064">
                <a:moveTo>
                  <a:pt x="0" y="1182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4" name="object 3454"/>
          <p:cNvSpPr/>
          <p:nvPr/>
        </p:nvSpPr>
        <p:spPr>
          <a:xfrm>
            <a:off x="3054153" y="1418593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5" name="object 3455"/>
          <p:cNvSpPr/>
          <p:nvPr/>
        </p:nvSpPr>
        <p:spPr>
          <a:xfrm>
            <a:off x="3216738" y="1359896"/>
            <a:ext cx="13053" cy="3347"/>
          </a:xfrm>
          <a:custGeom>
            <a:avLst/>
            <a:gdLst/>
            <a:ahLst/>
            <a:cxnLst/>
            <a:rect l="l" t="t" r="r" b="b"/>
            <a:pathLst>
              <a:path w="24764" h="6350">
                <a:moveTo>
                  <a:pt x="0" y="5912"/>
                </a:moveTo>
                <a:lnTo>
                  <a:pt x="2463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6" name="object 3456"/>
          <p:cNvSpPr/>
          <p:nvPr/>
        </p:nvSpPr>
        <p:spPr>
          <a:xfrm>
            <a:off x="3229724" y="1353663"/>
            <a:ext cx="12049" cy="6359"/>
          </a:xfrm>
          <a:custGeom>
            <a:avLst/>
            <a:gdLst/>
            <a:ahLst/>
            <a:cxnLst/>
            <a:rect l="l" t="t" r="r" b="b"/>
            <a:pathLst>
              <a:path w="22860" h="12064">
                <a:moveTo>
                  <a:pt x="0" y="11825"/>
                </a:moveTo>
                <a:lnTo>
                  <a:pt x="2266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7" name="object 3457"/>
          <p:cNvSpPr/>
          <p:nvPr/>
        </p:nvSpPr>
        <p:spPr>
          <a:xfrm>
            <a:off x="3241671" y="1344833"/>
            <a:ext cx="10041" cy="9037"/>
          </a:xfrm>
          <a:custGeom>
            <a:avLst/>
            <a:gdLst/>
            <a:ahLst/>
            <a:cxnLst/>
            <a:rect l="l" t="t" r="r" b="b"/>
            <a:pathLst>
              <a:path w="19050" h="17144">
                <a:moveTo>
                  <a:pt x="0" y="16753"/>
                </a:moveTo>
                <a:lnTo>
                  <a:pt x="1872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8" name="object 3458"/>
          <p:cNvSpPr/>
          <p:nvPr/>
        </p:nvSpPr>
        <p:spPr>
          <a:xfrm>
            <a:off x="3251541" y="1333924"/>
            <a:ext cx="8033" cy="11045"/>
          </a:xfrm>
          <a:custGeom>
            <a:avLst/>
            <a:gdLst/>
            <a:ahLst/>
            <a:cxnLst/>
            <a:rect l="l" t="t" r="r" b="b"/>
            <a:pathLst>
              <a:path w="15239" h="20955">
                <a:moveTo>
                  <a:pt x="0" y="20695"/>
                </a:moveTo>
                <a:lnTo>
                  <a:pt x="1478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59" name="object 3459"/>
          <p:cNvSpPr/>
          <p:nvPr/>
        </p:nvSpPr>
        <p:spPr>
          <a:xfrm>
            <a:off x="3259332" y="1321458"/>
            <a:ext cx="5355" cy="12719"/>
          </a:xfrm>
          <a:custGeom>
            <a:avLst/>
            <a:gdLst/>
            <a:ahLst/>
            <a:cxnLst/>
            <a:rect l="l" t="t" r="r" b="b"/>
            <a:pathLst>
              <a:path w="10160" h="24130">
                <a:moveTo>
                  <a:pt x="0" y="23651"/>
                </a:moveTo>
                <a:lnTo>
                  <a:pt x="985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0" name="object 3460"/>
          <p:cNvSpPr/>
          <p:nvPr/>
        </p:nvSpPr>
        <p:spPr>
          <a:xfrm>
            <a:off x="3264527" y="1307952"/>
            <a:ext cx="2343" cy="13722"/>
          </a:xfrm>
          <a:custGeom>
            <a:avLst/>
            <a:gdLst/>
            <a:ahLst/>
            <a:cxnLst/>
            <a:rect l="l" t="t" r="r" b="b"/>
            <a:pathLst>
              <a:path w="4445" h="26035">
                <a:moveTo>
                  <a:pt x="0" y="25622"/>
                </a:moveTo>
                <a:lnTo>
                  <a:pt x="3941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1" name="object 3461"/>
          <p:cNvSpPr/>
          <p:nvPr/>
        </p:nvSpPr>
        <p:spPr>
          <a:xfrm>
            <a:off x="3208427" y="1305355"/>
            <a:ext cx="0" cy="2678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2463" y="2463"/>
                </a:moveTo>
                <a:lnTo>
                  <a:pt x="2463" y="2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2" name="object 3462"/>
          <p:cNvSpPr/>
          <p:nvPr/>
        </p:nvSpPr>
        <p:spPr>
          <a:xfrm>
            <a:off x="3208427" y="1307952"/>
            <a:ext cx="29788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17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3" name="object 3463"/>
          <p:cNvSpPr/>
          <p:nvPr/>
        </p:nvSpPr>
        <p:spPr>
          <a:xfrm>
            <a:off x="3208427" y="1305355"/>
            <a:ext cx="29788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17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4" name="object 3464"/>
          <p:cNvSpPr/>
          <p:nvPr/>
        </p:nvSpPr>
        <p:spPr>
          <a:xfrm>
            <a:off x="3198558" y="1302238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2463" y="2956"/>
                </a:moveTo>
                <a:lnTo>
                  <a:pt x="2463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5" name="object 3465"/>
          <p:cNvSpPr/>
          <p:nvPr/>
        </p:nvSpPr>
        <p:spPr>
          <a:xfrm>
            <a:off x="3198558" y="1305355"/>
            <a:ext cx="10041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724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6" name="object 3466"/>
          <p:cNvSpPr/>
          <p:nvPr/>
        </p:nvSpPr>
        <p:spPr>
          <a:xfrm>
            <a:off x="3208427" y="1302238"/>
            <a:ext cx="0" cy="3347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2463" y="2956"/>
                </a:moveTo>
                <a:lnTo>
                  <a:pt x="2463" y="295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7" name="object 3467"/>
          <p:cNvSpPr/>
          <p:nvPr/>
        </p:nvSpPr>
        <p:spPr>
          <a:xfrm>
            <a:off x="3198558" y="1302238"/>
            <a:ext cx="10041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72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8" name="object 3468"/>
          <p:cNvSpPr/>
          <p:nvPr/>
        </p:nvSpPr>
        <p:spPr>
          <a:xfrm>
            <a:off x="3078047" y="1336002"/>
            <a:ext cx="2343" cy="1339"/>
          </a:xfrm>
          <a:custGeom>
            <a:avLst/>
            <a:gdLst/>
            <a:ahLst/>
            <a:cxnLst/>
            <a:rect l="l" t="t" r="r" b="b"/>
            <a:pathLst>
              <a:path w="4445" h="2539">
                <a:moveTo>
                  <a:pt x="0" y="1970"/>
                </a:moveTo>
                <a:lnTo>
                  <a:pt x="3941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69" name="object 3469"/>
          <p:cNvSpPr/>
          <p:nvPr/>
        </p:nvSpPr>
        <p:spPr>
          <a:xfrm>
            <a:off x="3080125" y="1333924"/>
            <a:ext cx="1339" cy="2343"/>
          </a:xfrm>
          <a:custGeom>
            <a:avLst/>
            <a:gdLst/>
            <a:ahLst/>
            <a:cxnLst/>
            <a:rect l="l" t="t" r="r" b="b"/>
            <a:pathLst>
              <a:path w="2539" h="4444">
                <a:moveTo>
                  <a:pt x="0" y="3941"/>
                </a:moveTo>
                <a:lnTo>
                  <a:pt x="197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0" name="object 3470"/>
          <p:cNvSpPr/>
          <p:nvPr/>
        </p:nvSpPr>
        <p:spPr>
          <a:xfrm>
            <a:off x="3083761" y="1338080"/>
            <a:ext cx="1339" cy="1673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970" y="0"/>
                </a:moveTo>
                <a:lnTo>
                  <a:pt x="0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1" name="object 3471"/>
          <p:cNvSpPr/>
          <p:nvPr/>
        </p:nvSpPr>
        <p:spPr>
          <a:xfrm>
            <a:off x="3082203" y="1339638"/>
            <a:ext cx="1673" cy="669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2956" y="0"/>
                </a:moveTo>
                <a:lnTo>
                  <a:pt x="0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2" name="object 3472"/>
          <p:cNvSpPr/>
          <p:nvPr/>
        </p:nvSpPr>
        <p:spPr>
          <a:xfrm>
            <a:off x="3082203" y="1306913"/>
            <a:ext cx="1673" cy="1339"/>
          </a:xfrm>
          <a:custGeom>
            <a:avLst/>
            <a:gdLst/>
            <a:ahLst/>
            <a:cxnLst/>
            <a:rect l="l" t="t" r="r" b="b"/>
            <a:pathLst>
              <a:path w="3175" h="2539">
                <a:moveTo>
                  <a:pt x="0" y="0"/>
                </a:moveTo>
                <a:lnTo>
                  <a:pt x="2956" y="197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3" name="object 3473"/>
          <p:cNvSpPr/>
          <p:nvPr/>
        </p:nvSpPr>
        <p:spPr>
          <a:xfrm>
            <a:off x="3083761" y="1307953"/>
            <a:ext cx="1339" cy="1673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0" y="0"/>
                </a:moveTo>
                <a:lnTo>
                  <a:pt x="1970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4" name="object 3474"/>
          <p:cNvSpPr/>
          <p:nvPr/>
        </p:nvSpPr>
        <p:spPr>
          <a:xfrm>
            <a:off x="3055192" y="1306913"/>
            <a:ext cx="0" cy="14727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59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5" name="object 3475"/>
          <p:cNvSpPr/>
          <p:nvPr/>
        </p:nvSpPr>
        <p:spPr>
          <a:xfrm>
            <a:off x="3084800" y="1309510"/>
            <a:ext cx="0" cy="12049"/>
          </a:xfrm>
          <a:custGeom>
            <a:avLst/>
            <a:gdLst/>
            <a:ahLst/>
            <a:cxnLst/>
            <a:rect l="l" t="t" r="r" b="b"/>
            <a:pathLst>
              <a:path h="22860">
                <a:moveTo>
                  <a:pt x="0" y="0"/>
                </a:moveTo>
                <a:lnTo>
                  <a:pt x="0" y="2266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6" name="object 3476"/>
          <p:cNvSpPr/>
          <p:nvPr/>
        </p:nvSpPr>
        <p:spPr>
          <a:xfrm>
            <a:off x="3055192" y="1306913"/>
            <a:ext cx="27111" cy="0"/>
          </a:xfrm>
          <a:custGeom>
            <a:avLst/>
            <a:gdLst/>
            <a:ahLst/>
            <a:cxnLst/>
            <a:rect l="l" t="t" r="r" b="b"/>
            <a:pathLst>
              <a:path w="51435">
                <a:moveTo>
                  <a:pt x="0" y="0"/>
                </a:moveTo>
                <a:lnTo>
                  <a:pt x="5124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7" name="object 3477"/>
          <p:cNvSpPr/>
          <p:nvPr/>
        </p:nvSpPr>
        <p:spPr>
          <a:xfrm>
            <a:off x="3068179" y="1321977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0" y="0"/>
                </a:moveTo>
                <a:lnTo>
                  <a:pt x="2956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8" name="object 3478"/>
          <p:cNvSpPr/>
          <p:nvPr/>
        </p:nvSpPr>
        <p:spPr>
          <a:xfrm>
            <a:off x="3068179" y="1323536"/>
            <a:ext cx="1673" cy="1673"/>
          </a:xfrm>
          <a:custGeom>
            <a:avLst/>
            <a:gdLst/>
            <a:ahLst/>
            <a:cxnLst/>
            <a:rect l="l" t="t" r="r" b="b"/>
            <a:pathLst>
              <a:path w="3175" h="3175">
                <a:moveTo>
                  <a:pt x="2956" y="0"/>
                </a:moveTo>
                <a:lnTo>
                  <a:pt x="0" y="2956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79" name="object 3479"/>
          <p:cNvSpPr/>
          <p:nvPr/>
        </p:nvSpPr>
        <p:spPr>
          <a:xfrm>
            <a:off x="3066101" y="1323536"/>
            <a:ext cx="2343" cy="1673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3941" y="2956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0" name="object 3480"/>
          <p:cNvSpPr/>
          <p:nvPr/>
        </p:nvSpPr>
        <p:spPr>
          <a:xfrm>
            <a:off x="3066101" y="1321977"/>
            <a:ext cx="2343" cy="1673"/>
          </a:xfrm>
          <a:custGeom>
            <a:avLst/>
            <a:gdLst/>
            <a:ahLst/>
            <a:cxnLst/>
            <a:rect l="l" t="t" r="r" b="b"/>
            <a:pathLst>
              <a:path w="4445" h="3175">
                <a:moveTo>
                  <a:pt x="0" y="2956"/>
                </a:moveTo>
                <a:lnTo>
                  <a:pt x="3941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1" name="object 3481"/>
          <p:cNvSpPr/>
          <p:nvPr/>
        </p:nvSpPr>
        <p:spPr>
          <a:xfrm>
            <a:off x="3055192" y="1306913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1478" y="-3941"/>
                </a:moveTo>
                <a:lnTo>
                  <a:pt x="1478" y="39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2" name="object 3482"/>
          <p:cNvSpPr/>
          <p:nvPr/>
        </p:nvSpPr>
        <p:spPr>
          <a:xfrm>
            <a:off x="3055192" y="1306913"/>
            <a:ext cx="0" cy="14727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0"/>
                </a:moveTo>
                <a:lnTo>
                  <a:pt x="0" y="2759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3" name="object 3483"/>
          <p:cNvSpPr/>
          <p:nvPr/>
        </p:nvSpPr>
        <p:spPr>
          <a:xfrm>
            <a:off x="3064023" y="1330808"/>
            <a:ext cx="1673" cy="4351"/>
          </a:xfrm>
          <a:custGeom>
            <a:avLst/>
            <a:gdLst/>
            <a:ahLst/>
            <a:cxnLst/>
            <a:rect l="l" t="t" r="r" b="b"/>
            <a:pathLst>
              <a:path w="3175" h="8255">
                <a:moveTo>
                  <a:pt x="0" y="0"/>
                </a:moveTo>
                <a:lnTo>
                  <a:pt x="2956" y="7883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4" name="object 3484"/>
          <p:cNvSpPr/>
          <p:nvPr/>
        </p:nvSpPr>
        <p:spPr>
          <a:xfrm>
            <a:off x="3065581" y="1334963"/>
            <a:ext cx="4686" cy="2343"/>
          </a:xfrm>
          <a:custGeom>
            <a:avLst/>
            <a:gdLst/>
            <a:ahLst/>
            <a:cxnLst/>
            <a:rect l="l" t="t" r="r" b="b"/>
            <a:pathLst>
              <a:path w="8889" h="4444">
                <a:moveTo>
                  <a:pt x="0" y="0"/>
                </a:moveTo>
                <a:lnTo>
                  <a:pt x="8869" y="3941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5" name="object 3485"/>
          <p:cNvSpPr/>
          <p:nvPr/>
        </p:nvSpPr>
        <p:spPr>
          <a:xfrm>
            <a:off x="3078047" y="1310549"/>
            <a:ext cx="2343" cy="669"/>
          </a:xfrm>
          <a:custGeom>
            <a:avLst/>
            <a:gdLst/>
            <a:ahLst/>
            <a:cxnLst/>
            <a:rect l="l" t="t" r="r" b="b"/>
            <a:pathLst>
              <a:path w="4445" h="1269">
                <a:moveTo>
                  <a:pt x="0" y="0"/>
                </a:moveTo>
                <a:lnTo>
                  <a:pt x="3941" y="985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6" name="object 3486"/>
          <p:cNvSpPr/>
          <p:nvPr/>
        </p:nvSpPr>
        <p:spPr>
          <a:xfrm>
            <a:off x="3080125" y="1311069"/>
            <a:ext cx="1339" cy="2678"/>
          </a:xfrm>
          <a:custGeom>
            <a:avLst/>
            <a:gdLst/>
            <a:ahLst/>
            <a:cxnLst/>
            <a:rect l="l" t="t" r="r" b="b"/>
            <a:pathLst>
              <a:path w="2539" h="5080">
                <a:moveTo>
                  <a:pt x="0" y="0"/>
                </a:moveTo>
                <a:lnTo>
                  <a:pt x="1970" y="4927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7" name="object 3487"/>
          <p:cNvSpPr/>
          <p:nvPr/>
        </p:nvSpPr>
        <p:spPr>
          <a:xfrm>
            <a:off x="3064023" y="1312108"/>
            <a:ext cx="1673" cy="4686"/>
          </a:xfrm>
          <a:custGeom>
            <a:avLst/>
            <a:gdLst/>
            <a:ahLst/>
            <a:cxnLst/>
            <a:rect l="l" t="t" r="r" b="b"/>
            <a:pathLst>
              <a:path w="3175" h="8889">
                <a:moveTo>
                  <a:pt x="0" y="8869"/>
                </a:moveTo>
                <a:lnTo>
                  <a:pt x="2956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8" name="object 3488"/>
          <p:cNvSpPr/>
          <p:nvPr/>
        </p:nvSpPr>
        <p:spPr>
          <a:xfrm>
            <a:off x="3065581" y="1310550"/>
            <a:ext cx="4686" cy="1673"/>
          </a:xfrm>
          <a:custGeom>
            <a:avLst/>
            <a:gdLst/>
            <a:ahLst/>
            <a:cxnLst/>
            <a:rect l="l" t="t" r="r" b="b"/>
            <a:pathLst>
              <a:path w="8889" h="3175">
                <a:moveTo>
                  <a:pt x="0" y="2956"/>
                </a:moveTo>
                <a:lnTo>
                  <a:pt x="8869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89" name="object 3489"/>
          <p:cNvSpPr/>
          <p:nvPr/>
        </p:nvSpPr>
        <p:spPr>
          <a:xfrm>
            <a:off x="3064023" y="1316782"/>
            <a:ext cx="0" cy="4686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0" y="0"/>
                </a:moveTo>
                <a:lnTo>
                  <a:pt x="0" y="8869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0" name="object 3490"/>
          <p:cNvSpPr/>
          <p:nvPr/>
        </p:nvSpPr>
        <p:spPr>
          <a:xfrm>
            <a:off x="3081164" y="1313666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0" y="0"/>
                </a:moveTo>
                <a:lnTo>
                  <a:pt x="0" y="14782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1" name="object 3491"/>
          <p:cNvSpPr/>
          <p:nvPr/>
        </p:nvSpPr>
        <p:spPr>
          <a:xfrm>
            <a:off x="3070256" y="1310549"/>
            <a:ext cx="8033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8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2" name="object 3492"/>
          <p:cNvSpPr/>
          <p:nvPr/>
        </p:nvSpPr>
        <p:spPr>
          <a:xfrm>
            <a:off x="3059867" y="1320159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3" name="object 3493"/>
          <p:cNvSpPr/>
          <p:nvPr/>
        </p:nvSpPr>
        <p:spPr>
          <a:xfrm>
            <a:off x="3058828" y="1318860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4" name="object 3494"/>
          <p:cNvSpPr/>
          <p:nvPr/>
        </p:nvSpPr>
        <p:spPr>
          <a:xfrm>
            <a:off x="3056751" y="1320159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5" name="object 3495"/>
          <p:cNvSpPr/>
          <p:nvPr/>
        </p:nvSpPr>
        <p:spPr>
          <a:xfrm>
            <a:off x="3208427" y="1370285"/>
            <a:ext cx="0" cy="41168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854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6" name="object 3496"/>
          <p:cNvSpPr/>
          <p:nvPr/>
        </p:nvSpPr>
        <p:spPr>
          <a:xfrm>
            <a:off x="3200635" y="1370285"/>
            <a:ext cx="0" cy="41168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854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7" name="object 3497"/>
          <p:cNvSpPr/>
          <p:nvPr/>
        </p:nvSpPr>
        <p:spPr>
          <a:xfrm>
            <a:off x="3208427" y="1250294"/>
            <a:ext cx="0" cy="52213"/>
          </a:xfrm>
          <a:custGeom>
            <a:avLst/>
            <a:gdLst/>
            <a:ahLst/>
            <a:cxnLst/>
            <a:rect l="l" t="t" r="r" b="b"/>
            <a:pathLst>
              <a:path h="99060">
                <a:moveTo>
                  <a:pt x="0" y="98549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8" name="object 3498"/>
          <p:cNvSpPr/>
          <p:nvPr/>
        </p:nvSpPr>
        <p:spPr>
          <a:xfrm>
            <a:off x="3200635" y="1250294"/>
            <a:ext cx="8033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14782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499" name="object 3499"/>
          <p:cNvSpPr/>
          <p:nvPr/>
        </p:nvSpPr>
        <p:spPr>
          <a:xfrm>
            <a:off x="3200635" y="1250295"/>
            <a:ext cx="0" cy="41837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8839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0" name="object 3500"/>
          <p:cNvSpPr/>
          <p:nvPr/>
        </p:nvSpPr>
        <p:spPr>
          <a:xfrm>
            <a:off x="3200635" y="1299641"/>
            <a:ext cx="0" cy="2678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5420" y="2463"/>
                </a:moveTo>
                <a:lnTo>
                  <a:pt x="5420" y="2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1" name="object 3501"/>
          <p:cNvSpPr/>
          <p:nvPr/>
        </p:nvSpPr>
        <p:spPr>
          <a:xfrm>
            <a:off x="3200635" y="1302238"/>
            <a:ext cx="8033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8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2" name="object 3502"/>
          <p:cNvSpPr/>
          <p:nvPr/>
        </p:nvSpPr>
        <p:spPr>
          <a:xfrm>
            <a:off x="3208427" y="118380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3" name="object 3503"/>
          <p:cNvSpPr/>
          <p:nvPr/>
        </p:nvSpPr>
        <p:spPr>
          <a:xfrm>
            <a:off x="3200635" y="1183806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5420" y="1478"/>
                </a:moveTo>
                <a:lnTo>
                  <a:pt x="5420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4" name="object 3504"/>
          <p:cNvSpPr/>
          <p:nvPr/>
        </p:nvSpPr>
        <p:spPr>
          <a:xfrm>
            <a:off x="3200635" y="1185364"/>
            <a:ext cx="8033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8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5" name="object 3505"/>
          <p:cNvSpPr/>
          <p:nvPr/>
        </p:nvSpPr>
        <p:spPr>
          <a:xfrm>
            <a:off x="3205311" y="1184325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6" name="object 3506"/>
          <p:cNvSpPr/>
          <p:nvPr/>
        </p:nvSpPr>
        <p:spPr>
          <a:xfrm>
            <a:off x="3207388" y="118380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7" name="object 3507"/>
          <p:cNvSpPr/>
          <p:nvPr/>
        </p:nvSpPr>
        <p:spPr>
          <a:xfrm>
            <a:off x="3205311" y="1184325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8" name="object 3508"/>
          <p:cNvSpPr/>
          <p:nvPr/>
        </p:nvSpPr>
        <p:spPr>
          <a:xfrm>
            <a:off x="3207388" y="1370285"/>
            <a:ext cx="0" cy="42172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8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09" name="object 3509"/>
          <p:cNvSpPr/>
          <p:nvPr/>
        </p:nvSpPr>
        <p:spPr>
          <a:xfrm>
            <a:off x="3205311" y="1301199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0" name="object 3510"/>
          <p:cNvSpPr/>
          <p:nvPr/>
        </p:nvSpPr>
        <p:spPr>
          <a:xfrm>
            <a:off x="3205311" y="1250294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1" name="object 3511"/>
          <p:cNvSpPr/>
          <p:nvPr/>
        </p:nvSpPr>
        <p:spPr>
          <a:xfrm>
            <a:off x="3205311" y="1251333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394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2" name="object 3512"/>
          <p:cNvSpPr/>
          <p:nvPr/>
        </p:nvSpPr>
        <p:spPr>
          <a:xfrm>
            <a:off x="3207388" y="1251334"/>
            <a:ext cx="0" cy="49870"/>
          </a:xfrm>
          <a:custGeom>
            <a:avLst/>
            <a:gdLst/>
            <a:ahLst/>
            <a:cxnLst/>
            <a:rect l="l" t="t" r="r" b="b"/>
            <a:pathLst>
              <a:path h="94614">
                <a:moveTo>
                  <a:pt x="0" y="94607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3" name="object 3513"/>
          <p:cNvSpPr/>
          <p:nvPr/>
        </p:nvSpPr>
        <p:spPr>
          <a:xfrm>
            <a:off x="3205311" y="1301199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4" name="object 3514"/>
          <p:cNvSpPr/>
          <p:nvPr/>
        </p:nvSpPr>
        <p:spPr>
          <a:xfrm>
            <a:off x="3207388" y="1182766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5" name="object 3515"/>
          <p:cNvSpPr/>
          <p:nvPr/>
        </p:nvSpPr>
        <p:spPr>
          <a:xfrm>
            <a:off x="3201674" y="1182767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6" name="object 3516"/>
          <p:cNvSpPr/>
          <p:nvPr/>
        </p:nvSpPr>
        <p:spPr>
          <a:xfrm>
            <a:off x="3201674" y="1182766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7" name="object 3517"/>
          <p:cNvSpPr/>
          <p:nvPr/>
        </p:nvSpPr>
        <p:spPr>
          <a:xfrm>
            <a:off x="3201674" y="1183806"/>
            <a:ext cx="0" cy="669"/>
          </a:xfrm>
          <a:custGeom>
            <a:avLst/>
            <a:gdLst/>
            <a:ahLst/>
            <a:cxnLst/>
            <a:rect l="l" t="t" r="r" b="b"/>
            <a:pathLst>
              <a:path h="1269">
                <a:moveTo>
                  <a:pt x="-2463" y="492"/>
                </a:moveTo>
                <a:lnTo>
                  <a:pt x="2463" y="4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8" name="object 3518"/>
          <p:cNvSpPr/>
          <p:nvPr/>
        </p:nvSpPr>
        <p:spPr>
          <a:xfrm>
            <a:off x="3201675" y="1184325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19" name="object 3519"/>
          <p:cNvSpPr/>
          <p:nvPr/>
        </p:nvSpPr>
        <p:spPr>
          <a:xfrm>
            <a:off x="3202064" y="1250035"/>
            <a:ext cx="0" cy="43176"/>
          </a:xfrm>
          <a:custGeom>
            <a:avLst/>
            <a:gdLst/>
            <a:ahLst/>
            <a:cxnLst/>
            <a:rect l="l" t="t" r="r" b="b"/>
            <a:pathLst>
              <a:path h="81914">
                <a:moveTo>
                  <a:pt x="0" y="0"/>
                </a:moveTo>
                <a:lnTo>
                  <a:pt x="0" y="81303"/>
                </a:lnTo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0" name="object 3520"/>
          <p:cNvSpPr/>
          <p:nvPr/>
        </p:nvSpPr>
        <p:spPr>
          <a:xfrm>
            <a:off x="3203752" y="1250294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1" name="object 3521"/>
          <p:cNvSpPr/>
          <p:nvPr/>
        </p:nvSpPr>
        <p:spPr>
          <a:xfrm>
            <a:off x="3201674" y="1370285"/>
            <a:ext cx="0" cy="42172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8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2" name="object 3522"/>
          <p:cNvSpPr/>
          <p:nvPr/>
        </p:nvSpPr>
        <p:spPr>
          <a:xfrm>
            <a:off x="3203752" y="1184325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3" name="object 3523"/>
          <p:cNvSpPr/>
          <p:nvPr/>
        </p:nvSpPr>
        <p:spPr>
          <a:xfrm>
            <a:off x="3203752" y="1301199"/>
            <a:ext cx="0" cy="1339"/>
          </a:xfrm>
          <a:custGeom>
            <a:avLst/>
            <a:gdLst/>
            <a:ahLst/>
            <a:cxnLst/>
            <a:rect l="l" t="t" r="r" b="b"/>
            <a:pathLst>
              <a:path h="2539">
                <a:moveTo>
                  <a:pt x="-2463" y="985"/>
                </a:moveTo>
                <a:lnTo>
                  <a:pt x="2463" y="9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4" name="object 3524"/>
          <p:cNvSpPr/>
          <p:nvPr/>
        </p:nvSpPr>
        <p:spPr>
          <a:xfrm>
            <a:off x="3201675" y="1301199"/>
            <a:ext cx="2343" cy="0"/>
          </a:xfrm>
          <a:custGeom>
            <a:avLst/>
            <a:gdLst/>
            <a:ahLst/>
            <a:cxnLst/>
            <a:rect l="l" t="t" r="r" b="b"/>
            <a:pathLst>
              <a:path w="4445">
                <a:moveTo>
                  <a:pt x="0" y="0"/>
                </a:moveTo>
                <a:lnTo>
                  <a:pt x="3941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5" name="object 3525"/>
          <p:cNvSpPr/>
          <p:nvPr/>
        </p:nvSpPr>
        <p:spPr>
          <a:xfrm>
            <a:off x="3201674" y="1298602"/>
            <a:ext cx="0" cy="2678"/>
          </a:xfrm>
          <a:custGeom>
            <a:avLst/>
            <a:gdLst/>
            <a:ahLst/>
            <a:cxnLst/>
            <a:rect l="l" t="t" r="r" b="b"/>
            <a:pathLst>
              <a:path h="5080">
                <a:moveTo>
                  <a:pt x="-2463" y="2463"/>
                </a:moveTo>
                <a:lnTo>
                  <a:pt x="2463" y="2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6" name="object 3526"/>
          <p:cNvSpPr/>
          <p:nvPr/>
        </p:nvSpPr>
        <p:spPr>
          <a:xfrm>
            <a:off x="3060906" y="2476695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7" name="object 3527"/>
          <p:cNvSpPr/>
          <p:nvPr/>
        </p:nvSpPr>
        <p:spPr>
          <a:xfrm>
            <a:off x="3060906" y="247046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8" name="object 3528"/>
          <p:cNvSpPr/>
          <p:nvPr/>
        </p:nvSpPr>
        <p:spPr>
          <a:xfrm>
            <a:off x="2835728" y="1660393"/>
            <a:ext cx="45711" cy="4571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29" name="object 3529"/>
          <p:cNvSpPr/>
          <p:nvPr/>
        </p:nvSpPr>
        <p:spPr>
          <a:xfrm>
            <a:off x="3309198" y="2300604"/>
            <a:ext cx="0" cy="136892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0" y="25918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0" name="object 3530"/>
          <p:cNvSpPr/>
          <p:nvPr/>
        </p:nvSpPr>
        <p:spPr>
          <a:xfrm>
            <a:off x="3277512" y="2298527"/>
            <a:ext cx="121030" cy="1407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1" name="object 3531"/>
          <p:cNvSpPr/>
          <p:nvPr/>
        </p:nvSpPr>
        <p:spPr>
          <a:xfrm>
            <a:off x="3506067" y="2218013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2" name="object 3532"/>
          <p:cNvSpPr/>
          <p:nvPr/>
        </p:nvSpPr>
        <p:spPr>
          <a:xfrm>
            <a:off x="3506067" y="2218013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3" name="object 3533"/>
          <p:cNvSpPr/>
          <p:nvPr/>
        </p:nvSpPr>
        <p:spPr>
          <a:xfrm>
            <a:off x="3506067" y="2225805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88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4" name="object 3534"/>
          <p:cNvSpPr/>
          <p:nvPr/>
        </p:nvSpPr>
        <p:spPr>
          <a:xfrm>
            <a:off x="3266086" y="2218013"/>
            <a:ext cx="175717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333097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5" name="object 3535"/>
          <p:cNvSpPr/>
          <p:nvPr/>
        </p:nvSpPr>
        <p:spPr>
          <a:xfrm>
            <a:off x="3266085" y="2218013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6" name="object 3536"/>
          <p:cNvSpPr/>
          <p:nvPr/>
        </p:nvSpPr>
        <p:spPr>
          <a:xfrm>
            <a:off x="3266085" y="222580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7" name="object 3537"/>
          <p:cNvSpPr/>
          <p:nvPr/>
        </p:nvSpPr>
        <p:spPr>
          <a:xfrm>
            <a:off x="3279591" y="2225805"/>
            <a:ext cx="162329" cy="0"/>
          </a:xfrm>
          <a:custGeom>
            <a:avLst/>
            <a:gdLst/>
            <a:ahLst/>
            <a:cxnLst/>
            <a:rect l="l" t="t" r="r" b="b"/>
            <a:pathLst>
              <a:path w="307975">
                <a:moveTo>
                  <a:pt x="0" y="0"/>
                </a:moveTo>
                <a:lnTo>
                  <a:pt x="307474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8" name="object 3538"/>
          <p:cNvSpPr/>
          <p:nvPr/>
        </p:nvSpPr>
        <p:spPr>
          <a:xfrm>
            <a:off x="3441656" y="2218013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39" name="object 3539"/>
          <p:cNvSpPr/>
          <p:nvPr/>
        </p:nvSpPr>
        <p:spPr>
          <a:xfrm>
            <a:off x="3041686" y="2218013"/>
            <a:ext cx="159652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302547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0" name="object 3540"/>
          <p:cNvSpPr/>
          <p:nvPr/>
        </p:nvSpPr>
        <p:spPr>
          <a:xfrm>
            <a:off x="3041686" y="2218013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1" name="object 3541"/>
          <p:cNvSpPr/>
          <p:nvPr/>
        </p:nvSpPr>
        <p:spPr>
          <a:xfrm>
            <a:off x="3041686" y="2225805"/>
            <a:ext cx="159652" cy="0"/>
          </a:xfrm>
          <a:custGeom>
            <a:avLst/>
            <a:gdLst/>
            <a:ahLst/>
            <a:cxnLst/>
            <a:rect l="l" t="t" r="r" b="b"/>
            <a:pathLst>
              <a:path w="302895">
                <a:moveTo>
                  <a:pt x="0" y="0"/>
                </a:moveTo>
                <a:lnTo>
                  <a:pt x="302547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2" name="object 3542"/>
          <p:cNvSpPr/>
          <p:nvPr/>
        </p:nvSpPr>
        <p:spPr>
          <a:xfrm>
            <a:off x="3201155" y="2218013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3" name="object 3543"/>
          <p:cNvSpPr/>
          <p:nvPr/>
        </p:nvSpPr>
        <p:spPr>
          <a:xfrm>
            <a:off x="3506067" y="2221129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4" name="object 3544"/>
          <p:cNvSpPr/>
          <p:nvPr/>
        </p:nvSpPr>
        <p:spPr>
          <a:xfrm>
            <a:off x="3507106" y="2219052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5" name="object 3545"/>
          <p:cNvSpPr/>
          <p:nvPr/>
        </p:nvSpPr>
        <p:spPr>
          <a:xfrm>
            <a:off x="3507106" y="2219052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6" name="object 3546"/>
          <p:cNvSpPr/>
          <p:nvPr/>
        </p:nvSpPr>
        <p:spPr>
          <a:xfrm>
            <a:off x="3200116" y="2221129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7" name="object 3547"/>
          <p:cNvSpPr/>
          <p:nvPr/>
        </p:nvSpPr>
        <p:spPr>
          <a:xfrm>
            <a:off x="3041686" y="2219052"/>
            <a:ext cx="158648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30057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8" name="object 3548"/>
          <p:cNvSpPr/>
          <p:nvPr/>
        </p:nvSpPr>
        <p:spPr>
          <a:xfrm>
            <a:off x="3200116" y="2219052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49" name="object 3549"/>
          <p:cNvSpPr/>
          <p:nvPr/>
        </p:nvSpPr>
        <p:spPr>
          <a:xfrm>
            <a:off x="3440617" y="2221129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0" name="object 3550"/>
          <p:cNvSpPr/>
          <p:nvPr/>
        </p:nvSpPr>
        <p:spPr>
          <a:xfrm>
            <a:off x="3266085" y="2221129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1" name="object 3551"/>
          <p:cNvSpPr/>
          <p:nvPr/>
        </p:nvSpPr>
        <p:spPr>
          <a:xfrm>
            <a:off x="3267124" y="2219052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2" name="object 3552"/>
          <p:cNvSpPr/>
          <p:nvPr/>
        </p:nvSpPr>
        <p:spPr>
          <a:xfrm>
            <a:off x="3267124" y="2219052"/>
            <a:ext cx="173709" cy="0"/>
          </a:xfrm>
          <a:custGeom>
            <a:avLst/>
            <a:gdLst/>
            <a:ahLst/>
            <a:cxnLst/>
            <a:rect l="l" t="t" r="r" b="b"/>
            <a:pathLst>
              <a:path w="329564">
                <a:moveTo>
                  <a:pt x="329155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3" name="object 3553"/>
          <p:cNvSpPr/>
          <p:nvPr/>
        </p:nvSpPr>
        <p:spPr>
          <a:xfrm>
            <a:off x="3440617" y="2219052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4" name="object 3554"/>
          <p:cNvSpPr/>
          <p:nvPr/>
        </p:nvSpPr>
        <p:spPr>
          <a:xfrm>
            <a:off x="3267124" y="2222688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5" name="object 3555"/>
          <p:cNvSpPr/>
          <p:nvPr/>
        </p:nvSpPr>
        <p:spPr>
          <a:xfrm>
            <a:off x="3267123" y="2224765"/>
            <a:ext cx="6025" cy="0"/>
          </a:xfrm>
          <a:custGeom>
            <a:avLst/>
            <a:gdLst/>
            <a:ahLst/>
            <a:cxnLst/>
            <a:rect l="l" t="t" r="r" b="b"/>
            <a:pathLst>
              <a:path w="11429">
                <a:moveTo>
                  <a:pt x="0" y="0"/>
                </a:moveTo>
                <a:lnTo>
                  <a:pt x="1084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6" name="object 3556"/>
          <p:cNvSpPr/>
          <p:nvPr/>
        </p:nvSpPr>
        <p:spPr>
          <a:xfrm>
            <a:off x="3279071" y="2224765"/>
            <a:ext cx="161660" cy="0"/>
          </a:xfrm>
          <a:custGeom>
            <a:avLst/>
            <a:gdLst/>
            <a:ahLst/>
            <a:cxnLst/>
            <a:rect l="l" t="t" r="r" b="b"/>
            <a:pathLst>
              <a:path w="306704">
                <a:moveTo>
                  <a:pt x="0" y="0"/>
                </a:moveTo>
                <a:lnTo>
                  <a:pt x="30648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7" name="object 3557"/>
          <p:cNvSpPr/>
          <p:nvPr/>
        </p:nvSpPr>
        <p:spPr>
          <a:xfrm>
            <a:off x="3440617" y="2222688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8" name="object 3558"/>
          <p:cNvSpPr/>
          <p:nvPr/>
        </p:nvSpPr>
        <p:spPr>
          <a:xfrm>
            <a:off x="3507106" y="2222688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59" name="object 3559"/>
          <p:cNvSpPr/>
          <p:nvPr/>
        </p:nvSpPr>
        <p:spPr>
          <a:xfrm>
            <a:off x="3507106" y="2224765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0" name="object 3560"/>
          <p:cNvSpPr/>
          <p:nvPr/>
        </p:nvSpPr>
        <p:spPr>
          <a:xfrm>
            <a:off x="3510222" y="2224765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1" name="object 3561"/>
          <p:cNvSpPr/>
          <p:nvPr/>
        </p:nvSpPr>
        <p:spPr>
          <a:xfrm>
            <a:off x="3510222" y="2219052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2" name="object 3562"/>
          <p:cNvSpPr/>
          <p:nvPr/>
        </p:nvSpPr>
        <p:spPr>
          <a:xfrm>
            <a:off x="3506067" y="2222688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3" name="object 3563"/>
          <p:cNvSpPr/>
          <p:nvPr/>
        </p:nvSpPr>
        <p:spPr>
          <a:xfrm>
            <a:off x="3440617" y="2222688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4" name="object 3564"/>
          <p:cNvSpPr/>
          <p:nvPr/>
        </p:nvSpPr>
        <p:spPr>
          <a:xfrm>
            <a:off x="3200116" y="2222688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5" name="object 3565"/>
          <p:cNvSpPr/>
          <p:nvPr/>
        </p:nvSpPr>
        <p:spPr>
          <a:xfrm>
            <a:off x="3200116" y="2222688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6" name="object 3566"/>
          <p:cNvSpPr/>
          <p:nvPr/>
        </p:nvSpPr>
        <p:spPr>
          <a:xfrm>
            <a:off x="3041686" y="2224765"/>
            <a:ext cx="158648" cy="0"/>
          </a:xfrm>
          <a:custGeom>
            <a:avLst/>
            <a:gdLst/>
            <a:ahLst/>
            <a:cxnLst/>
            <a:rect l="l" t="t" r="r" b="b"/>
            <a:pathLst>
              <a:path w="300989">
                <a:moveTo>
                  <a:pt x="0" y="0"/>
                </a:moveTo>
                <a:lnTo>
                  <a:pt x="30057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7" name="object 3567"/>
          <p:cNvSpPr/>
          <p:nvPr/>
        </p:nvSpPr>
        <p:spPr>
          <a:xfrm>
            <a:off x="3266085" y="2222688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8" name="object 3568"/>
          <p:cNvSpPr/>
          <p:nvPr/>
        </p:nvSpPr>
        <p:spPr>
          <a:xfrm>
            <a:off x="3271799" y="2225805"/>
            <a:ext cx="0" cy="243327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0"/>
                </a:moveTo>
                <a:lnTo>
                  <a:pt x="0" y="461211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69" name="object 3569"/>
          <p:cNvSpPr/>
          <p:nvPr/>
        </p:nvSpPr>
        <p:spPr>
          <a:xfrm>
            <a:off x="3271799" y="2468903"/>
            <a:ext cx="8033" cy="0"/>
          </a:xfrm>
          <a:custGeom>
            <a:avLst/>
            <a:gdLst/>
            <a:ahLst/>
            <a:cxnLst/>
            <a:rect l="l" t="t" r="r" b="b"/>
            <a:pathLst>
              <a:path w="15239">
                <a:moveTo>
                  <a:pt x="0" y="0"/>
                </a:moveTo>
                <a:lnTo>
                  <a:pt x="14782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0" name="object 3570"/>
          <p:cNvSpPr/>
          <p:nvPr/>
        </p:nvSpPr>
        <p:spPr>
          <a:xfrm>
            <a:off x="3279590" y="2225805"/>
            <a:ext cx="0" cy="243327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461211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1" name="object 3571"/>
          <p:cNvSpPr/>
          <p:nvPr/>
        </p:nvSpPr>
        <p:spPr>
          <a:xfrm>
            <a:off x="3272838" y="2225805"/>
            <a:ext cx="0" cy="243327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461211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2" name="object 3572"/>
          <p:cNvSpPr/>
          <p:nvPr/>
        </p:nvSpPr>
        <p:spPr>
          <a:xfrm>
            <a:off x="3279201" y="2225805"/>
            <a:ext cx="0" cy="243327"/>
          </a:xfrm>
          <a:custGeom>
            <a:avLst/>
            <a:gdLst/>
            <a:ahLst/>
            <a:cxnLst/>
            <a:rect l="l" t="t" r="r" b="b"/>
            <a:pathLst>
              <a:path h="461645">
                <a:moveTo>
                  <a:pt x="0" y="0"/>
                </a:moveTo>
                <a:lnTo>
                  <a:pt x="0" y="461211"/>
                </a:lnTo>
              </a:path>
            </a:pathLst>
          </a:custGeom>
          <a:ln w="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3" name="object 3573"/>
          <p:cNvSpPr/>
          <p:nvPr/>
        </p:nvSpPr>
        <p:spPr>
          <a:xfrm>
            <a:off x="3199857" y="2215156"/>
            <a:ext cx="80513" cy="7064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4" name="object 3574"/>
          <p:cNvSpPr/>
          <p:nvPr/>
        </p:nvSpPr>
        <p:spPr>
          <a:xfrm>
            <a:off x="3440358" y="2215156"/>
            <a:ext cx="67007" cy="7064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5" name="object 3575"/>
          <p:cNvSpPr/>
          <p:nvPr/>
        </p:nvSpPr>
        <p:spPr>
          <a:xfrm>
            <a:off x="3152847" y="2298527"/>
            <a:ext cx="121030" cy="14076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6" name="object 3576"/>
          <p:cNvSpPr/>
          <p:nvPr/>
        </p:nvSpPr>
        <p:spPr>
          <a:xfrm>
            <a:off x="3368935" y="2476695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7" name="object 3577"/>
          <p:cNvSpPr/>
          <p:nvPr/>
        </p:nvSpPr>
        <p:spPr>
          <a:xfrm>
            <a:off x="3427631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8" name="object 3578"/>
          <p:cNvSpPr/>
          <p:nvPr/>
        </p:nvSpPr>
        <p:spPr>
          <a:xfrm>
            <a:off x="3368935" y="2474617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79" name="object 3579"/>
          <p:cNvSpPr/>
          <p:nvPr/>
        </p:nvSpPr>
        <p:spPr>
          <a:xfrm>
            <a:off x="3368935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0" name="object 3580"/>
          <p:cNvSpPr/>
          <p:nvPr/>
        </p:nvSpPr>
        <p:spPr>
          <a:xfrm>
            <a:off x="3307641" y="2476695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1" name="object 3581"/>
          <p:cNvSpPr/>
          <p:nvPr/>
        </p:nvSpPr>
        <p:spPr>
          <a:xfrm>
            <a:off x="3365817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2" name="object 3582"/>
          <p:cNvSpPr/>
          <p:nvPr/>
        </p:nvSpPr>
        <p:spPr>
          <a:xfrm>
            <a:off x="3307641" y="2474617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3" name="object 3583"/>
          <p:cNvSpPr/>
          <p:nvPr/>
        </p:nvSpPr>
        <p:spPr>
          <a:xfrm>
            <a:off x="3307640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4" name="object 3584"/>
          <p:cNvSpPr/>
          <p:nvPr/>
        </p:nvSpPr>
        <p:spPr>
          <a:xfrm>
            <a:off x="3245827" y="2476695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5" name="object 3585"/>
          <p:cNvSpPr/>
          <p:nvPr/>
        </p:nvSpPr>
        <p:spPr>
          <a:xfrm>
            <a:off x="3304004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6" name="object 3586"/>
          <p:cNvSpPr/>
          <p:nvPr/>
        </p:nvSpPr>
        <p:spPr>
          <a:xfrm>
            <a:off x="3245827" y="2474617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7" name="object 3587"/>
          <p:cNvSpPr/>
          <p:nvPr/>
        </p:nvSpPr>
        <p:spPr>
          <a:xfrm>
            <a:off x="3245827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8" name="object 3588"/>
          <p:cNvSpPr/>
          <p:nvPr/>
        </p:nvSpPr>
        <p:spPr>
          <a:xfrm>
            <a:off x="3184013" y="2476695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89" name="object 3589"/>
          <p:cNvSpPr/>
          <p:nvPr/>
        </p:nvSpPr>
        <p:spPr>
          <a:xfrm>
            <a:off x="3242710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0" name="object 3590"/>
          <p:cNvSpPr/>
          <p:nvPr/>
        </p:nvSpPr>
        <p:spPr>
          <a:xfrm>
            <a:off x="3184013" y="2474617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1" name="object 3591"/>
          <p:cNvSpPr/>
          <p:nvPr/>
        </p:nvSpPr>
        <p:spPr>
          <a:xfrm>
            <a:off x="3184013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2" name="object 3592"/>
          <p:cNvSpPr/>
          <p:nvPr/>
        </p:nvSpPr>
        <p:spPr>
          <a:xfrm>
            <a:off x="3184013" y="2476695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3" name="object 3593"/>
          <p:cNvSpPr/>
          <p:nvPr/>
        </p:nvSpPr>
        <p:spPr>
          <a:xfrm>
            <a:off x="3184013" y="2470461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4" name="object 3594"/>
          <p:cNvSpPr/>
          <p:nvPr/>
        </p:nvSpPr>
        <p:spPr>
          <a:xfrm>
            <a:off x="3245827" y="2476695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5" name="object 3595"/>
          <p:cNvSpPr/>
          <p:nvPr/>
        </p:nvSpPr>
        <p:spPr>
          <a:xfrm>
            <a:off x="3245827" y="247046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6" name="object 3596"/>
          <p:cNvSpPr/>
          <p:nvPr/>
        </p:nvSpPr>
        <p:spPr>
          <a:xfrm>
            <a:off x="3307641" y="2476695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7" name="object 3597"/>
          <p:cNvSpPr/>
          <p:nvPr/>
        </p:nvSpPr>
        <p:spPr>
          <a:xfrm>
            <a:off x="3307641" y="247046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8" name="object 3598"/>
          <p:cNvSpPr/>
          <p:nvPr/>
        </p:nvSpPr>
        <p:spPr>
          <a:xfrm>
            <a:off x="3368935" y="2476695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599" name="object 3599"/>
          <p:cNvSpPr/>
          <p:nvPr/>
        </p:nvSpPr>
        <p:spPr>
          <a:xfrm>
            <a:off x="3368935" y="2470461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0" name="object 3600"/>
          <p:cNvSpPr/>
          <p:nvPr/>
        </p:nvSpPr>
        <p:spPr>
          <a:xfrm>
            <a:off x="3365817" y="2476695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1" name="object 3601"/>
          <p:cNvSpPr/>
          <p:nvPr/>
        </p:nvSpPr>
        <p:spPr>
          <a:xfrm>
            <a:off x="3366857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2" name="object 3602"/>
          <p:cNvSpPr/>
          <p:nvPr/>
        </p:nvSpPr>
        <p:spPr>
          <a:xfrm>
            <a:off x="3365817" y="2470461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3" name="object 3603"/>
          <p:cNvSpPr/>
          <p:nvPr/>
        </p:nvSpPr>
        <p:spPr>
          <a:xfrm>
            <a:off x="3363740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4" name="object 3604"/>
          <p:cNvSpPr/>
          <p:nvPr/>
        </p:nvSpPr>
        <p:spPr>
          <a:xfrm>
            <a:off x="3304005" y="2476695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5" name="object 3605"/>
          <p:cNvSpPr/>
          <p:nvPr/>
        </p:nvSpPr>
        <p:spPr>
          <a:xfrm>
            <a:off x="3305563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6" name="object 3606"/>
          <p:cNvSpPr/>
          <p:nvPr/>
        </p:nvSpPr>
        <p:spPr>
          <a:xfrm>
            <a:off x="3304005" y="2470461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898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7" name="object 3607"/>
          <p:cNvSpPr/>
          <p:nvPr/>
        </p:nvSpPr>
        <p:spPr>
          <a:xfrm>
            <a:off x="3301927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8" name="object 3608"/>
          <p:cNvSpPr/>
          <p:nvPr/>
        </p:nvSpPr>
        <p:spPr>
          <a:xfrm>
            <a:off x="3242710" y="2476695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09" name="object 3609"/>
          <p:cNvSpPr/>
          <p:nvPr/>
        </p:nvSpPr>
        <p:spPr>
          <a:xfrm>
            <a:off x="3243749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0" name="object 3610"/>
          <p:cNvSpPr/>
          <p:nvPr/>
        </p:nvSpPr>
        <p:spPr>
          <a:xfrm>
            <a:off x="3242710" y="2470461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1" name="object 3611"/>
          <p:cNvSpPr/>
          <p:nvPr/>
        </p:nvSpPr>
        <p:spPr>
          <a:xfrm>
            <a:off x="3240633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2" name="object 3612"/>
          <p:cNvSpPr/>
          <p:nvPr/>
        </p:nvSpPr>
        <p:spPr>
          <a:xfrm>
            <a:off x="3180897" y="2476695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3" name="object 3613"/>
          <p:cNvSpPr/>
          <p:nvPr/>
        </p:nvSpPr>
        <p:spPr>
          <a:xfrm>
            <a:off x="3181936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4" name="object 3614"/>
          <p:cNvSpPr/>
          <p:nvPr/>
        </p:nvSpPr>
        <p:spPr>
          <a:xfrm>
            <a:off x="3180897" y="2470461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5" name="object 3615"/>
          <p:cNvSpPr/>
          <p:nvPr/>
        </p:nvSpPr>
        <p:spPr>
          <a:xfrm>
            <a:off x="3178819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6" name="object 3616"/>
          <p:cNvSpPr/>
          <p:nvPr/>
        </p:nvSpPr>
        <p:spPr>
          <a:xfrm>
            <a:off x="3053114" y="1183805"/>
            <a:ext cx="74799" cy="10233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7" name="object 3617"/>
          <p:cNvSpPr/>
          <p:nvPr/>
        </p:nvSpPr>
        <p:spPr>
          <a:xfrm>
            <a:off x="3055192" y="1516767"/>
            <a:ext cx="43846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81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8" name="object 3618"/>
          <p:cNvSpPr/>
          <p:nvPr/>
        </p:nvSpPr>
        <p:spPr>
          <a:xfrm>
            <a:off x="3098825" y="1508975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19" name="object 3619"/>
          <p:cNvSpPr/>
          <p:nvPr/>
        </p:nvSpPr>
        <p:spPr>
          <a:xfrm>
            <a:off x="3055192" y="1508976"/>
            <a:ext cx="43846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781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0" name="object 3620"/>
          <p:cNvSpPr/>
          <p:nvPr/>
        </p:nvSpPr>
        <p:spPr>
          <a:xfrm>
            <a:off x="3221933" y="1516767"/>
            <a:ext cx="71960" cy="0"/>
          </a:xfrm>
          <a:custGeom>
            <a:avLst/>
            <a:gdLst/>
            <a:ahLst/>
            <a:cxnLst/>
            <a:rect l="l" t="t" r="r" b="b"/>
            <a:pathLst>
              <a:path w="136525">
                <a:moveTo>
                  <a:pt x="0" y="0"/>
                </a:moveTo>
                <a:lnTo>
                  <a:pt x="135998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1" name="object 3621"/>
          <p:cNvSpPr/>
          <p:nvPr/>
        </p:nvSpPr>
        <p:spPr>
          <a:xfrm>
            <a:off x="3293615" y="1508975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2" name="object 3622"/>
          <p:cNvSpPr/>
          <p:nvPr/>
        </p:nvSpPr>
        <p:spPr>
          <a:xfrm>
            <a:off x="3270760" y="1508976"/>
            <a:ext cx="23094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361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3" name="object 3623"/>
          <p:cNvSpPr/>
          <p:nvPr/>
        </p:nvSpPr>
        <p:spPr>
          <a:xfrm>
            <a:off x="3221933" y="1508976"/>
            <a:ext cx="41168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77854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4" name="object 3624"/>
          <p:cNvSpPr/>
          <p:nvPr/>
        </p:nvSpPr>
        <p:spPr>
          <a:xfrm>
            <a:off x="3221932" y="1508975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5" name="object 3625"/>
          <p:cNvSpPr/>
          <p:nvPr/>
        </p:nvSpPr>
        <p:spPr>
          <a:xfrm>
            <a:off x="3358546" y="1516767"/>
            <a:ext cx="21086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419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6" name="object 3626"/>
          <p:cNvSpPr/>
          <p:nvPr/>
        </p:nvSpPr>
        <p:spPr>
          <a:xfrm>
            <a:off x="3379323" y="1508975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7" name="object 3627"/>
          <p:cNvSpPr/>
          <p:nvPr/>
        </p:nvSpPr>
        <p:spPr>
          <a:xfrm>
            <a:off x="3375168" y="1508976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8" name="object 3628"/>
          <p:cNvSpPr/>
          <p:nvPr/>
        </p:nvSpPr>
        <p:spPr>
          <a:xfrm>
            <a:off x="3358546" y="1508976"/>
            <a:ext cx="8367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767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29" name="object 3629"/>
          <p:cNvSpPr/>
          <p:nvPr/>
        </p:nvSpPr>
        <p:spPr>
          <a:xfrm>
            <a:off x="3358546" y="1508975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0" name="object 3630"/>
          <p:cNvSpPr/>
          <p:nvPr/>
        </p:nvSpPr>
        <p:spPr>
          <a:xfrm>
            <a:off x="3443734" y="1516767"/>
            <a:ext cx="66605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0" y="0"/>
                </a:moveTo>
                <a:lnTo>
                  <a:pt x="126143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1" name="object 3631"/>
          <p:cNvSpPr/>
          <p:nvPr/>
        </p:nvSpPr>
        <p:spPr>
          <a:xfrm>
            <a:off x="3443734" y="1508976"/>
            <a:ext cx="66605" cy="0"/>
          </a:xfrm>
          <a:custGeom>
            <a:avLst/>
            <a:gdLst/>
            <a:ahLst/>
            <a:cxnLst/>
            <a:rect l="l" t="t" r="r" b="b"/>
            <a:pathLst>
              <a:path w="126364">
                <a:moveTo>
                  <a:pt x="126143" y="0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2" name="object 3632"/>
          <p:cNvSpPr/>
          <p:nvPr/>
        </p:nvSpPr>
        <p:spPr>
          <a:xfrm>
            <a:off x="3443734" y="1508975"/>
            <a:ext cx="0" cy="8033"/>
          </a:xfrm>
          <a:custGeom>
            <a:avLst/>
            <a:gdLst/>
            <a:ahLst/>
            <a:cxnLst/>
            <a:rect l="l" t="t" r="r" b="b"/>
            <a:pathLst>
              <a:path h="15239">
                <a:moveTo>
                  <a:pt x="-5420" y="7391"/>
                </a:moveTo>
                <a:lnTo>
                  <a:pt x="5420" y="7391"/>
                </a:lnTo>
              </a:path>
            </a:pathLst>
          </a:custGeom>
          <a:ln w="147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3" name="object 3633"/>
          <p:cNvSpPr/>
          <p:nvPr/>
        </p:nvSpPr>
        <p:spPr>
          <a:xfrm>
            <a:off x="3443734" y="1512092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4" name="object 3634"/>
          <p:cNvSpPr/>
          <p:nvPr/>
        </p:nvSpPr>
        <p:spPr>
          <a:xfrm>
            <a:off x="3444773" y="1510015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5" name="object 3635"/>
          <p:cNvSpPr/>
          <p:nvPr/>
        </p:nvSpPr>
        <p:spPr>
          <a:xfrm>
            <a:off x="3444773" y="1510014"/>
            <a:ext cx="65601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12417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6" name="object 3636"/>
          <p:cNvSpPr/>
          <p:nvPr/>
        </p:nvSpPr>
        <p:spPr>
          <a:xfrm>
            <a:off x="3358546" y="1512092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7" name="object 3637"/>
          <p:cNvSpPr/>
          <p:nvPr/>
        </p:nvSpPr>
        <p:spPr>
          <a:xfrm>
            <a:off x="3359585" y="1510015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8" name="object 3638"/>
          <p:cNvSpPr/>
          <p:nvPr/>
        </p:nvSpPr>
        <p:spPr>
          <a:xfrm>
            <a:off x="3359585" y="1510014"/>
            <a:ext cx="8367" cy="0"/>
          </a:xfrm>
          <a:custGeom>
            <a:avLst/>
            <a:gdLst/>
            <a:ahLst/>
            <a:cxnLst/>
            <a:rect l="l" t="t" r="r" b="b"/>
            <a:pathLst>
              <a:path w="15875">
                <a:moveTo>
                  <a:pt x="1576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39" name="object 3639"/>
          <p:cNvSpPr/>
          <p:nvPr/>
        </p:nvSpPr>
        <p:spPr>
          <a:xfrm>
            <a:off x="3221932" y="1512092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0" name="object 3640"/>
          <p:cNvSpPr/>
          <p:nvPr/>
        </p:nvSpPr>
        <p:spPr>
          <a:xfrm>
            <a:off x="3222971" y="1510015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1" name="object 3641"/>
          <p:cNvSpPr/>
          <p:nvPr/>
        </p:nvSpPr>
        <p:spPr>
          <a:xfrm>
            <a:off x="3222972" y="1510014"/>
            <a:ext cx="41168" cy="0"/>
          </a:xfrm>
          <a:custGeom>
            <a:avLst/>
            <a:gdLst/>
            <a:ahLst/>
            <a:cxnLst/>
            <a:rect l="l" t="t" r="r" b="b"/>
            <a:pathLst>
              <a:path w="78104">
                <a:moveTo>
                  <a:pt x="77854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2" name="object 3642"/>
          <p:cNvSpPr/>
          <p:nvPr/>
        </p:nvSpPr>
        <p:spPr>
          <a:xfrm>
            <a:off x="3097786" y="1512092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3" name="object 3643"/>
          <p:cNvSpPr/>
          <p:nvPr/>
        </p:nvSpPr>
        <p:spPr>
          <a:xfrm>
            <a:off x="3055192" y="1510014"/>
            <a:ext cx="42842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80810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4" name="object 3644"/>
          <p:cNvSpPr/>
          <p:nvPr/>
        </p:nvSpPr>
        <p:spPr>
          <a:xfrm>
            <a:off x="3097786" y="1510015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5" name="object 3645"/>
          <p:cNvSpPr/>
          <p:nvPr/>
        </p:nvSpPr>
        <p:spPr>
          <a:xfrm>
            <a:off x="3269722" y="1510014"/>
            <a:ext cx="23094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361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6" name="object 3646"/>
          <p:cNvSpPr/>
          <p:nvPr/>
        </p:nvSpPr>
        <p:spPr>
          <a:xfrm>
            <a:off x="3292577" y="1510015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7" name="object 3647"/>
          <p:cNvSpPr/>
          <p:nvPr/>
        </p:nvSpPr>
        <p:spPr>
          <a:xfrm>
            <a:off x="3292577" y="1512092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8" name="object 3648"/>
          <p:cNvSpPr/>
          <p:nvPr/>
        </p:nvSpPr>
        <p:spPr>
          <a:xfrm>
            <a:off x="3374129" y="1510014"/>
            <a:ext cx="4351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7883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49" name="object 3649"/>
          <p:cNvSpPr/>
          <p:nvPr/>
        </p:nvSpPr>
        <p:spPr>
          <a:xfrm>
            <a:off x="3378284" y="1510015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0" name="object 3650"/>
          <p:cNvSpPr/>
          <p:nvPr/>
        </p:nvSpPr>
        <p:spPr>
          <a:xfrm>
            <a:off x="3378284" y="1512092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1" name="object 3651"/>
          <p:cNvSpPr/>
          <p:nvPr/>
        </p:nvSpPr>
        <p:spPr>
          <a:xfrm>
            <a:off x="3444773" y="1513651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2" name="object 3652"/>
          <p:cNvSpPr/>
          <p:nvPr/>
        </p:nvSpPr>
        <p:spPr>
          <a:xfrm>
            <a:off x="3444773" y="1515729"/>
            <a:ext cx="65601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0" y="0"/>
                </a:moveTo>
                <a:lnTo>
                  <a:pt x="12417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3" name="object 3653"/>
          <p:cNvSpPr/>
          <p:nvPr/>
        </p:nvSpPr>
        <p:spPr>
          <a:xfrm>
            <a:off x="3510222" y="1515729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4" name="object 3654"/>
          <p:cNvSpPr/>
          <p:nvPr/>
        </p:nvSpPr>
        <p:spPr>
          <a:xfrm>
            <a:off x="3510222" y="1510014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5" name="object 3655"/>
          <p:cNvSpPr/>
          <p:nvPr/>
        </p:nvSpPr>
        <p:spPr>
          <a:xfrm>
            <a:off x="3222971" y="1513651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6" name="object 3656"/>
          <p:cNvSpPr/>
          <p:nvPr/>
        </p:nvSpPr>
        <p:spPr>
          <a:xfrm>
            <a:off x="3222971" y="1515729"/>
            <a:ext cx="69618" cy="0"/>
          </a:xfrm>
          <a:custGeom>
            <a:avLst/>
            <a:gdLst/>
            <a:ahLst/>
            <a:cxnLst/>
            <a:rect l="l" t="t" r="r" b="b"/>
            <a:pathLst>
              <a:path w="132079">
                <a:moveTo>
                  <a:pt x="0" y="0"/>
                </a:moveTo>
                <a:lnTo>
                  <a:pt x="1320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7" name="object 3657"/>
          <p:cNvSpPr/>
          <p:nvPr/>
        </p:nvSpPr>
        <p:spPr>
          <a:xfrm>
            <a:off x="3292577" y="1513651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8" name="object 3658"/>
          <p:cNvSpPr/>
          <p:nvPr/>
        </p:nvSpPr>
        <p:spPr>
          <a:xfrm>
            <a:off x="3054153" y="1510014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59" name="object 3659"/>
          <p:cNvSpPr/>
          <p:nvPr/>
        </p:nvSpPr>
        <p:spPr>
          <a:xfrm>
            <a:off x="3054153" y="1510014"/>
            <a:ext cx="0" cy="6025"/>
          </a:xfrm>
          <a:custGeom>
            <a:avLst/>
            <a:gdLst/>
            <a:ahLst/>
            <a:cxnLst/>
            <a:rect l="l" t="t" r="r" b="b"/>
            <a:pathLst>
              <a:path h="11430">
                <a:moveTo>
                  <a:pt x="0" y="1084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0" name="object 3660"/>
          <p:cNvSpPr/>
          <p:nvPr/>
        </p:nvSpPr>
        <p:spPr>
          <a:xfrm>
            <a:off x="3054153" y="1515729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1" name="object 3661"/>
          <p:cNvSpPr/>
          <p:nvPr/>
        </p:nvSpPr>
        <p:spPr>
          <a:xfrm>
            <a:off x="3359585" y="1513651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2" name="object 3662"/>
          <p:cNvSpPr/>
          <p:nvPr/>
        </p:nvSpPr>
        <p:spPr>
          <a:xfrm>
            <a:off x="3359585" y="1515729"/>
            <a:ext cx="18743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47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3" name="object 3663"/>
          <p:cNvSpPr/>
          <p:nvPr/>
        </p:nvSpPr>
        <p:spPr>
          <a:xfrm>
            <a:off x="3378284" y="1513651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4" name="object 3664"/>
          <p:cNvSpPr/>
          <p:nvPr/>
        </p:nvSpPr>
        <p:spPr>
          <a:xfrm>
            <a:off x="3443734" y="1513651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5" name="object 3665"/>
          <p:cNvSpPr/>
          <p:nvPr/>
        </p:nvSpPr>
        <p:spPr>
          <a:xfrm>
            <a:off x="3221932" y="1513651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6" name="object 3666"/>
          <p:cNvSpPr/>
          <p:nvPr/>
        </p:nvSpPr>
        <p:spPr>
          <a:xfrm>
            <a:off x="3292577" y="1513651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7" name="object 3667"/>
          <p:cNvSpPr/>
          <p:nvPr/>
        </p:nvSpPr>
        <p:spPr>
          <a:xfrm>
            <a:off x="3097786" y="1513651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8" name="object 3668"/>
          <p:cNvSpPr/>
          <p:nvPr/>
        </p:nvSpPr>
        <p:spPr>
          <a:xfrm>
            <a:off x="3097786" y="1513651"/>
            <a:ext cx="0" cy="2343"/>
          </a:xfrm>
          <a:custGeom>
            <a:avLst/>
            <a:gdLst/>
            <a:ahLst/>
            <a:cxnLst/>
            <a:rect l="l" t="t" r="r" b="b"/>
            <a:pathLst>
              <a:path h="4444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69" name="object 3669"/>
          <p:cNvSpPr/>
          <p:nvPr/>
        </p:nvSpPr>
        <p:spPr>
          <a:xfrm>
            <a:off x="3055192" y="1515729"/>
            <a:ext cx="42842" cy="0"/>
          </a:xfrm>
          <a:custGeom>
            <a:avLst/>
            <a:gdLst/>
            <a:ahLst/>
            <a:cxnLst/>
            <a:rect l="l" t="t" r="r" b="b"/>
            <a:pathLst>
              <a:path w="81279">
                <a:moveTo>
                  <a:pt x="0" y="0"/>
                </a:moveTo>
                <a:lnTo>
                  <a:pt x="8081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0" name="object 3670"/>
          <p:cNvSpPr/>
          <p:nvPr/>
        </p:nvSpPr>
        <p:spPr>
          <a:xfrm>
            <a:off x="3358546" y="1513651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1" name="object 3671"/>
          <p:cNvSpPr/>
          <p:nvPr/>
        </p:nvSpPr>
        <p:spPr>
          <a:xfrm>
            <a:off x="3378284" y="1513651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2" name="object 3672"/>
          <p:cNvSpPr/>
          <p:nvPr/>
        </p:nvSpPr>
        <p:spPr>
          <a:xfrm>
            <a:off x="3262968" y="1419632"/>
            <a:ext cx="0" cy="8936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50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3" name="object 3673"/>
          <p:cNvSpPr/>
          <p:nvPr/>
        </p:nvSpPr>
        <p:spPr>
          <a:xfrm>
            <a:off x="3270760" y="1419632"/>
            <a:ext cx="0" cy="8936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169505"/>
                </a:moveTo>
                <a:lnTo>
                  <a:pt x="0" y="0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4" name="object 3674"/>
          <p:cNvSpPr/>
          <p:nvPr/>
        </p:nvSpPr>
        <p:spPr>
          <a:xfrm>
            <a:off x="3264007" y="1418593"/>
            <a:ext cx="0" cy="91708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44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5" name="object 3675"/>
          <p:cNvSpPr/>
          <p:nvPr/>
        </p:nvSpPr>
        <p:spPr>
          <a:xfrm>
            <a:off x="3269721" y="1418593"/>
            <a:ext cx="0" cy="91708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44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6" name="object 3676"/>
          <p:cNvSpPr/>
          <p:nvPr/>
        </p:nvSpPr>
        <p:spPr>
          <a:xfrm>
            <a:off x="3375167" y="1411321"/>
            <a:ext cx="0" cy="97732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273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7" name="object 3677"/>
          <p:cNvSpPr/>
          <p:nvPr/>
        </p:nvSpPr>
        <p:spPr>
          <a:xfrm>
            <a:off x="3366857" y="1419632"/>
            <a:ext cx="0" cy="89365"/>
          </a:xfrm>
          <a:custGeom>
            <a:avLst/>
            <a:gdLst/>
            <a:ahLst/>
            <a:cxnLst/>
            <a:rect l="l" t="t" r="r" b="b"/>
            <a:pathLst>
              <a:path h="169544">
                <a:moveTo>
                  <a:pt x="0" y="0"/>
                </a:moveTo>
                <a:lnTo>
                  <a:pt x="0" y="169505"/>
                </a:lnTo>
              </a:path>
            </a:pathLst>
          </a:custGeom>
          <a:ln w="108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8" name="object 3678"/>
          <p:cNvSpPr/>
          <p:nvPr/>
        </p:nvSpPr>
        <p:spPr>
          <a:xfrm>
            <a:off x="3374129" y="1412360"/>
            <a:ext cx="0" cy="97732"/>
          </a:xfrm>
          <a:custGeom>
            <a:avLst/>
            <a:gdLst/>
            <a:ahLst/>
            <a:cxnLst/>
            <a:rect l="l" t="t" r="r" b="b"/>
            <a:pathLst>
              <a:path h="185419">
                <a:moveTo>
                  <a:pt x="0" y="0"/>
                </a:moveTo>
                <a:lnTo>
                  <a:pt x="0" y="18527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79" name="object 3679"/>
          <p:cNvSpPr/>
          <p:nvPr/>
        </p:nvSpPr>
        <p:spPr>
          <a:xfrm>
            <a:off x="3367895" y="1418593"/>
            <a:ext cx="0" cy="91708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7344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0" name="object 3680"/>
          <p:cNvSpPr/>
          <p:nvPr/>
        </p:nvSpPr>
        <p:spPr>
          <a:xfrm>
            <a:off x="3354390" y="1511573"/>
            <a:ext cx="669" cy="13722"/>
          </a:xfrm>
          <a:custGeom>
            <a:avLst/>
            <a:gdLst/>
            <a:ahLst/>
            <a:cxnLst/>
            <a:rect l="l" t="t" r="r" b="b"/>
            <a:pathLst>
              <a:path w="1270" h="26035">
                <a:moveTo>
                  <a:pt x="492" y="-2463"/>
                </a:moveTo>
                <a:lnTo>
                  <a:pt x="492" y="2808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1" name="object 3681"/>
          <p:cNvSpPr/>
          <p:nvPr/>
        </p:nvSpPr>
        <p:spPr>
          <a:xfrm>
            <a:off x="3351274" y="1525079"/>
            <a:ext cx="3347" cy="13053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5912" y="0"/>
                </a:moveTo>
                <a:lnTo>
                  <a:pt x="0" y="2463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2" name="object 3682"/>
          <p:cNvSpPr/>
          <p:nvPr/>
        </p:nvSpPr>
        <p:spPr>
          <a:xfrm>
            <a:off x="3345041" y="1538065"/>
            <a:ext cx="6359" cy="12049"/>
          </a:xfrm>
          <a:custGeom>
            <a:avLst/>
            <a:gdLst/>
            <a:ahLst/>
            <a:cxnLst/>
            <a:rect l="l" t="t" r="r" b="b"/>
            <a:pathLst>
              <a:path w="12064" h="22860">
                <a:moveTo>
                  <a:pt x="11825" y="0"/>
                </a:moveTo>
                <a:lnTo>
                  <a:pt x="0" y="2266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3" name="object 3683"/>
          <p:cNvSpPr/>
          <p:nvPr/>
        </p:nvSpPr>
        <p:spPr>
          <a:xfrm>
            <a:off x="3336210" y="1550011"/>
            <a:ext cx="9037" cy="10041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16753" y="0"/>
                </a:moveTo>
                <a:lnTo>
                  <a:pt x="0" y="187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4" name="object 3684"/>
          <p:cNvSpPr/>
          <p:nvPr/>
        </p:nvSpPr>
        <p:spPr>
          <a:xfrm>
            <a:off x="3325302" y="1559881"/>
            <a:ext cx="11045" cy="8033"/>
          </a:xfrm>
          <a:custGeom>
            <a:avLst/>
            <a:gdLst/>
            <a:ahLst/>
            <a:cxnLst/>
            <a:rect l="l" t="t" r="r" b="b"/>
            <a:pathLst>
              <a:path w="20954" h="15239">
                <a:moveTo>
                  <a:pt x="20695" y="0"/>
                </a:moveTo>
                <a:lnTo>
                  <a:pt x="0" y="1478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5" name="object 3685"/>
          <p:cNvSpPr/>
          <p:nvPr/>
        </p:nvSpPr>
        <p:spPr>
          <a:xfrm>
            <a:off x="3312835" y="1567673"/>
            <a:ext cx="12719" cy="5355"/>
          </a:xfrm>
          <a:custGeom>
            <a:avLst/>
            <a:gdLst/>
            <a:ahLst/>
            <a:cxnLst/>
            <a:rect l="l" t="t" r="r" b="b"/>
            <a:pathLst>
              <a:path w="24129" h="10160">
                <a:moveTo>
                  <a:pt x="23651" y="0"/>
                </a:moveTo>
                <a:lnTo>
                  <a:pt x="0" y="985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6" name="object 3686"/>
          <p:cNvSpPr/>
          <p:nvPr/>
        </p:nvSpPr>
        <p:spPr>
          <a:xfrm>
            <a:off x="3299329" y="1572867"/>
            <a:ext cx="13722" cy="2343"/>
          </a:xfrm>
          <a:custGeom>
            <a:avLst/>
            <a:gdLst/>
            <a:ahLst/>
            <a:cxnLst/>
            <a:rect l="l" t="t" r="r" b="b"/>
            <a:pathLst>
              <a:path w="26035" h="4444">
                <a:moveTo>
                  <a:pt x="25622" y="0"/>
                </a:moveTo>
                <a:lnTo>
                  <a:pt x="0" y="394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7" name="object 3687"/>
          <p:cNvSpPr/>
          <p:nvPr/>
        </p:nvSpPr>
        <p:spPr>
          <a:xfrm>
            <a:off x="3299329" y="1516768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8" name="object 3688"/>
          <p:cNvSpPr/>
          <p:nvPr/>
        </p:nvSpPr>
        <p:spPr>
          <a:xfrm>
            <a:off x="3296732" y="1506899"/>
            <a:ext cx="0" cy="68613"/>
          </a:xfrm>
          <a:custGeom>
            <a:avLst/>
            <a:gdLst/>
            <a:ahLst/>
            <a:cxnLst/>
            <a:rect l="l" t="t" r="r" b="b"/>
            <a:pathLst>
              <a:path h="130175">
                <a:moveTo>
                  <a:pt x="0" y="0"/>
                </a:moveTo>
                <a:lnTo>
                  <a:pt x="0" y="13008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89" name="object 3689"/>
          <p:cNvSpPr/>
          <p:nvPr/>
        </p:nvSpPr>
        <p:spPr>
          <a:xfrm>
            <a:off x="3358546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724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0" name="object 3690"/>
          <p:cNvSpPr/>
          <p:nvPr/>
        </p:nvSpPr>
        <p:spPr>
          <a:xfrm>
            <a:off x="3354910" y="1506898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89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1" name="object 3691"/>
          <p:cNvSpPr/>
          <p:nvPr/>
        </p:nvSpPr>
        <p:spPr>
          <a:xfrm>
            <a:off x="3354909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2" name="object 3692"/>
          <p:cNvSpPr/>
          <p:nvPr/>
        </p:nvSpPr>
        <p:spPr>
          <a:xfrm>
            <a:off x="3354910" y="1516767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3" name="object 3693"/>
          <p:cNvSpPr/>
          <p:nvPr/>
        </p:nvSpPr>
        <p:spPr>
          <a:xfrm>
            <a:off x="3297381" y="1506899"/>
            <a:ext cx="0" cy="69952"/>
          </a:xfrm>
          <a:custGeom>
            <a:avLst/>
            <a:gdLst/>
            <a:ahLst/>
            <a:cxnLst/>
            <a:rect l="l" t="t" r="r" b="b"/>
            <a:pathLst>
              <a:path h="132714">
                <a:moveTo>
                  <a:pt x="0" y="0"/>
                </a:moveTo>
                <a:lnTo>
                  <a:pt x="0" y="132549"/>
                </a:lnTo>
              </a:path>
            </a:pathLst>
          </a:custGeom>
          <a:ln w="73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4" name="object 3694"/>
          <p:cNvSpPr/>
          <p:nvPr/>
        </p:nvSpPr>
        <p:spPr>
          <a:xfrm>
            <a:off x="3293615" y="1516767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5" name="object 3695"/>
          <p:cNvSpPr/>
          <p:nvPr/>
        </p:nvSpPr>
        <p:spPr>
          <a:xfrm>
            <a:off x="3293615" y="1506898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6" name="object 3696"/>
          <p:cNvSpPr/>
          <p:nvPr/>
        </p:nvSpPr>
        <p:spPr>
          <a:xfrm>
            <a:off x="3160639" y="1511573"/>
            <a:ext cx="669" cy="13722"/>
          </a:xfrm>
          <a:custGeom>
            <a:avLst/>
            <a:gdLst/>
            <a:ahLst/>
            <a:cxnLst/>
            <a:rect l="l" t="t" r="r" b="b"/>
            <a:pathLst>
              <a:path w="1270" h="26035">
                <a:moveTo>
                  <a:pt x="492" y="-2463"/>
                </a:moveTo>
                <a:lnTo>
                  <a:pt x="492" y="2808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7" name="object 3697"/>
          <p:cNvSpPr/>
          <p:nvPr/>
        </p:nvSpPr>
        <p:spPr>
          <a:xfrm>
            <a:off x="3161158" y="1525079"/>
            <a:ext cx="3347" cy="13053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0" y="0"/>
                </a:moveTo>
                <a:lnTo>
                  <a:pt x="5912" y="2463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8" name="object 3698"/>
          <p:cNvSpPr/>
          <p:nvPr/>
        </p:nvSpPr>
        <p:spPr>
          <a:xfrm>
            <a:off x="3164275" y="1538065"/>
            <a:ext cx="6359" cy="12049"/>
          </a:xfrm>
          <a:custGeom>
            <a:avLst/>
            <a:gdLst/>
            <a:ahLst/>
            <a:cxnLst/>
            <a:rect l="l" t="t" r="r" b="b"/>
            <a:pathLst>
              <a:path w="12064" h="22860">
                <a:moveTo>
                  <a:pt x="0" y="0"/>
                </a:moveTo>
                <a:lnTo>
                  <a:pt x="11825" y="2266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699" name="object 3699"/>
          <p:cNvSpPr/>
          <p:nvPr/>
        </p:nvSpPr>
        <p:spPr>
          <a:xfrm>
            <a:off x="3170508" y="1550011"/>
            <a:ext cx="9037" cy="10041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0" y="0"/>
                </a:moveTo>
                <a:lnTo>
                  <a:pt x="16753" y="187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0" name="object 3700"/>
          <p:cNvSpPr/>
          <p:nvPr/>
        </p:nvSpPr>
        <p:spPr>
          <a:xfrm>
            <a:off x="3179339" y="1559881"/>
            <a:ext cx="11045" cy="8033"/>
          </a:xfrm>
          <a:custGeom>
            <a:avLst/>
            <a:gdLst/>
            <a:ahLst/>
            <a:cxnLst/>
            <a:rect l="l" t="t" r="r" b="b"/>
            <a:pathLst>
              <a:path w="20954" h="15239">
                <a:moveTo>
                  <a:pt x="0" y="0"/>
                </a:moveTo>
                <a:lnTo>
                  <a:pt x="20695" y="1478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1" name="object 3701"/>
          <p:cNvSpPr/>
          <p:nvPr/>
        </p:nvSpPr>
        <p:spPr>
          <a:xfrm>
            <a:off x="3190246" y="1567673"/>
            <a:ext cx="12719" cy="5355"/>
          </a:xfrm>
          <a:custGeom>
            <a:avLst/>
            <a:gdLst/>
            <a:ahLst/>
            <a:cxnLst/>
            <a:rect l="l" t="t" r="r" b="b"/>
            <a:pathLst>
              <a:path w="24129" h="10160">
                <a:moveTo>
                  <a:pt x="0" y="0"/>
                </a:moveTo>
                <a:lnTo>
                  <a:pt x="23651" y="985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2" name="object 3702"/>
          <p:cNvSpPr/>
          <p:nvPr/>
        </p:nvSpPr>
        <p:spPr>
          <a:xfrm>
            <a:off x="3202713" y="1572867"/>
            <a:ext cx="13722" cy="2343"/>
          </a:xfrm>
          <a:custGeom>
            <a:avLst/>
            <a:gdLst/>
            <a:ahLst/>
            <a:cxnLst/>
            <a:rect l="l" t="t" r="r" b="b"/>
            <a:pathLst>
              <a:path w="26035" h="4444">
                <a:moveTo>
                  <a:pt x="0" y="0"/>
                </a:moveTo>
                <a:lnTo>
                  <a:pt x="25622" y="394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3" name="object 3703"/>
          <p:cNvSpPr/>
          <p:nvPr/>
        </p:nvSpPr>
        <p:spPr>
          <a:xfrm>
            <a:off x="3216219" y="1516767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4" name="object 3704"/>
          <p:cNvSpPr/>
          <p:nvPr/>
        </p:nvSpPr>
        <p:spPr>
          <a:xfrm>
            <a:off x="3216219" y="1516768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5" name="object 3705"/>
          <p:cNvSpPr/>
          <p:nvPr/>
        </p:nvSpPr>
        <p:spPr>
          <a:xfrm>
            <a:off x="3216219" y="1575464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4927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6" name="object 3706"/>
          <p:cNvSpPr/>
          <p:nvPr/>
        </p:nvSpPr>
        <p:spPr>
          <a:xfrm>
            <a:off x="3218816" y="1516768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7" name="object 3707"/>
          <p:cNvSpPr/>
          <p:nvPr/>
        </p:nvSpPr>
        <p:spPr>
          <a:xfrm>
            <a:off x="3221932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724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8" name="object 3708"/>
          <p:cNvSpPr/>
          <p:nvPr/>
        </p:nvSpPr>
        <p:spPr>
          <a:xfrm>
            <a:off x="3218816" y="1506898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09" name="object 3709"/>
          <p:cNvSpPr/>
          <p:nvPr/>
        </p:nvSpPr>
        <p:spPr>
          <a:xfrm>
            <a:off x="3218816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0" name="object 3710"/>
          <p:cNvSpPr/>
          <p:nvPr/>
        </p:nvSpPr>
        <p:spPr>
          <a:xfrm>
            <a:off x="3218816" y="1516767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1" name="object 3711"/>
          <p:cNvSpPr/>
          <p:nvPr/>
        </p:nvSpPr>
        <p:spPr>
          <a:xfrm>
            <a:off x="3098825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2" name="object 3712"/>
          <p:cNvSpPr/>
          <p:nvPr/>
        </p:nvSpPr>
        <p:spPr>
          <a:xfrm>
            <a:off x="3098825" y="1516767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3" name="object 3713"/>
          <p:cNvSpPr/>
          <p:nvPr/>
        </p:nvSpPr>
        <p:spPr>
          <a:xfrm>
            <a:off x="3101942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724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4" name="object 3714"/>
          <p:cNvSpPr/>
          <p:nvPr/>
        </p:nvSpPr>
        <p:spPr>
          <a:xfrm>
            <a:off x="3098825" y="1506898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5" name="object 3715"/>
          <p:cNvSpPr/>
          <p:nvPr/>
        </p:nvSpPr>
        <p:spPr>
          <a:xfrm>
            <a:off x="3159600" y="1511573"/>
            <a:ext cx="669" cy="13722"/>
          </a:xfrm>
          <a:custGeom>
            <a:avLst/>
            <a:gdLst/>
            <a:ahLst/>
            <a:cxnLst/>
            <a:rect l="l" t="t" r="r" b="b"/>
            <a:pathLst>
              <a:path w="1270" h="26035">
                <a:moveTo>
                  <a:pt x="492" y="-2463"/>
                </a:moveTo>
                <a:lnTo>
                  <a:pt x="492" y="2808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6" name="object 3716"/>
          <p:cNvSpPr/>
          <p:nvPr/>
        </p:nvSpPr>
        <p:spPr>
          <a:xfrm>
            <a:off x="3156483" y="1525079"/>
            <a:ext cx="3347" cy="13053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5912" y="0"/>
                </a:moveTo>
                <a:lnTo>
                  <a:pt x="0" y="2463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7" name="object 3717"/>
          <p:cNvSpPr/>
          <p:nvPr/>
        </p:nvSpPr>
        <p:spPr>
          <a:xfrm>
            <a:off x="3150250" y="1538065"/>
            <a:ext cx="6359" cy="12049"/>
          </a:xfrm>
          <a:custGeom>
            <a:avLst/>
            <a:gdLst/>
            <a:ahLst/>
            <a:cxnLst/>
            <a:rect l="l" t="t" r="r" b="b"/>
            <a:pathLst>
              <a:path w="12064" h="22860">
                <a:moveTo>
                  <a:pt x="11825" y="0"/>
                </a:moveTo>
                <a:lnTo>
                  <a:pt x="0" y="2266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8" name="object 3718"/>
          <p:cNvSpPr/>
          <p:nvPr/>
        </p:nvSpPr>
        <p:spPr>
          <a:xfrm>
            <a:off x="3141420" y="1550011"/>
            <a:ext cx="9037" cy="10041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16753" y="0"/>
                </a:moveTo>
                <a:lnTo>
                  <a:pt x="0" y="187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19" name="object 3719"/>
          <p:cNvSpPr/>
          <p:nvPr/>
        </p:nvSpPr>
        <p:spPr>
          <a:xfrm>
            <a:off x="3130511" y="1559881"/>
            <a:ext cx="11045" cy="8033"/>
          </a:xfrm>
          <a:custGeom>
            <a:avLst/>
            <a:gdLst/>
            <a:ahLst/>
            <a:cxnLst/>
            <a:rect l="l" t="t" r="r" b="b"/>
            <a:pathLst>
              <a:path w="20954" h="15239">
                <a:moveTo>
                  <a:pt x="20695" y="0"/>
                </a:moveTo>
                <a:lnTo>
                  <a:pt x="0" y="1478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0" name="object 3720"/>
          <p:cNvSpPr/>
          <p:nvPr/>
        </p:nvSpPr>
        <p:spPr>
          <a:xfrm>
            <a:off x="3118044" y="1567673"/>
            <a:ext cx="12719" cy="5355"/>
          </a:xfrm>
          <a:custGeom>
            <a:avLst/>
            <a:gdLst/>
            <a:ahLst/>
            <a:cxnLst/>
            <a:rect l="l" t="t" r="r" b="b"/>
            <a:pathLst>
              <a:path w="24129" h="10160">
                <a:moveTo>
                  <a:pt x="23651" y="0"/>
                </a:moveTo>
                <a:lnTo>
                  <a:pt x="0" y="985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1" name="object 3721"/>
          <p:cNvSpPr/>
          <p:nvPr/>
        </p:nvSpPr>
        <p:spPr>
          <a:xfrm>
            <a:off x="3105059" y="1572867"/>
            <a:ext cx="13053" cy="2343"/>
          </a:xfrm>
          <a:custGeom>
            <a:avLst/>
            <a:gdLst/>
            <a:ahLst/>
            <a:cxnLst/>
            <a:rect l="l" t="t" r="r" b="b"/>
            <a:pathLst>
              <a:path w="24764" h="4444">
                <a:moveTo>
                  <a:pt x="24637" y="0"/>
                </a:moveTo>
                <a:lnTo>
                  <a:pt x="0" y="394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2" name="object 3722"/>
          <p:cNvSpPr/>
          <p:nvPr/>
        </p:nvSpPr>
        <p:spPr>
          <a:xfrm>
            <a:off x="3101942" y="1516767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3" name="object 3723"/>
          <p:cNvSpPr/>
          <p:nvPr/>
        </p:nvSpPr>
        <p:spPr>
          <a:xfrm>
            <a:off x="3105058" y="1516768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4" name="object 3724"/>
          <p:cNvSpPr/>
          <p:nvPr/>
        </p:nvSpPr>
        <p:spPr>
          <a:xfrm>
            <a:off x="3101942" y="1575464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5" name="object 3725"/>
          <p:cNvSpPr/>
          <p:nvPr/>
        </p:nvSpPr>
        <p:spPr>
          <a:xfrm>
            <a:off x="3101942" y="1516768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6" name="object 3726"/>
          <p:cNvSpPr/>
          <p:nvPr/>
        </p:nvSpPr>
        <p:spPr>
          <a:xfrm>
            <a:off x="3440098" y="1511573"/>
            <a:ext cx="669" cy="13722"/>
          </a:xfrm>
          <a:custGeom>
            <a:avLst/>
            <a:gdLst/>
            <a:ahLst/>
            <a:cxnLst/>
            <a:rect l="l" t="t" r="r" b="b"/>
            <a:pathLst>
              <a:path w="1270" h="26035">
                <a:moveTo>
                  <a:pt x="492" y="-2463"/>
                </a:moveTo>
                <a:lnTo>
                  <a:pt x="492" y="28086"/>
                </a:lnTo>
              </a:path>
            </a:pathLst>
          </a:custGeom>
          <a:ln w="591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7" name="object 3727"/>
          <p:cNvSpPr/>
          <p:nvPr/>
        </p:nvSpPr>
        <p:spPr>
          <a:xfrm>
            <a:off x="3436981" y="1525079"/>
            <a:ext cx="3347" cy="13053"/>
          </a:xfrm>
          <a:custGeom>
            <a:avLst/>
            <a:gdLst/>
            <a:ahLst/>
            <a:cxnLst/>
            <a:rect l="l" t="t" r="r" b="b"/>
            <a:pathLst>
              <a:path w="6350" h="24764">
                <a:moveTo>
                  <a:pt x="5912" y="0"/>
                </a:moveTo>
                <a:lnTo>
                  <a:pt x="0" y="2463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8" name="object 3728"/>
          <p:cNvSpPr/>
          <p:nvPr/>
        </p:nvSpPr>
        <p:spPr>
          <a:xfrm>
            <a:off x="3430229" y="1538065"/>
            <a:ext cx="7029" cy="12049"/>
          </a:xfrm>
          <a:custGeom>
            <a:avLst/>
            <a:gdLst/>
            <a:ahLst/>
            <a:cxnLst/>
            <a:rect l="l" t="t" r="r" b="b"/>
            <a:pathLst>
              <a:path w="13335" h="22860">
                <a:moveTo>
                  <a:pt x="12811" y="0"/>
                </a:moveTo>
                <a:lnTo>
                  <a:pt x="0" y="2266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29" name="object 3729"/>
          <p:cNvSpPr/>
          <p:nvPr/>
        </p:nvSpPr>
        <p:spPr>
          <a:xfrm>
            <a:off x="3421398" y="1550011"/>
            <a:ext cx="9037" cy="10041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16753" y="0"/>
                </a:moveTo>
                <a:lnTo>
                  <a:pt x="0" y="187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0" name="object 3730"/>
          <p:cNvSpPr/>
          <p:nvPr/>
        </p:nvSpPr>
        <p:spPr>
          <a:xfrm>
            <a:off x="3411010" y="1559881"/>
            <a:ext cx="10710" cy="8033"/>
          </a:xfrm>
          <a:custGeom>
            <a:avLst/>
            <a:gdLst/>
            <a:ahLst/>
            <a:cxnLst/>
            <a:rect l="l" t="t" r="r" b="b"/>
            <a:pathLst>
              <a:path w="20320" h="15239">
                <a:moveTo>
                  <a:pt x="19709" y="0"/>
                </a:moveTo>
                <a:lnTo>
                  <a:pt x="0" y="1478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1" name="object 3731"/>
          <p:cNvSpPr/>
          <p:nvPr/>
        </p:nvSpPr>
        <p:spPr>
          <a:xfrm>
            <a:off x="3398542" y="1567673"/>
            <a:ext cx="12719" cy="5355"/>
          </a:xfrm>
          <a:custGeom>
            <a:avLst/>
            <a:gdLst/>
            <a:ahLst/>
            <a:cxnLst/>
            <a:rect l="l" t="t" r="r" b="b"/>
            <a:pathLst>
              <a:path w="24129" h="10160">
                <a:moveTo>
                  <a:pt x="23651" y="0"/>
                </a:moveTo>
                <a:lnTo>
                  <a:pt x="0" y="985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2" name="object 3732"/>
          <p:cNvSpPr/>
          <p:nvPr/>
        </p:nvSpPr>
        <p:spPr>
          <a:xfrm>
            <a:off x="3385037" y="1572867"/>
            <a:ext cx="13722" cy="2343"/>
          </a:xfrm>
          <a:custGeom>
            <a:avLst/>
            <a:gdLst/>
            <a:ahLst/>
            <a:cxnLst/>
            <a:rect l="l" t="t" r="r" b="b"/>
            <a:pathLst>
              <a:path w="26035" h="4444">
                <a:moveTo>
                  <a:pt x="25622" y="0"/>
                </a:moveTo>
                <a:lnTo>
                  <a:pt x="0" y="394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3" name="object 3733"/>
          <p:cNvSpPr/>
          <p:nvPr/>
        </p:nvSpPr>
        <p:spPr>
          <a:xfrm>
            <a:off x="3382439" y="1516767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4" name="object 3734"/>
          <p:cNvSpPr/>
          <p:nvPr/>
        </p:nvSpPr>
        <p:spPr>
          <a:xfrm>
            <a:off x="3385037" y="1516768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5" name="object 3735"/>
          <p:cNvSpPr/>
          <p:nvPr/>
        </p:nvSpPr>
        <p:spPr>
          <a:xfrm>
            <a:off x="3382439" y="1575464"/>
            <a:ext cx="2678" cy="0"/>
          </a:xfrm>
          <a:custGeom>
            <a:avLst/>
            <a:gdLst/>
            <a:ahLst/>
            <a:cxnLst/>
            <a:rect l="l" t="t" r="r" b="b"/>
            <a:pathLst>
              <a:path w="5079">
                <a:moveTo>
                  <a:pt x="0" y="0"/>
                </a:moveTo>
                <a:lnTo>
                  <a:pt x="492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6" name="object 3736"/>
          <p:cNvSpPr/>
          <p:nvPr/>
        </p:nvSpPr>
        <p:spPr>
          <a:xfrm>
            <a:off x="3382440" y="1516768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7" name="object 3737"/>
          <p:cNvSpPr/>
          <p:nvPr/>
        </p:nvSpPr>
        <p:spPr>
          <a:xfrm>
            <a:off x="3443734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724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8" name="object 3738"/>
          <p:cNvSpPr/>
          <p:nvPr/>
        </p:nvSpPr>
        <p:spPr>
          <a:xfrm>
            <a:off x="3440617" y="1506898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39" name="object 3739"/>
          <p:cNvSpPr/>
          <p:nvPr/>
        </p:nvSpPr>
        <p:spPr>
          <a:xfrm>
            <a:off x="3440617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0" name="object 3740"/>
          <p:cNvSpPr/>
          <p:nvPr/>
        </p:nvSpPr>
        <p:spPr>
          <a:xfrm>
            <a:off x="3440617" y="1516767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1" name="object 3741"/>
          <p:cNvSpPr/>
          <p:nvPr/>
        </p:nvSpPr>
        <p:spPr>
          <a:xfrm>
            <a:off x="3379323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0"/>
                </a:moveTo>
                <a:lnTo>
                  <a:pt x="0" y="187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2" name="object 3742"/>
          <p:cNvSpPr/>
          <p:nvPr/>
        </p:nvSpPr>
        <p:spPr>
          <a:xfrm>
            <a:off x="3379323" y="1516767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0" y="0"/>
                </a:moveTo>
                <a:lnTo>
                  <a:pt x="5912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3" name="object 3743"/>
          <p:cNvSpPr/>
          <p:nvPr/>
        </p:nvSpPr>
        <p:spPr>
          <a:xfrm>
            <a:off x="3382440" y="1506898"/>
            <a:ext cx="0" cy="10041"/>
          </a:xfrm>
          <a:custGeom>
            <a:avLst/>
            <a:gdLst/>
            <a:ahLst/>
            <a:cxnLst/>
            <a:rect l="l" t="t" r="r" b="b"/>
            <a:pathLst>
              <a:path h="19050">
                <a:moveTo>
                  <a:pt x="0" y="18724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4" name="object 3744"/>
          <p:cNvSpPr/>
          <p:nvPr/>
        </p:nvSpPr>
        <p:spPr>
          <a:xfrm>
            <a:off x="3379323" y="1506898"/>
            <a:ext cx="3347" cy="0"/>
          </a:xfrm>
          <a:custGeom>
            <a:avLst/>
            <a:gdLst/>
            <a:ahLst/>
            <a:cxnLst/>
            <a:rect l="l" t="t" r="r" b="b"/>
            <a:pathLst>
              <a:path w="6350">
                <a:moveTo>
                  <a:pt x="5912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5" name="object 3745"/>
          <p:cNvSpPr/>
          <p:nvPr/>
        </p:nvSpPr>
        <p:spPr>
          <a:xfrm>
            <a:off x="3122720" y="2476695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6" name="object 3746"/>
          <p:cNvSpPr/>
          <p:nvPr/>
        </p:nvSpPr>
        <p:spPr>
          <a:xfrm>
            <a:off x="3180897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7" name="object 3747"/>
          <p:cNvSpPr/>
          <p:nvPr/>
        </p:nvSpPr>
        <p:spPr>
          <a:xfrm>
            <a:off x="3122720" y="2474617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8" name="object 3748"/>
          <p:cNvSpPr/>
          <p:nvPr/>
        </p:nvSpPr>
        <p:spPr>
          <a:xfrm>
            <a:off x="3122719" y="2474617"/>
            <a:ext cx="0" cy="2343"/>
          </a:xfrm>
          <a:custGeom>
            <a:avLst/>
            <a:gdLst/>
            <a:ahLst/>
            <a:cxnLst/>
            <a:rect l="l" t="t" r="r" b="b"/>
            <a:pathLst>
              <a:path h="4445">
                <a:moveTo>
                  <a:pt x="-2463" y="1970"/>
                </a:moveTo>
                <a:lnTo>
                  <a:pt x="2463" y="197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49" name="object 3749"/>
          <p:cNvSpPr/>
          <p:nvPr/>
        </p:nvSpPr>
        <p:spPr>
          <a:xfrm>
            <a:off x="3122720" y="2476695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0" name="object 3750"/>
          <p:cNvSpPr/>
          <p:nvPr/>
        </p:nvSpPr>
        <p:spPr>
          <a:xfrm>
            <a:off x="3122720" y="247046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1" name="object 3751"/>
          <p:cNvSpPr/>
          <p:nvPr/>
        </p:nvSpPr>
        <p:spPr>
          <a:xfrm>
            <a:off x="3119083" y="2476695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0" y="0"/>
                </a:moveTo>
                <a:lnTo>
                  <a:pt x="6898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2" name="object 3752"/>
          <p:cNvSpPr/>
          <p:nvPr/>
        </p:nvSpPr>
        <p:spPr>
          <a:xfrm>
            <a:off x="3120642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3" name="object 3753"/>
          <p:cNvSpPr/>
          <p:nvPr/>
        </p:nvSpPr>
        <p:spPr>
          <a:xfrm>
            <a:off x="3119083" y="2470461"/>
            <a:ext cx="3682" cy="0"/>
          </a:xfrm>
          <a:custGeom>
            <a:avLst/>
            <a:gdLst/>
            <a:ahLst/>
            <a:cxnLst/>
            <a:rect l="l" t="t" r="r" b="b"/>
            <a:pathLst>
              <a:path w="6985">
                <a:moveTo>
                  <a:pt x="6898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4" name="object 3754"/>
          <p:cNvSpPr/>
          <p:nvPr/>
        </p:nvSpPr>
        <p:spPr>
          <a:xfrm>
            <a:off x="3117006" y="2470462"/>
            <a:ext cx="4351" cy="6359"/>
          </a:xfrm>
          <a:custGeom>
            <a:avLst/>
            <a:gdLst/>
            <a:ahLst/>
            <a:cxnLst/>
            <a:rect l="l" t="t" r="r" b="b"/>
            <a:pathLst>
              <a:path w="8254" h="12064">
                <a:moveTo>
                  <a:pt x="0" y="11825"/>
                </a:moveTo>
                <a:lnTo>
                  <a:pt x="7883" y="11825"/>
                </a:lnTo>
                <a:lnTo>
                  <a:pt x="7883" y="0"/>
                </a:lnTo>
                <a:lnTo>
                  <a:pt x="0" y="0"/>
                </a:lnTo>
                <a:lnTo>
                  <a:pt x="0" y="118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5" name="object 3755"/>
          <p:cNvSpPr/>
          <p:nvPr/>
        </p:nvSpPr>
        <p:spPr>
          <a:xfrm>
            <a:off x="3035973" y="1944787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37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6" name="object 3756"/>
          <p:cNvSpPr/>
          <p:nvPr/>
        </p:nvSpPr>
        <p:spPr>
          <a:xfrm>
            <a:off x="3034415" y="1944787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7" name="object 3757"/>
          <p:cNvSpPr/>
          <p:nvPr/>
        </p:nvSpPr>
        <p:spPr>
          <a:xfrm>
            <a:off x="3034415" y="1944787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37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8" name="object 3758"/>
          <p:cNvSpPr/>
          <p:nvPr/>
        </p:nvSpPr>
        <p:spPr>
          <a:xfrm>
            <a:off x="3034415" y="2002964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59" name="object 3759"/>
          <p:cNvSpPr/>
          <p:nvPr/>
        </p:nvSpPr>
        <p:spPr>
          <a:xfrm>
            <a:off x="3035973" y="1882973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0" name="object 3760"/>
          <p:cNvSpPr/>
          <p:nvPr/>
        </p:nvSpPr>
        <p:spPr>
          <a:xfrm>
            <a:off x="3034415" y="1882973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1" name="object 3761"/>
          <p:cNvSpPr/>
          <p:nvPr/>
        </p:nvSpPr>
        <p:spPr>
          <a:xfrm>
            <a:off x="3034415" y="1882973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2" name="object 3762"/>
          <p:cNvSpPr/>
          <p:nvPr/>
        </p:nvSpPr>
        <p:spPr>
          <a:xfrm>
            <a:off x="3034415" y="1941670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3" name="object 3763"/>
          <p:cNvSpPr/>
          <p:nvPr/>
        </p:nvSpPr>
        <p:spPr>
          <a:xfrm>
            <a:off x="2995456" y="1805057"/>
            <a:ext cx="12719" cy="8367"/>
          </a:xfrm>
          <a:custGeom>
            <a:avLst/>
            <a:gdLst/>
            <a:ahLst/>
            <a:cxnLst/>
            <a:rect l="l" t="t" r="r" b="b"/>
            <a:pathLst>
              <a:path w="24129" h="15875">
                <a:moveTo>
                  <a:pt x="0" y="0"/>
                </a:moveTo>
                <a:lnTo>
                  <a:pt x="23651" y="1576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4" name="object 3764"/>
          <p:cNvSpPr/>
          <p:nvPr/>
        </p:nvSpPr>
        <p:spPr>
          <a:xfrm>
            <a:off x="3007923" y="1813368"/>
            <a:ext cx="14057" cy="5355"/>
          </a:xfrm>
          <a:custGeom>
            <a:avLst/>
            <a:gdLst/>
            <a:ahLst/>
            <a:cxnLst/>
            <a:rect l="l" t="t" r="r" b="b"/>
            <a:pathLst>
              <a:path w="26670" h="10160">
                <a:moveTo>
                  <a:pt x="0" y="0"/>
                </a:moveTo>
                <a:lnTo>
                  <a:pt x="26608" y="985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5" name="object 3765"/>
          <p:cNvSpPr/>
          <p:nvPr/>
        </p:nvSpPr>
        <p:spPr>
          <a:xfrm>
            <a:off x="3021948" y="1818563"/>
            <a:ext cx="15061" cy="1339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-2463" y="985"/>
                </a:moveTo>
                <a:lnTo>
                  <a:pt x="31043" y="985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6" name="object 3766"/>
          <p:cNvSpPr/>
          <p:nvPr/>
        </p:nvSpPr>
        <p:spPr>
          <a:xfrm>
            <a:off x="2999092" y="1765580"/>
            <a:ext cx="33805" cy="3380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64057"/>
                </a:moveTo>
                <a:lnTo>
                  <a:pt x="6405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7" name="object 3767"/>
          <p:cNvSpPr/>
          <p:nvPr/>
        </p:nvSpPr>
        <p:spPr>
          <a:xfrm>
            <a:off x="2998573" y="1765060"/>
            <a:ext cx="33805" cy="3380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57" y="0"/>
                </a:moveTo>
                <a:lnTo>
                  <a:pt x="0" y="6405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8" name="object 3768"/>
          <p:cNvSpPr/>
          <p:nvPr/>
        </p:nvSpPr>
        <p:spPr>
          <a:xfrm>
            <a:off x="2997534" y="1797785"/>
            <a:ext cx="2678" cy="2678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927" y="492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69" name="object 3769"/>
          <p:cNvSpPr/>
          <p:nvPr/>
        </p:nvSpPr>
        <p:spPr>
          <a:xfrm>
            <a:off x="3031297" y="1764021"/>
            <a:ext cx="2678" cy="2678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927" y="492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0" name="object 3770"/>
          <p:cNvSpPr/>
          <p:nvPr/>
        </p:nvSpPr>
        <p:spPr>
          <a:xfrm>
            <a:off x="3037011" y="1760904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970" y="197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1" name="object 3771"/>
          <p:cNvSpPr/>
          <p:nvPr/>
        </p:nvSpPr>
        <p:spPr>
          <a:xfrm>
            <a:off x="2995456" y="1761944"/>
            <a:ext cx="42842" cy="43176"/>
          </a:xfrm>
          <a:custGeom>
            <a:avLst/>
            <a:gdLst/>
            <a:ahLst/>
            <a:cxnLst/>
            <a:rect l="l" t="t" r="r" b="b"/>
            <a:pathLst>
              <a:path w="81279" h="81914">
                <a:moveTo>
                  <a:pt x="0" y="81796"/>
                </a:moveTo>
                <a:lnTo>
                  <a:pt x="8081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2" name="object 3772"/>
          <p:cNvSpPr/>
          <p:nvPr/>
        </p:nvSpPr>
        <p:spPr>
          <a:xfrm>
            <a:off x="2992859" y="1802460"/>
            <a:ext cx="2678" cy="2678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0"/>
                </a:moveTo>
                <a:lnTo>
                  <a:pt x="4927" y="492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3" name="object 3773"/>
          <p:cNvSpPr/>
          <p:nvPr/>
        </p:nvSpPr>
        <p:spPr>
          <a:xfrm>
            <a:off x="2992859" y="1759866"/>
            <a:ext cx="43176" cy="42842"/>
          </a:xfrm>
          <a:custGeom>
            <a:avLst/>
            <a:gdLst/>
            <a:ahLst/>
            <a:cxnLst/>
            <a:rect l="l" t="t" r="r" b="b"/>
            <a:pathLst>
              <a:path w="81914" h="81279">
                <a:moveTo>
                  <a:pt x="81796" y="0"/>
                </a:moveTo>
                <a:lnTo>
                  <a:pt x="0" y="8081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4" name="object 3774"/>
          <p:cNvSpPr/>
          <p:nvPr/>
        </p:nvSpPr>
        <p:spPr>
          <a:xfrm>
            <a:off x="3035972" y="1759866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970" y="197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5" name="object 3775"/>
          <p:cNvSpPr/>
          <p:nvPr/>
        </p:nvSpPr>
        <p:spPr>
          <a:xfrm>
            <a:off x="2995456" y="1825835"/>
            <a:ext cx="12719" cy="9037"/>
          </a:xfrm>
          <a:custGeom>
            <a:avLst/>
            <a:gdLst/>
            <a:ahLst/>
            <a:cxnLst/>
            <a:rect l="l" t="t" r="r" b="b"/>
            <a:pathLst>
              <a:path w="24129" h="17145">
                <a:moveTo>
                  <a:pt x="0" y="16753"/>
                </a:moveTo>
                <a:lnTo>
                  <a:pt x="23651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6" name="object 3776"/>
          <p:cNvSpPr/>
          <p:nvPr/>
        </p:nvSpPr>
        <p:spPr>
          <a:xfrm>
            <a:off x="3007923" y="1820640"/>
            <a:ext cx="14057" cy="5355"/>
          </a:xfrm>
          <a:custGeom>
            <a:avLst/>
            <a:gdLst/>
            <a:ahLst/>
            <a:cxnLst/>
            <a:rect l="l" t="t" r="r" b="b"/>
            <a:pathLst>
              <a:path w="26670" h="10160">
                <a:moveTo>
                  <a:pt x="0" y="9854"/>
                </a:moveTo>
                <a:lnTo>
                  <a:pt x="2660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7" name="object 3777"/>
          <p:cNvSpPr/>
          <p:nvPr/>
        </p:nvSpPr>
        <p:spPr>
          <a:xfrm>
            <a:off x="3021948" y="1819601"/>
            <a:ext cx="15061" cy="1339"/>
          </a:xfrm>
          <a:custGeom>
            <a:avLst/>
            <a:gdLst/>
            <a:ahLst/>
            <a:cxnLst/>
            <a:rect l="l" t="t" r="r" b="b"/>
            <a:pathLst>
              <a:path w="28575" h="2539">
                <a:moveTo>
                  <a:pt x="-2463" y="985"/>
                </a:moveTo>
                <a:lnTo>
                  <a:pt x="31043" y="985"/>
                </a:lnTo>
              </a:path>
            </a:pathLst>
          </a:custGeom>
          <a:ln w="689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8" name="object 3778"/>
          <p:cNvSpPr/>
          <p:nvPr/>
        </p:nvSpPr>
        <p:spPr>
          <a:xfrm>
            <a:off x="2999092" y="1839860"/>
            <a:ext cx="33805" cy="3380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0" y="0"/>
                </a:moveTo>
                <a:lnTo>
                  <a:pt x="64057" y="6405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79" name="object 3779"/>
          <p:cNvSpPr/>
          <p:nvPr/>
        </p:nvSpPr>
        <p:spPr>
          <a:xfrm>
            <a:off x="2998573" y="1840379"/>
            <a:ext cx="33805" cy="33805"/>
          </a:xfrm>
          <a:custGeom>
            <a:avLst/>
            <a:gdLst/>
            <a:ahLst/>
            <a:cxnLst/>
            <a:rect l="l" t="t" r="r" b="b"/>
            <a:pathLst>
              <a:path w="64135" h="64135">
                <a:moveTo>
                  <a:pt x="64057" y="64057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0" name="object 3780"/>
          <p:cNvSpPr/>
          <p:nvPr/>
        </p:nvSpPr>
        <p:spPr>
          <a:xfrm>
            <a:off x="2997534" y="1839340"/>
            <a:ext cx="2678" cy="2343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0" y="3941"/>
                </a:moveTo>
                <a:lnTo>
                  <a:pt x="492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1" name="object 3781"/>
          <p:cNvSpPr/>
          <p:nvPr/>
        </p:nvSpPr>
        <p:spPr>
          <a:xfrm>
            <a:off x="3031297" y="1873104"/>
            <a:ext cx="2678" cy="2343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0" y="3941"/>
                </a:moveTo>
                <a:lnTo>
                  <a:pt x="492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2" name="object 3782"/>
          <p:cNvSpPr/>
          <p:nvPr/>
        </p:nvSpPr>
        <p:spPr>
          <a:xfrm>
            <a:off x="3037011" y="1877260"/>
            <a:ext cx="1339" cy="1673"/>
          </a:xfrm>
          <a:custGeom>
            <a:avLst/>
            <a:gdLst/>
            <a:ahLst/>
            <a:cxnLst/>
            <a:rect l="l" t="t" r="r" b="b"/>
            <a:pathLst>
              <a:path w="2539" h="3175">
                <a:moveTo>
                  <a:pt x="1970" y="0"/>
                </a:moveTo>
                <a:lnTo>
                  <a:pt x="0" y="295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3" name="object 3783"/>
          <p:cNvSpPr/>
          <p:nvPr/>
        </p:nvSpPr>
        <p:spPr>
          <a:xfrm>
            <a:off x="2995456" y="1834665"/>
            <a:ext cx="42842" cy="42842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0810" y="8081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4" name="object 3784"/>
          <p:cNvSpPr/>
          <p:nvPr/>
        </p:nvSpPr>
        <p:spPr>
          <a:xfrm>
            <a:off x="2992859" y="1834666"/>
            <a:ext cx="2678" cy="2343"/>
          </a:xfrm>
          <a:custGeom>
            <a:avLst/>
            <a:gdLst/>
            <a:ahLst/>
            <a:cxnLst/>
            <a:rect l="l" t="t" r="r" b="b"/>
            <a:pathLst>
              <a:path w="5079" h="4445">
                <a:moveTo>
                  <a:pt x="0" y="3941"/>
                </a:moveTo>
                <a:lnTo>
                  <a:pt x="4927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5" name="object 3785"/>
          <p:cNvSpPr/>
          <p:nvPr/>
        </p:nvSpPr>
        <p:spPr>
          <a:xfrm>
            <a:off x="2992859" y="1836744"/>
            <a:ext cx="43176" cy="43176"/>
          </a:xfrm>
          <a:custGeom>
            <a:avLst/>
            <a:gdLst/>
            <a:ahLst/>
            <a:cxnLst/>
            <a:rect l="l" t="t" r="r" b="b"/>
            <a:pathLst>
              <a:path w="81914" h="81914">
                <a:moveTo>
                  <a:pt x="81796" y="81796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6" name="object 3786"/>
          <p:cNvSpPr/>
          <p:nvPr/>
        </p:nvSpPr>
        <p:spPr>
          <a:xfrm>
            <a:off x="3035972" y="1878818"/>
            <a:ext cx="1339" cy="1339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1970" y="0"/>
                </a:moveTo>
                <a:lnTo>
                  <a:pt x="0" y="197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7" name="object 3787"/>
          <p:cNvSpPr/>
          <p:nvPr/>
        </p:nvSpPr>
        <p:spPr>
          <a:xfrm>
            <a:off x="3037011" y="1761425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2463" y="1478"/>
                </a:moveTo>
                <a:lnTo>
                  <a:pt x="2463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8" name="object 3788"/>
          <p:cNvSpPr/>
          <p:nvPr/>
        </p:nvSpPr>
        <p:spPr>
          <a:xfrm>
            <a:off x="3037011" y="1759867"/>
            <a:ext cx="0" cy="1673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-2463" y="1478"/>
                </a:moveTo>
                <a:lnTo>
                  <a:pt x="2463" y="14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89" name="object 3789"/>
          <p:cNvSpPr/>
          <p:nvPr/>
        </p:nvSpPr>
        <p:spPr>
          <a:xfrm>
            <a:off x="3035973" y="1698053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37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0" name="object 3790"/>
          <p:cNvSpPr/>
          <p:nvPr/>
        </p:nvSpPr>
        <p:spPr>
          <a:xfrm>
            <a:off x="3034415" y="1698053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1" name="object 3791"/>
          <p:cNvSpPr/>
          <p:nvPr/>
        </p:nvSpPr>
        <p:spPr>
          <a:xfrm>
            <a:off x="3034415" y="1698053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37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2" name="object 3792"/>
          <p:cNvSpPr/>
          <p:nvPr/>
        </p:nvSpPr>
        <p:spPr>
          <a:xfrm>
            <a:off x="3034415" y="1756230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3" name="object 3793"/>
          <p:cNvSpPr/>
          <p:nvPr/>
        </p:nvSpPr>
        <p:spPr>
          <a:xfrm>
            <a:off x="3035973" y="1636239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11136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4" name="object 3794"/>
          <p:cNvSpPr/>
          <p:nvPr/>
        </p:nvSpPr>
        <p:spPr>
          <a:xfrm>
            <a:off x="3034415" y="1636239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5" name="object 3795"/>
          <p:cNvSpPr/>
          <p:nvPr/>
        </p:nvSpPr>
        <p:spPr>
          <a:xfrm>
            <a:off x="3034415" y="1636239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6" name="object 3796"/>
          <p:cNvSpPr/>
          <p:nvPr/>
        </p:nvSpPr>
        <p:spPr>
          <a:xfrm>
            <a:off x="3034415" y="1694935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7" name="object 3797"/>
          <p:cNvSpPr/>
          <p:nvPr/>
        </p:nvSpPr>
        <p:spPr>
          <a:xfrm>
            <a:off x="3035973" y="1574945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110375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8" name="object 3798"/>
          <p:cNvSpPr/>
          <p:nvPr/>
        </p:nvSpPr>
        <p:spPr>
          <a:xfrm>
            <a:off x="3034415" y="1574945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799" name="object 3799"/>
          <p:cNvSpPr/>
          <p:nvPr/>
        </p:nvSpPr>
        <p:spPr>
          <a:xfrm>
            <a:off x="3034415" y="1574945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375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0" name="object 3800"/>
          <p:cNvSpPr/>
          <p:nvPr/>
        </p:nvSpPr>
        <p:spPr>
          <a:xfrm>
            <a:off x="3034415" y="1633122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1" name="object 3801"/>
          <p:cNvSpPr/>
          <p:nvPr/>
        </p:nvSpPr>
        <p:spPr>
          <a:xfrm>
            <a:off x="3035973" y="1535987"/>
            <a:ext cx="0" cy="35478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67013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2" name="object 3802"/>
          <p:cNvSpPr/>
          <p:nvPr/>
        </p:nvSpPr>
        <p:spPr>
          <a:xfrm>
            <a:off x="3034415" y="1535987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2956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3" name="object 3803"/>
          <p:cNvSpPr/>
          <p:nvPr/>
        </p:nvSpPr>
        <p:spPr>
          <a:xfrm>
            <a:off x="3034415" y="1535987"/>
            <a:ext cx="0" cy="35478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01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4" name="object 3804"/>
          <p:cNvSpPr/>
          <p:nvPr/>
        </p:nvSpPr>
        <p:spPr>
          <a:xfrm>
            <a:off x="3034415" y="1571309"/>
            <a:ext cx="1673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95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5" name="object 3805"/>
          <p:cNvSpPr/>
          <p:nvPr/>
        </p:nvSpPr>
        <p:spPr>
          <a:xfrm>
            <a:off x="3040128" y="1532351"/>
            <a:ext cx="0" cy="227596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645"/>
                </a:lnTo>
              </a:path>
            </a:pathLst>
          </a:custGeom>
          <a:ln w="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6" name="object 3806"/>
          <p:cNvSpPr/>
          <p:nvPr/>
        </p:nvSpPr>
        <p:spPr>
          <a:xfrm>
            <a:off x="3033895" y="1532351"/>
            <a:ext cx="0" cy="227596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645"/>
                </a:lnTo>
              </a:path>
            </a:pathLst>
          </a:custGeom>
          <a:ln w="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7" name="object 3807"/>
          <p:cNvSpPr/>
          <p:nvPr/>
        </p:nvSpPr>
        <p:spPr>
          <a:xfrm>
            <a:off x="3033895" y="2002964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8" name="object 3808"/>
          <p:cNvSpPr/>
          <p:nvPr/>
        </p:nvSpPr>
        <p:spPr>
          <a:xfrm>
            <a:off x="3033895" y="2006081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09" name="object 3809"/>
          <p:cNvSpPr/>
          <p:nvPr/>
        </p:nvSpPr>
        <p:spPr>
          <a:xfrm>
            <a:off x="3033895" y="1941670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0" name="object 3810"/>
          <p:cNvSpPr/>
          <p:nvPr/>
        </p:nvSpPr>
        <p:spPr>
          <a:xfrm>
            <a:off x="3033895" y="1944787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1" name="object 3811"/>
          <p:cNvSpPr/>
          <p:nvPr/>
        </p:nvSpPr>
        <p:spPr>
          <a:xfrm>
            <a:off x="3033895" y="1879857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2" name="object 3812"/>
          <p:cNvSpPr/>
          <p:nvPr/>
        </p:nvSpPr>
        <p:spPr>
          <a:xfrm>
            <a:off x="3033895" y="1882973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3" name="object 3813"/>
          <p:cNvSpPr/>
          <p:nvPr/>
        </p:nvSpPr>
        <p:spPr>
          <a:xfrm>
            <a:off x="3033895" y="1756230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4" name="object 3814"/>
          <p:cNvSpPr/>
          <p:nvPr/>
        </p:nvSpPr>
        <p:spPr>
          <a:xfrm>
            <a:off x="3033895" y="1759866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5" name="object 3815"/>
          <p:cNvSpPr/>
          <p:nvPr/>
        </p:nvSpPr>
        <p:spPr>
          <a:xfrm>
            <a:off x="3033895" y="1694935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6" name="object 3816"/>
          <p:cNvSpPr/>
          <p:nvPr/>
        </p:nvSpPr>
        <p:spPr>
          <a:xfrm>
            <a:off x="3033895" y="1698053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7" name="object 3817"/>
          <p:cNvSpPr/>
          <p:nvPr/>
        </p:nvSpPr>
        <p:spPr>
          <a:xfrm>
            <a:off x="3033895" y="1633122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8" name="object 3818"/>
          <p:cNvSpPr/>
          <p:nvPr/>
        </p:nvSpPr>
        <p:spPr>
          <a:xfrm>
            <a:off x="3033895" y="1636239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19" name="object 3819"/>
          <p:cNvSpPr/>
          <p:nvPr/>
        </p:nvSpPr>
        <p:spPr>
          <a:xfrm>
            <a:off x="3033895" y="1571309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11825" y="0"/>
                </a:moveTo>
                <a:lnTo>
                  <a:pt x="0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0" name="object 3820"/>
          <p:cNvSpPr/>
          <p:nvPr/>
        </p:nvSpPr>
        <p:spPr>
          <a:xfrm>
            <a:off x="3033895" y="1574945"/>
            <a:ext cx="6359" cy="0"/>
          </a:xfrm>
          <a:custGeom>
            <a:avLst/>
            <a:gdLst/>
            <a:ahLst/>
            <a:cxnLst/>
            <a:rect l="l" t="t" r="r" b="b"/>
            <a:pathLst>
              <a:path w="12064">
                <a:moveTo>
                  <a:pt x="0" y="0"/>
                </a:moveTo>
                <a:lnTo>
                  <a:pt x="11825" y="0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1" name="object 3821"/>
          <p:cNvSpPr/>
          <p:nvPr/>
        </p:nvSpPr>
        <p:spPr>
          <a:xfrm>
            <a:off x="9122263" y="3083921"/>
            <a:ext cx="102849" cy="472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2" name="object 3822"/>
          <p:cNvSpPr/>
          <p:nvPr/>
        </p:nvSpPr>
        <p:spPr>
          <a:xfrm>
            <a:off x="9122263" y="3385716"/>
            <a:ext cx="102849" cy="4726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3" name="object 3823"/>
          <p:cNvSpPr/>
          <p:nvPr/>
        </p:nvSpPr>
        <p:spPr>
          <a:xfrm>
            <a:off x="3099864" y="2478772"/>
            <a:ext cx="1372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62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4" name="object 3824"/>
          <p:cNvSpPr/>
          <p:nvPr/>
        </p:nvSpPr>
        <p:spPr>
          <a:xfrm>
            <a:off x="3074412" y="2478772"/>
            <a:ext cx="1372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25622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5" name="object 3825"/>
          <p:cNvSpPr/>
          <p:nvPr/>
        </p:nvSpPr>
        <p:spPr>
          <a:xfrm>
            <a:off x="3074411" y="2464228"/>
            <a:ext cx="0" cy="14727"/>
          </a:xfrm>
          <a:custGeom>
            <a:avLst/>
            <a:gdLst/>
            <a:ahLst/>
            <a:cxnLst/>
            <a:rect l="l" t="t" r="r" b="b"/>
            <a:pathLst>
              <a:path h="27939">
                <a:moveTo>
                  <a:pt x="0" y="2759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6" name="object 3826"/>
          <p:cNvSpPr/>
          <p:nvPr/>
        </p:nvSpPr>
        <p:spPr>
          <a:xfrm>
            <a:off x="3074411" y="1995173"/>
            <a:ext cx="0" cy="457200"/>
          </a:xfrm>
          <a:custGeom>
            <a:avLst/>
            <a:gdLst/>
            <a:ahLst/>
            <a:cxnLst/>
            <a:rect l="l" t="t" r="r" b="b"/>
            <a:pathLst>
              <a:path h="867410">
                <a:moveTo>
                  <a:pt x="0" y="0"/>
                </a:moveTo>
                <a:lnTo>
                  <a:pt x="0" y="867235"/>
                </a:lnTo>
              </a:path>
            </a:pathLst>
          </a:custGeom>
          <a:ln w="3941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7" name="object 3827"/>
          <p:cNvSpPr/>
          <p:nvPr/>
        </p:nvSpPr>
        <p:spPr>
          <a:xfrm>
            <a:off x="3056751" y="1995173"/>
            <a:ext cx="17739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33506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8" name="object 3828"/>
          <p:cNvSpPr/>
          <p:nvPr/>
        </p:nvSpPr>
        <p:spPr>
          <a:xfrm>
            <a:off x="3025065" y="1995173"/>
            <a:ext cx="1974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3744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29" name="object 3829"/>
          <p:cNvSpPr/>
          <p:nvPr/>
        </p:nvSpPr>
        <p:spPr>
          <a:xfrm>
            <a:off x="2993898" y="1995173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46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0" name="object 3830"/>
          <p:cNvSpPr/>
          <p:nvPr/>
        </p:nvSpPr>
        <p:spPr>
          <a:xfrm>
            <a:off x="2962212" y="1995173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46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1" name="object 3831"/>
          <p:cNvSpPr/>
          <p:nvPr/>
        </p:nvSpPr>
        <p:spPr>
          <a:xfrm>
            <a:off x="2930526" y="1995173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36463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2" name="object 3832"/>
          <p:cNvSpPr/>
          <p:nvPr/>
        </p:nvSpPr>
        <p:spPr>
          <a:xfrm>
            <a:off x="2900918" y="1995173"/>
            <a:ext cx="17404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3252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3" name="object 3833"/>
          <p:cNvSpPr/>
          <p:nvPr/>
        </p:nvSpPr>
        <p:spPr>
          <a:xfrm>
            <a:off x="2900918" y="1984264"/>
            <a:ext cx="0" cy="1104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69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4" name="object 3834"/>
          <p:cNvSpPr/>
          <p:nvPr/>
        </p:nvSpPr>
        <p:spPr>
          <a:xfrm>
            <a:off x="2900918" y="1952578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5" name="object 3835"/>
          <p:cNvSpPr/>
          <p:nvPr/>
        </p:nvSpPr>
        <p:spPr>
          <a:xfrm>
            <a:off x="2900918" y="1920892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6" name="object 3836"/>
          <p:cNvSpPr/>
          <p:nvPr/>
        </p:nvSpPr>
        <p:spPr>
          <a:xfrm>
            <a:off x="2900918" y="1889207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7" name="object 3837"/>
          <p:cNvSpPr/>
          <p:nvPr/>
        </p:nvSpPr>
        <p:spPr>
          <a:xfrm>
            <a:off x="2900918" y="1857520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8" name="object 3838"/>
          <p:cNvSpPr/>
          <p:nvPr/>
        </p:nvSpPr>
        <p:spPr>
          <a:xfrm>
            <a:off x="2900918" y="1825834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39" name="object 3839"/>
          <p:cNvSpPr/>
          <p:nvPr/>
        </p:nvSpPr>
        <p:spPr>
          <a:xfrm>
            <a:off x="2900918" y="1794149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0" name="object 3840"/>
          <p:cNvSpPr/>
          <p:nvPr/>
        </p:nvSpPr>
        <p:spPr>
          <a:xfrm>
            <a:off x="2900918" y="1762463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1" name="object 3841"/>
          <p:cNvSpPr/>
          <p:nvPr/>
        </p:nvSpPr>
        <p:spPr>
          <a:xfrm>
            <a:off x="2900918" y="1730778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2" name="object 3842"/>
          <p:cNvSpPr/>
          <p:nvPr/>
        </p:nvSpPr>
        <p:spPr>
          <a:xfrm>
            <a:off x="2900918" y="1699092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3" name="object 3843"/>
          <p:cNvSpPr/>
          <p:nvPr/>
        </p:nvSpPr>
        <p:spPr>
          <a:xfrm>
            <a:off x="2900918" y="1667406"/>
            <a:ext cx="0" cy="19747"/>
          </a:xfrm>
          <a:custGeom>
            <a:avLst/>
            <a:gdLst/>
            <a:ahLst/>
            <a:cxnLst/>
            <a:rect l="l" t="t" r="r" b="b"/>
            <a:pathLst>
              <a:path h="37464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4" name="object 3844"/>
          <p:cNvSpPr/>
          <p:nvPr/>
        </p:nvSpPr>
        <p:spPr>
          <a:xfrm>
            <a:off x="2900918" y="1644550"/>
            <a:ext cx="0" cy="1104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20695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5" name="object 3845"/>
          <p:cNvSpPr/>
          <p:nvPr/>
        </p:nvSpPr>
        <p:spPr>
          <a:xfrm>
            <a:off x="2900918" y="1644550"/>
            <a:ext cx="17404" cy="0"/>
          </a:xfrm>
          <a:custGeom>
            <a:avLst/>
            <a:gdLst/>
            <a:ahLst/>
            <a:cxnLst/>
            <a:rect l="l" t="t" r="r" b="b"/>
            <a:pathLst>
              <a:path w="33020">
                <a:moveTo>
                  <a:pt x="0" y="0"/>
                </a:moveTo>
                <a:lnTo>
                  <a:pt x="3252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6" name="object 3846"/>
          <p:cNvSpPr/>
          <p:nvPr/>
        </p:nvSpPr>
        <p:spPr>
          <a:xfrm>
            <a:off x="2930526" y="1644550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4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7" name="object 3847"/>
          <p:cNvSpPr/>
          <p:nvPr/>
        </p:nvSpPr>
        <p:spPr>
          <a:xfrm>
            <a:off x="2962212" y="1644550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4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8" name="object 3848"/>
          <p:cNvSpPr/>
          <p:nvPr/>
        </p:nvSpPr>
        <p:spPr>
          <a:xfrm>
            <a:off x="2993898" y="1644550"/>
            <a:ext cx="19413" cy="0"/>
          </a:xfrm>
          <a:custGeom>
            <a:avLst/>
            <a:gdLst/>
            <a:ahLst/>
            <a:cxnLst/>
            <a:rect l="l" t="t" r="r" b="b"/>
            <a:pathLst>
              <a:path w="36829">
                <a:moveTo>
                  <a:pt x="0" y="0"/>
                </a:moveTo>
                <a:lnTo>
                  <a:pt x="364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49" name="object 3849"/>
          <p:cNvSpPr/>
          <p:nvPr/>
        </p:nvSpPr>
        <p:spPr>
          <a:xfrm>
            <a:off x="3025065" y="1644550"/>
            <a:ext cx="1974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0" name="object 3850"/>
          <p:cNvSpPr/>
          <p:nvPr/>
        </p:nvSpPr>
        <p:spPr>
          <a:xfrm>
            <a:off x="3056751" y="1644550"/>
            <a:ext cx="17739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0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1" name="object 3851"/>
          <p:cNvSpPr/>
          <p:nvPr/>
        </p:nvSpPr>
        <p:spPr>
          <a:xfrm>
            <a:off x="3074152" y="1160951"/>
            <a:ext cx="0" cy="483641"/>
          </a:xfrm>
          <a:custGeom>
            <a:avLst/>
            <a:gdLst/>
            <a:ahLst/>
            <a:cxnLst/>
            <a:rect l="l" t="t" r="r" b="b"/>
            <a:pathLst>
              <a:path h="917575">
                <a:moveTo>
                  <a:pt x="0" y="0"/>
                </a:moveTo>
                <a:lnTo>
                  <a:pt x="0" y="917495"/>
                </a:lnTo>
              </a:path>
            </a:pathLst>
          </a:custGeom>
          <a:ln w="591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2" name="object 3852"/>
          <p:cNvSpPr/>
          <p:nvPr/>
        </p:nvSpPr>
        <p:spPr>
          <a:xfrm>
            <a:off x="3074412" y="1160950"/>
            <a:ext cx="1372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3" name="object 3853"/>
          <p:cNvSpPr/>
          <p:nvPr/>
        </p:nvSpPr>
        <p:spPr>
          <a:xfrm>
            <a:off x="3099864" y="1160950"/>
            <a:ext cx="13722" cy="0"/>
          </a:xfrm>
          <a:custGeom>
            <a:avLst/>
            <a:gdLst/>
            <a:ahLst/>
            <a:cxnLst/>
            <a:rect l="l" t="t" r="r" b="b"/>
            <a:pathLst>
              <a:path w="26035">
                <a:moveTo>
                  <a:pt x="0" y="0"/>
                </a:moveTo>
                <a:lnTo>
                  <a:pt x="2562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4" name="object 3854"/>
          <p:cNvSpPr/>
          <p:nvPr/>
        </p:nvSpPr>
        <p:spPr>
          <a:xfrm>
            <a:off x="3518534" y="3044444"/>
            <a:ext cx="1974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5" name="object 3855"/>
          <p:cNvSpPr/>
          <p:nvPr/>
        </p:nvSpPr>
        <p:spPr>
          <a:xfrm>
            <a:off x="3552816" y="3044444"/>
            <a:ext cx="5145676" cy="0"/>
          </a:xfrm>
          <a:custGeom>
            <a:avLst/>
            <a:gdLst/>
            <a:ahLst/>
            <a:cxnLst/>
            <a:rect l="l" t="t" r="r" b="b"/>
            <a:pathLst>
              <a:path w="9762490">
                <a:moveTo>
                  <a:pt x="0" y="0"/>
                </a:moveTo>
                <a:lnTo>
                  <a:pt x="9762314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6" name="object 3856"/>
          <p:cNvSpPr/>
          <p:nvPr/>
        </p:nvSpPr>
        <p:spPr>
          <a:xfrm>
            <a:off x="3518533" y="3170668"/>
            <a:ext cx="5180150" cy="0"/>
          </a:xfrm>
          <a:custGeom>
            <a:avLst/>
            <a:gdLst/>
            <a:ahLst/>
            <a:cxnLst/>
            <a:rect l="l" t="t" r="r" b="b"/>
            <a:pathLst>
              <a:path w="9827894">
                <a:moveTo>
                  <a:pt x="0" y="0"/>
                </a:moveTo>
                <a:lnTo>
                  <a:pt x="9827357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7" name="object 3857"/>
          <p:cNvSpPr/>
          <p:nvPr/>
        </p:nvSpPr>
        <p:spPr>
          <a:xfrm>
            <a:off x="3518533" y="3346239"/>
            <a:ext cx="5180150" cy="0"/>
          </a:xfrm>
          <a:custGeom>
            <a:avLst/>
            <a:gdLst/>
            <a:ahLst/>
            <a:cxnLst/>
            <a:rect l="l" t="t" r="r" b="b"/>
            <a:pathLst>
              <a:path w="9827894">
                <a:moveTo>
                  <a:pt x="0" y="0"/>
                </a:moveTo>
                <a:lnTo>
                  <a:pt x="9827357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8" name="object 3858"/>
          <p:cNvSpPr/>
          <p:nvPr/>
        </p:nvSpPr>
        <p:spPr>
          <a:xfrm>
            <a:off x="3518533" y="3472463"/>
            <a:ext cx="5180150" cy="0"/>
          </a:xfrm>
          <a:custGeom>
            <a:avLst/>
            <a:gdLst/>
            <a:ahLst/>
            <a:cxnLst/>
            <a:rect l="l" t="t" r="r" b="b"/>
            <a:pathLst>
              <a:path w="9827894">
                <a:moveTo>
                  <a:pt x="0" y="0"/>
                </a:moveTo>
                <a:lnTo>
                  <a:pt x="9827357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59" name="object 3859"/>
          <p:cNvSpPr/>
          <p:nvPr/>
        </p:nvSpPr>
        <p:spPr>
          <a:xfrm>
            <a:off x="3518533" y="2962372"/>
            <a:ext cx="5180150" cy="0"/>
          </a:xfrm>
          <a:custGeom>
            <a:avLst/>
            <a:gdLst/>
            <a:ahLst/>
            <a:cxnLst/>
            <a:rect l="l" t="t" r="r" b="b"/>
            <a:pathLst>
              <a:path w="9827894">
                <a:moveTo>
                  <a:pt x="0" y="0"/>
                </a:moveTo>
                <a:lnTo>
                  <a:pt x="9827357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0" name="object 3860"/>
          <p:cNvSpPr/>
          <p:nvPr/>
        </p:nvSpPr>
        <p:spPr>
          <a:xfrm>
            <a:off x="3518533" y="2942633"/>
            <a:ext cx="5180150" cy="0"/>
          </a:xfrm>
          <a:custGeom>
            <a:avLst/>
            <a:gdLst/>
            <a:ahLst/>
            <a:cxnLst/>
            <a:rect l="l" t="t" r="r" b="b"/>
            <a:pathLst>
              <a:path w="9827894">
                <a:moveTo>
                  <a:pt x="0" y="0"/>
                </a:moveTo>
                <a:lnTo>
                  <a:pt x="9827357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1" name="object 3861"/>
          <p:cNvSpPr/>
          <p:nvPr/>
        </p:nvSpPr>
        <p:spPr>
          <a:xfrm>
            <a:off x="3518533" y="3624140"/>
            <a:ext cx="5180150" cy="0"/>
          </a:xfrm>
          <a:custGeom>
            <a:avLst/>
            <a:gdLst/>
            <a:ahLst/>
            <a:cxnLst/>
            <a:rect l="l" t="t" r="r" b="b"/>
            <a:pathLst>
              <a:path w="9827894">
                <a:moveTo>
                  <a:pt x="0" y="0"/>
                </a:moveTo>
                <a:lnTo>
                  <a:pt x="9827357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2" name="object 3862"/>
          <p:cNvSpPr/>
          <p:nvPr/>
        </p:nvSpPr>
        <p:spPr>
          <a:xfrm>
            <a:off x="3518533" y="3643878"/>
            <a:ext cx="5180150" cy="0"/>
          </a:xfrm>
          <a:custGeom>
            <a:avLst/>
            <a:gdLst/>
            <a:ahLst/>
            <a:cxnLst/>
            <a:rect l="l" t="t" r="r" b="b"/>
            <a:pathLst>
              <a:path w="9827894">
                <a:moveTo>
                  <a:pt x="0" y="0"/>
                </a:moveTo>
                <a:lnTo>
                  <a:pt x="9827357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3" name="object 3863"/>
          <p:cNvSpPr/>
          <p:nvPr/>
        </p:nvSpPr>
        <p:spPr>
          <a:xfrm>
            <a:off x="3518533" y="3248584"/>
            <a:ext cx="5180150" cy="0"/>
          </a:xfrm>
          <a:custGeom>
            <a:avLst/>
            <a:gdLst/>
            <a:ahLst/>
            <a:cxnLst/>
            <a:rect l="l" t="t" r="r" b="b"/>
            <a:pathLst>
              <a:path w="9827894">
                <a:moveTo>
                  <a:pt x="0" y="0"/>
                </a:moveTo>
                <a:lnTo>
                  <a:pt x="9827357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4" name="object 3864"/>
          <p:cNvSpPr/>
          <p:nvPr/>
        </p:nvSpPr>
        <p:spPr>
          <a:xfrm>
            <a:off x="3518533" y="3268322"/>
            <a:ext cx="5180150" cy="0"/>
          </a:xfrm>
          <a:custGeom>
            <a:avLst/>
            <a:gdLst/>
            <a:ahLst/>
            <a:cxnLst/>
            <a:rect l="l" t="t" r="r" b="b"/>
            <a:pathLst>
              <a:path w="9827894">
                <a:moveTo>
                  <a:pt x="0" y="0"/>
                </a:moveTo>
                <a:lnTo>
                  <a:pt x="9827357" y="0"/>
                </a:lnTo>
              </a:path>
            </a:pathLst>
          </a:custGeom>
          <a:ln w="4927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5" name="object 3865"/>
          <p:cNvSpPr/>
          <p:nvPr/>
        </p:nvSpPr>
        <p:spPr>
          <a:xfrm>
            <a:off x="3420878" y="3409091"/>
            <a:ext cx="5432848" cy="0"/>
          </a:xfrm>
          <a:custGeom>
            <a:avLst/>
            <a:gdLst/>
            <a:ahLst/>
            <a:cxnLst/>
            <a:rect l="l" t="t" r="r" b="b"/>
            <a:pathLst>
              <a:path w="10307319">
                <a:moveTo>
                  <a:pt x="0" y="0"/>
                </a:moveTo>
                <a:lnTo>
                  <a:pt x="10307293" y="0"/>
                </a:lnTo>
              </a:path>
            </a:pathLst>
          </a:custGeom>
          <a:ln w="788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6" name="object 3866"/>
          <p:cNvSpPr/>
          <p:nvPr/>
        </p:nvSpPr>
        <p:spPr>
          <a:xfrm>
            <a:off x="3420878" y="3107296"/>
            <a:ext cx="5432848" cy="0"/>
          </a:xfrm>
          <a:custGeom>
            <a:avLst/>
            <a:gdLst/>
            <a:ahLst/>
            <a:cxnLst/>
            <a:rect l="l" t="t" r="r" b="b"/>
            <a:pathLst>
              <a:path w="10307319">
                <a:moveTo>
                  <a:pt x="0" y="0"/>
                </a:moveTo>
                <a:lnTo>
                  <a:pt x="10307293" y="0"/>
                </a:lnTo>
              </a:path>
            </a:pathLst>
          </a:custGeom>
          <a:ln w="788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7" name="object 3867"/>
          <p:cNvSpPr/>
          <p:nvPr/>
        </p:nvSpPr>
        <p:spPr>
          <a:xfrm>
            <a:off x="5757844" y="2644994"/>
            <a:ext cx="0" cy="662371"/>
          </a:xfrm>
          <a:custGeom>
            <a:avLst/>
            <a:gdLst/>
            <a:ahLst/>
            <a:cxnLst/>
            <a:rect l="l" t="t" r="r" b="b"/>
            <a:pathLst>
              <a:path h="1256664">
                <a:moveTo>
                  <a:pt x="0" y="0"/>
                </a:moveTo>
                <a:lnTo>
                  <a:pt x="0" y="1256506"/>
                </a:lnTo>
              </a:path>
            </a:pathLst>
          </a:custGeom>
          <a:ln w="788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8" name="object 3868"/>
          <p:cNvSpPr/>
          <p:nvPr/>
        </p:nvSpPr>
        <p:spPr>
          <a:xfrm>
            <a:off x="6828931" y="2644994"/>
            <a:ext cx="0" cy="964270"/>
          </a:xfrm>
          <a:custGeom>
            <a:avLst/>
            <a:gdLst/>
            <a:ahLst/>
            <a:cxnLst/>
            <a:rect l="l" t="t" r="r" b="b"/>
            <a:pathLst>
              <a:path h="1829434">
                <a:moveTo>
                  <a:pt x="0" y="0"/>
                </a:moveTo>
                <a:lnTo>
                  <a:pt x="0" y="1829078"/>
                </a:lnTo>
              </a:path>
            </a:pathLst>
          </a:custGeom>
          <a:ln w="7883">
            <a:solidFill>
              <a:srgbClr val="000000"/>
            </a:solidFill>
            <a:prstDash val="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69" name="object 3869"/>
          <p:cNvSpPr/>
          <p:nvPr/>
        </p:nvSpPr>
        <p:spPr>
          <a:xfrm>
            <a:off x="7900019" y="2644994"/>
            <a:ext cx="0" cy="662371"/>
          </a:xfrm>
          <a:custGeom>
            <a:avLst/>
            <a:gdLst/>
            <a:ahLst/>
            <a:cxnLst/>
            <a:rect l="l" t="t" r="r" b="b"/>
            <a:pathLst>
              <a:path h="1256664">
                <a:moveTo>
                  <a:pt x="0" y="0"/>
                </a:moveTo>
                <a:lnTo>
                  <a:pt x="0" y="1256506"/>
                </a:lnTo>
              </a:path>
            </a:pathLst>
          </a:custGeom>
          <a:ln w="7883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0" name="object 3870"/>
          <p:cNvSpPr/>
          <p:nvPr/>
        </p:nvSpPr>
        <p:spPr>
          <a:xfrm>
            <a:off x="6838801" y="3346239"/>
            <a:ext cx="428081" cy="126516"/>
          </a:xfrm>
          <a:custGeom>
            <a:avLst/>
            <a:gdLst/>
            <a:ahLst/>
            <a:cxnLst/>
            <a:rect l="l" t="t" r="r" b="b"/>
            <a:pathLst>
              <a:path w="812165" h="240029">
                <a:moveTo>
                  <a:pt x="0" y="0"/>
                </a:moveTo>
                <a:lnTo>
                  <a:pt x="812047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1" name="object 3871"/>
          <p:cNvSpPr/>
          <p:nvPr/>
        </p:nvSpPr>
        <p:spPr>
          <a:xfrm>
            <a:off x="6838801" y="3346239"/>
            <a:ext cx="428081" cy="126516"/>
          </a:xfrm>
          <a:custGeom>
            <a:avLst/>
            <a:gdLst/>
            <a:ahLst/>
            <a:cxnLst/>
            <a:rect l="l" t="t" r="r" b="b"/>
            <a:pathLst>
              <a:path w="812165" h="240029">
                <a:moveTo>
                  <a:pt x="812047" y="0"/>
                </a:moveTo>
                <a:lnTo>
                  <a:pt x="0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2" name="object 3872"/>
          <p:cNvSpPr/>
          <p:nvPr/>
        </p:nvSpPr>
        <p:spPr>
          <a:xfrm>
            <a:off x="7909369" y="3044444"/>
            <a:ext cx="428751" cy="126516"/>
          </a:xfrm>
          <a:custGeom>
            <a:avLst/>
            <a:gdLst/>
            <a:ahLst/>
            <a:cxnLst/>
            <a:rect l="l" t="t" r="r" b="b"/>
            <a:pathLst>
              <a:path w="813434" h="240029">
                <a:moveTo>
                  <a:pt x="0" y="0"/>
                </a:moveTo>
                <a:lnTo>
                  <a:pt x="813033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3" name="object 3873"/>
          <p:cNvSpPr/>
          <p:nvPr/>
        </p:nvSpPr>
        <p:spPr>
          <a:xfrm>
            <a:off x="7909369" y="3044444"/>
            <a:ext cx="428751" cy="126516"/>
          </a:xfrm>
          <a:custGeom>
            <a:avLst/>
            <a:gdLst/>
            <a:ahLst/>
            <a:cxnLst/>
            <a:rect l="l" t="t" r="r" b="b"/>
            <a:pathLst>
              <a:path w="813434" h="240029">
                <a:moveTo>
                  <a:pt x="813033" y="0"/>
                </a:moveTo>
                <a:lnTo>
                  <a:pt x="0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4" name="object 3874"/>
          <p:cNvSpPr/>
          <p:nvPr/>
        </p:nvSpPr>
        <p:spPr>
          <a:xfrm>
            <a:off x="7461611" y="3044444"/>
            <a:ext cx="428751" cy="126516"/>
          </a:xfrm>
          <a:custGeom>
            <a:avLst/>
            <a:gdLst/>
            <a:ahLst/>
            <a:cxnLst/>
            <a:rect l="l" t="t" r="r" b="b"/>
            <a:pathLst>
              <a:path w="813434" h="240029">
                <a:moveTo>
                  <a:pt x="0" y="0"/>
                </a:moveTo>
                <a:lnTo>
                  <a:pt x="813033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5" name="object 3875"/>
          <p:cNvSpPr/>
          <p:nvPr/>
        </p:nvSpPr>
        <p:spPr>
          <a:xfrm>
            <a:off x="7461611" y="3044444"/>
            <a:ext cx="428751" cy="126516"/>
          </a:xfrm>
          <a:custGeom>
            <a:avLst/>
            <a:gdLst/>
            <a:ahLst/>
            <a:cxnLst/>
            <a:rect l="l" t="t" r="r" b="b"/>
            <a:pathLst>
              <a:path w="813434" h="240029">
                <a:moveTo>
                  <a:pt x="813033" y="0"/>
                </a:moveTo>
                <a:lnTo>
                  <a:pt x="0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6" name="object 3876"/>
          <p:cNvSpPr/>
          <p:nvPr/>
        </p:nvSpPr>
        <p:spPr>
          <a:xfrm>
            <a:off x="6390523" y="3346239"/>
            <a:ext cx="428751" cy="126516"/>
          </a:xfrm>
          <a:custGeom>
            <a:avLst/>
            <a:gdLst/>
            <a:ahLst/>
            <a:cxnLst/>
            <a:rect l="l" t="t" r="r" b="b"/>
            <a:pathLst>
              <a:path w="813434" h="240029">
                <a:moveTo>
                  <a:pt x="0" y="0"/>
                </a:moveTo>
                <a:lnTo>
                  <a:pt x="813033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7" name="object 3877"/>
          <p:cNvSpPr/>
          <p:nvPr/>
        </p:nvSpPr>
        <p:spPr>
          <a:xfrm>
            <a:off x="6390523" y="3346239"/>
            <a:ext cx="428751" cy="126516"/>
          </a:xfrm>
          <a:custGeom>
            <a:avLst/>
            <a:gdLst/>
            <a:ahLst/>
            <a:cxnLst/>
            <a:rect l="l" t="t" r="r" b="b"/>
            <a:pathLst>
              <a:path w="813434" h="240029">
                <a:moveTo>
                  <a:pt x="813033" y="0"/>
                </a:moveTo>
                <a:lnTo>
                  <a:pt x="0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8" name="object 3878"/>
          <p:cNvSpPr/>
          <p:nvPr/>
        </p:nvSpPr>
        <p:spPr>
          <a:xfrm>
            <a:off x="5767713" y="3044444"/>
            <a:ext cx="428751" cy="126516"/>
          </a:xfrm>
          <a:custGeom>
            <a:avLst/>
            <a:gdLst/>
            <a:ahLst/>
            <a:cxnLst/>
            <a:rect l="l" t="t" r="r" b="b"/>
            <a:pathLst>
              <a:path w="813434" h="240029">
                <a:moveTo>
                  <a:pt x="0" y="0"/>
                </a:moveTo>
                <a:lnTo>
                  <a:pt x="813033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79" name="object 3879"/>
          <p:cNvSpPr/>
          <p:nvPr/>
        </p:nvSpPr>
        <p:spPr>
          <a:xfrm>
            <a:off x="5767713" y="3044444"/>
            <a:ext cx="428751" cy="126516"/>
          </a:xfrm>
          <a:custGeom>
            <a:avLst/>
            <a:gdLst/>
            <a:ahLst/>
            <a:cxnLst/>
            <a:rect l="l" t="t" r="r" b="b"/>
            <a:pathLst>
              <a:path w="813434" h="240029">
                <a:moveTo>
                  <a:pt x="813033" y="0"/>
                </a:moveTo>
                <a:lnTo>
                  <a:pt x="0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0" name="object 3880"/>
          <p:cNvSpPr/>
          <p:nvPr/>
        </p:nvSpPr>
        <p:spPr>
          <a:xfrm>
            <a:off x="5319955" y="3044444"/>
            <a:ext cx="428081" cy="126516"/>
          </a:xfrm>
          <a:custGeom>
            <a:avLst/>
            <a:gdLst/>
            <a:ahLst/>
            <a:cxnLst/>
            <a:rect l="l" t="t" r="r" b="b"/>
            <a:pathLst>
              <a:path w="812165" h="240029">
                <a:moveTo>
                  <a:pt x="0" y="0"/>
                </a:moveTo>
                <a:lnTo>
                  <a:pt x="812047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1" name="object 3881"/>
          <p:cNvSpPr/>
          <p:nvPr/>
        </p:nvSpPr>
        <p:spPr>
          <a:xfrm>
            <a:off x="5319955" y="3044444"/>
            <a:ext cx="428081" cy="126516"/>
          </a:xfrm>
          <a:custGeom>
            <a:avLst/>
            <a:gdLst/>
            <a:ahLst/>
            <a:cxnLst/>
            <a:rect l="l" t="t" r="r" b="b"/>
            <a:pathLst>
              <a:path w="812165" h="240029">
                <a:moveTo>
                  <a:pt x="812047" y="0"/>
                </a:moveTo>
                <a:lnTo>
                  <a:pt x="0" y="239475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2" name="object 3882"/>
          <p:cNvSpPr/>
          <p:nvPr/>
        </p:nvSpPr>
        <p:spPr>
          <a:xfrm>
            <a:off x="3455162" y="2991460"/>
            <a:ext cx="4418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83767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3" name="object 3883"/>
          <p:cNvSpPr/>
          <p:nvPr/>
        </p:nvSpPr>
        <p:spPr>
          <a:xfrm>
            <a:off x="3367896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4" name="object 3884"/>
          <p:cNvSpPr/>
          <p:nvPr/>
        </p:nvSpPr>
        <p:spPr>
          <a:xfrm>
            <a:off x="3280110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5" name="object 3885"/>
          <p:cNvSpPr/>
          <p:nvPr/>
        </p:nvSpPr>
        <p:spPr>
          <a:xfrm>
            <a:off x="3192324" y="2991460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6" name="object 3886"/>
          <p:cNvSpPr/>
          <p:nvPr/>
        </p:nvSpPr>
        <p:spPr>
          <a:xfrm>
            <a:off x="3105059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7" name="object 3887"/>
          <p:cNvSpPr/>
          <p:nvPr/>
        </p:nvSpPr>
        <p:spPr>
          <a:xfrm>
            <a:off x="3017273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8" name="object 3888"/>
          <p:cNvSpPr/>
          <p:nvPr/>
        </p:nvSpPr>
        <p:spPr>
          <a:xfrm>
            <a:off x="2929488" y="2991460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89" name="object 3889"/>
          <p:cNvSpPr/>
          <p:nvPr/>
        </p:nvSpPr>
        <p:spPr>
          <a:xfrm>
            <a:off x="2842221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0" name="object 3890"/>
          <p:cNvSpPr/>
          <p:nvPr/>
        </p:nvSpPr>
        <p:spPr>
          <a:xfrm>
            <a:off x="2754436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1" name="object 3891"/>
          <p:cNvSpPr/>
          <p:nvPr/>
        </p:nvSpPr>
        <p:spPr>
          <a:xfrm>
            <a:off x="2666650" y="2991460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2" name="object 3892"/>
          <p:cNvSpPr/>
          <p:nvPr/>
        </p:nvSpPr>
        <p:spPr>
          <a:xfrm>
            <a:off x="2578864" y="2991460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3" name="object 3893"/>
          <p:cNvSpPr/>
          <p:nvPr/>
        </p:nvSpPr>
        <p:spPr>
          <a:xfrm>
            <a:off x="2491599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4" name="object 3894"/>
          <p:cNvSpPr/>
          <p:nvPr/>
        </p:nvSpPr>
        <p:spPr>
          <a:xfrm>
            <a:off x="2403813" y="2991460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5" name="object 3895"/>
          <p:cNvSpPr/>
          <p:nvPr/>
        </p:nvSpPr>
        <p:spPr>
          <a:xfrm>
            <a:off x="2316027" y="2991460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6" name="object 3896"/>
          <p:cNvSpPr/>
          <p:nvPr/>
        </p:nvSpPr>
        <p:spPr>
          <a:xfrm>
            <a:off x="2228762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7" name="object 3897"/>
          <p:cNvSpPr/>
          <p:nvPr/>
        </p:nvSpPr>
        <p:spPr>
          <a:xfrm>
            <a:off x="2140976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8" name="object 3898"/>
          <p:cNvSpPr/>
          <p:nvPr/>
        </p:nvSpPr>
        <p:spPr>
          <a:xfrm>
            <a:off x="2053190" y="2991460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111360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899" name="object 3899"/>
          <p:cNvSpPr/>
          <p:nvPr/>
        </p:nvSpPr>
        <p:spPr>
          <a:xfrm>
            <a:off x="1965924" y="2991460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110375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0" name="object 3900"/>
          <p:cNvSpPr/>
          <p:nvPr/>
        </p:nvSpPr>
        <p:spPr>
          <a:xfrm>
            <a:off x="1892683" y="2991460"/>
            <a:ext cx="43846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82781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1" name="object 3901"/>
          <p:cNvSpPr/>
          <p:nvPr/>
        </p:nvSpPr>
        <p:spPr>
          <a:xfrm>
            <a:off x="1892683" y="2991461"/>
            <a:ext cx="0" cy="68278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099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2" name="object 3902"/>
          <p:cNvSpPr/>
          <p:nvPr/>
        </p:nvSpPr>
        <p:spPr>
          <a:xfrm>
            <a:off x="1892683" y="3088596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3" name="object 3903"/>
          <p:cNvSpPr/>
          <p:nvPr/>
        </p:nvSpPr>
        <p:spPr>
          <a:xfrm>
            <a:off x="1892683" y="3176382"/>
            <a:ext cx="0" cy="58907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4" name="object 3904"/>
          <p:cNvSpPr/>
          <p:nvPr/>
        </p:nvSpPr>
        <p:spPr>
          <a:xfrm>
            <a:off x="1892683" y="3264168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375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5" name="object 3905"/>
          <p:cNvSpPr/>
          <p:nvPr/>
        </p:nvSpPr>
        <p:spPr>
          <a:xfrm>
            <a:off x="1892683" y="3351953"/>
            <a:ext cx="0" cy="58237"/>
          </a:xfrm>
          <a:custGeom>
            <a:avLst/>
            <a:gdLst/>
            <a:ahLst/>
            <a:cxnLst/>
            <a:rect l="l" t="t" r="r" b="b"/>
            <a:pathLst>
              <a:path h="110489">
                <a:moveTo>
                  <a:pt x="0" y="0"/>
                </a:moveTo>
                <a:lnTo>
                  <a:pt x="0" y="110375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6" name="object 3906"/>
          <p:cNvSpPr/>
          <p:nvPr/>
        </p:nvSpPr>
        <p:spPr>
          <a:xfrm>
            <a:off x="1892683" y="3439219"/>
            <a:ext cx="0" cy="58907"/>
          </a:xfrm>
          <a:custGeom>
            <a:avLst/>
            <a:gdLst/>
            <a:ahLst/>
            <a:cxnLst/>
            <a:rect l="l" t="t" r="r" b="b"/>
            <a:pathLst>
              <a:path h="111759">
                <a:moveTo>
                  <a:pt x="0" y="0"/>
                </a:moveTo>
                <a:lnTo>
                  <a:pt x="0" y="11136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7" name="object 3907"/>
          <p:cNvSpPr/>
          <p:nvPr/>
        </p:nvSpPr>
        <p:spPr>
          <a:xfrm>
            <a:off x="1892683" y="3527005"/>
            <a:ext cx="0" cy="68278"/>
          </a:xfrm>
          <a:custGeom>
            <a:avLst/>
            <a:gdLst/>
            <a:ahLst/>
            <a:cxnLst/>
            <a:rect l="l" t="t" r="r" b="b"/>
            <a:pathLst>
              <a:path h="129540">
                <a:moveTo>
                  <a:pt x="0" y="0"/>
                </a:moveTo>
                <a:lnTo>
                  <a:pt x="0" y="129099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8" name="object 3908"/>
          <p:cNvSpPr/>
          <p:nvPr/>
        </p:nvSpPr>
        <p:spPr>
          <a:xfrm>
            <a:off x="1892683" y="3595051"/>
            <a:ext cx="43846" cy="0"/>
          </a:xfrm>
          <a:custGeom>
            <a:avLst/>
            <a:gdLst/>
            <a:ahLst/>
            <a:cxnLst/>
            <a:rect l="l" t="t" r="r" b="b"/>
            <a:pathLst>
              <a:path w="83185">
                <a:moveTo>
                  <a:pt x="0" y="0"/>
                </a:moveTo>
                <a:lnTo>
                  <a:pt x="82781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09" name="object 3909"/>
          <p:cNvSpPr/>
          <p:nvPr/>
        </p:nvSpPr>
        <p:spPr>
          <a:xfrm>
            <a:off x="1965924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0" name="object 3910"/>
          <p:cNvSpPr/>
          <p:nvPr/>
        </p:nvSpPr>
        <p:spPr>
          <a:xfrm>
            <a:off x="2053190" y="3595051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1" name="object 3911"/>
          <p:cNvSpPr/>
          <p:nvPr/>
        </p:nvSpPr>
        <p:spPr>
          <a:xfrm>
            <a:off x="2140976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2" name="object 3912"/>
          <p:cNvSpPr/>
          <p:nvPr/>
        </p:nvSpPr>
        <p:spPr>
          <a:xfrm>
            <a:off x="2228762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3" name="object 3913"/>
          <p:cNvSpPr/>
          <p:nvPr/>
        </p:nvSpPr>
        <p:spPr>
          <a:xfrm>
            <a:off x="2316027" y="3595051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4" name="object 3914"/>
          <p:cNvSpPr/>
          <p:nvPr/>
        </p:nvSpPr>
        <p:spPr>
          <a:xfrm>
            <a:off x="2403813" y="3595051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5" name="object 3915"/>
          <p:cNvSpPr/>
          <p:nvPr/>
        </p:nvSpPr>
        <p:spPr>
          <a:xfrm>
            <a:off x="2491599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6" name="object 3916"/>
          <p:cNvSpPr/>
          <p:nvPr/>
        </p:nvSpPr>
        <p:spPr>
          <a:xfrm>
            <a:off x="2578864" y="3595051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7" name="object 3917"/>
          <p:cNvSpPr/>
          <p:nvPr/>
        </p:nvSpPr>
        <p:spPr>
          <a:xfrm>
            <a:off x="2666650" y="3595051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8" name="object 3918"/>
          <p:cNvSpPr/>
          <p:nvPr/>
        </p:nvSpPr>
        <p:spPr>
          <a:xfrm>
            <a:off x="2754436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19" name="object 3919"/>
          <p:cNvSpPr/>
          <p:nvPr/>
        </p:nvSpPr>
        <p:spPr>
          <a:xfrm>
            <a:off x="2842221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0" name="object 3920"/>
          <p:cNvSpPr/>
          <p:nvPr/>
        </p:nvSpPr>
        <p:spPr>
          <a:xfrm>
            <a:off x="2929488" y="3595051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1" name="object 3921"/>
          <p:cNvSpPr/>
          <p:nvPr/>
        </p:nvSpPr>
        <p:spPr>
          <a:xfrm>
            <a:off x="3017273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2" name="object 3922"/>
          <p:cNvSpPr/>
          <p:nvPr/>
        </p:nvSpPr>
        <p:spPr>
          <a:xfrm>
            <a:off x="3105059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3" name="object 3923"/>
          <p:cNvSpPr/>
          <p:nvPr/>
        </p:nvSpPr>
        <p:spPr>
          <a:xfrm>
            <a:off x="3192324" y="3595051"/>
            <a:ext cx="58907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3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4" name="object 3924"/>
          <p:cNvSpPr/>
          <p:nvPr/>
        </p:nvSpPr>
        <p:spPr>
          <a:xfrm>
            <a:off x="3280110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5" name="object 3925"/>
          <p:cNvSpPr/>
          <p:nvPr/>
        </p:nvSpPr>
        <p:spPr>
          <a:xfrm>
            <a:off x="3367896" y="3595051"/>
            <a:ext cx="58237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37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6" name="object 3926"/>
          <p:cNvSpPr/>
          <p:nvPr/>
        </p:nvSpPr>
        <p:spPr>
          <a:xfrm>
            <a:off x="3455162" y="3595051"/>
            <a:ext cx="44180" cy="0"/>
          </a:xfrm>
          <a:custGeom>
            <a:avLst/>
            <a:gdLst/>
            <a:ahLst/>
            <a:cxnLst/>
            <a:rect l="l" t="t" r="r" b="b"/>
            <a:pathLst>
              <a:path w="83820">
                <a:moveTo>
                  <a:pt x="0" y="0"/>
                </a:moveTo>
                <a:lnTo>
                  <a:pt x="83767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7" name="object 3927"/>
          <p:cNvSpPr/>
          <p:nvPr/>
        </p:nvSpPr>
        <p:spPr>
          <a:xfrm>
            <a:off x="3401660" y="3258453"/>
            <a:ext cx="104426" cy="0"/>
          </a:xfrm>
          <a:custGeom>
            <a:avLst/>
            <a:gdLst/>
            <a:ahLst/>
            <a:cxnLst/>
            <a:rect l="l" t="t" r="r" b="b"/>
            <a:pathLst>
              <a:path w="198120">
                <a:moveTo>
                  <a:pt x="0" y="0"/>
                </a:moveTo>
                <a:lnTo>
                  <a:pt x="19808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8" name="object 3928"/>
          <p:cNvSpPr/>
          <p:nvPr/>
        </p:nvSpPr>
        <p:spPr>
          <a:xfrm>
            <a:off x="3545025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29" name="object 3929"/>
          <p:cNvSpPr/>
          <p:nvPr/>
        </p:nvSpPr>
        <p:spPr>
          <a:xfrm>
            <a:off x="3622941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0" name="object 3930"/>
          <p:cNvSpPr/>
          <p:nvPr/>
        </p:nvSpPr>
        <p:spPr>
          <a:xfrm>
            <a:off x="3817732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1" name="object 3931"/>
          <p:cNvSpPr/>
          <p:nvPr/>
        </p:nvSpPr>
        <p:spPr>
          <a:xfrm>
            <a:off x="3895648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2" name="object 3932"/>
          <p:cNvSpPr/>
          <p:nvPr/>
        </p:nvSpPr>
        <p:spPr>
          <a:xfrm>
            <a:off x="4090438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3" name="object 3933"/>
          <p:cNvSpPr/>
          <p:nvPr/>
        </p:nvSpPr>
        <p:spPr>
          <a:xfrm>
            <a:off x="4168354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4" name="object 3934"/>
          <p:cNvSpPr/>
          <p:nvPr/>
        </p:nvSpPr>
        <p:spPr>
          <a:xfrm>
            <a:off x="4363145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5" name="object 3935"/>
          <p:cNvSpPr/>
          <p:nvPr/>
        </p:nvSpPr>
        <p:spPr>
          <a:xfrm>
            <a:off x="4441061" y="3258453"/>
            <a:ext cx="15563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46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6" name="object 3936"/>
          <p:cNvSpPr/>
          <p:nvPr/>
        </p:nvSpPr>
        <p:spPr>
          <a:xfrm>
            <a:off x="4635332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7" name="object 3937"/>
          <p:cNvSpPr/>
          <p:nvPr/>
        </p:nvSpPr>
        <p:spPr>
          <a:xfrm>
            <a:off x="4713248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8" name="object 3938"/>
          <p:cNvSpPr/>
          <p:nvPr/>
        </p:nvSpPr>
        <p:spPr>
          <a:xfrm>
            <a:off x="4908039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39" name="object 3939"/>
          <p:cNvSpPr/>
          <p:nvPr/>
        </p:nvSpPr>
        <p:spPr>
          <a:xfrm>
            <a:off x="4985955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0" name="object 3940"/>
          <p:cNvSpPr/>
          <p:nvPr/>
        </p:nvSpPr>
        <p:spPr>
          <a:xfrm>
            <a:off x="5180745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1" name="object 3941"/>
          <p:cNvSpPr/>
          <p:nvPr/>
        </p:nvSpPr>
        <p:spPr>
          <a:xfrm>
            <a:off x="5258661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2" name="object 3942"/>
          <p:cNvSpPr/>
          <p:nvPr/>
        </p:nvSpPr>
        <p:spPr>
          <a:xfrm>
            <a:off x="5453451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3" name="object 3943"/>
          <p:cNvSpPr/>
          <p:nvPr/>
        </p:nvSpPr>
        <p:spPr>
          <a:xfrm>
            <a:off x="5531367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4" name="object 3944"/>
          <p:cNvSpPr/>
          <p:nvPr/>
        </p:nvSpPr>
        <p:spPr>
          <a:xfrm>
            <a:off x="5726158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5" name="object 3945"/>
          <p:cNvSpPr/>
          <p:nvPr/>
        </p:nvSpPr>
        <p:spPr>
          <a:xfrm>
            <a:off x="5804075" y="3258453"/>
            <a:ext cx="15563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46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6" name="object 3946"/>
          <p:cNvSpPr/>
          <p:nvPr/>
        </p:nvSpPr>
        <p:spPr>
          <a:xfrm>
            <a:off x="5998345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7" name="object 3947"/>
          <p:cNvSpPr/>
          <p:nvPr/>
        </p:nvSpPr>
        <p:spPr>
          <a:xfrm>
            <a:off x="6076261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8" name="object 3948"/>
          <p:cNvSpPr/>
          <p:nvPr/>
        </p:nvSpPr>
        <p:spPr>
          <a:xfrm>
            <a:off x="6271052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49" name="object 3949"/>
          <p:cNvSpPr/>
          <p:nvPr/>
        </p:nvSpPr>
        <p:spPr>
          <a:xfrm>
            <a:off x="6348968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0" name="object 3950"/>
          <p:cNvSpPr/>
          <p:nvPr/>
        </p:nvSpPr>
        <p:spPr>
          <a:xfrm>
            <a:off x="6543758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1" name="object 3951"/>
          <p:cNvSpPr/>
          <p:nvPr/>
        </p:nvSpPr>
        <p:spPr>
          <a:xfrm>
            <a:off x="6621674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2" name="object 3952"/>
          <p:cNvSpPr/>
          <p:nvPr/>
        </p:nvSpPr>
        <p:spPr>
          <a:xfrm>
            <a:off x="6816465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3" name="object 3953"/>
          <p:cNvSpPr/>
          <p:nvPr/>
        </p:nvSpPr>
        <p:spPr>
          <a:xfrm>
            <a:off x="6894381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4" name="object 3954"/>
          <p:cNvSpPr/>
          <p:nvPr/>
        </p:nvSpPr>
        <p:spPr>
          <a:xfrm>
            <a:off x="7089172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5" name="object 3955"/>
          <p:cNvSpPr/>
          <p:nvPr/>
        </p:nvSpPr>
        <p:spPr>
          <a:xfrm>
            <a:off x="7167088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6" name="object 3956"/>
          <p:cNvSpPr/>
          <p:nvPr/>
        </p:nvSpPr>
        <p:spPr>
          <a:xfrm>
            <a:off x="7361878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7" name="object 3957"/>
          <p:cNvSpPr/>
          <p:nvPr/>
        </p:nvSpPr>
        <p:spPr>
          <a:xfrm>
            <a:off x="7439274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8" name="object 3958"/>
          <p:cNvSpPr/>
          <p:nvPr/>
        </p:nvSpPr>
        <p:spPr>
          <a:xfrm>
            <a:off x="7634065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59" name="object 3959"/>
          <p:cNvSpPr/>
          <p:nvPr/>
        </p:nvSpPr>
        <p:spPr>
          <a:xfrm>
            <a:off x="7711982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0" name="object 3960"/>
          <p:cNvSpPr/>
          <p:nvPr/>
        </p:nvSpPr>
        <p:spPr>
          <a:xfrm>
            <a:off x="7906772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1" name="object 3961"/>
          <p:cNvSpPr/>
          <p:nvPr/>
        </p:nvSpPr>
        <p:spPr>
          <a:xfrm>
            <a:off x="7984688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2" name="object 3962"/>
          <p:cNvSpPr/>
          <p:nvPr/>
        </p:nvSpPr>
        <p:spPr>
          <a:xfrm>
            <a:off x="8179478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3" name="object 3963"/>
          <p:cNvSpPr/>
          <p:nvPr/>
        </p:nvSpPr>
        <p:spPr>
          <a:xfrm>
            <a:off x="8257394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4" name="object 3964"/>
          <p:cNvSpPr/>
          <p:nvPr/>
        </p:nvSpPr>
        <p:spPr>
          <a:xfrm>
            <a:off x="8452185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5" name="object 3965"/>
          <p:cNvSpPr/>
          <p:nvPr/>
        </p:nvSpPr>
        <p:spPr>
          <a:xfrm>
            <a:off x="8530101" y="3258453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6" name="object 3966"/>
          <p:cNvSpPr/>
          <p:nvPr/>
        </p:nvSpPr>
        <p:spPr>
          <a:xfrm>
            <a:off x="8724892" y="3258453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7" name="object 3967"/>
          <p:cNvSpPr/>
          <p:nvPr/>
        </p:nvSpPr>
        <p:spPr>
          <a:xfrm>
            <a:off x="8802807" y="3258453"/>
            <a:ext cx="104426" cy="0"/>
          </a:xfrm>
          <a:custGeom>
            <a:avLst/>
            <a:gdLst/>
            <a:ahLst/>
            <a:cxnLst/>
            <a:rect l="l" t="t" r="r" b="b"/>
            <a:pathLst>
              <a:path w="198119">
                <a:moveTo>
                  <a:pt x="0" y="0"/>
                </a:moveTo>
                <a:lnTo>
                  <a:pt x="19808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8" name="object 3968"/>
          <p:cNvSpPr/>
          <p:nvPr/>
        </p:nvSpPr>
        <p:spPr>
          <a:xfrm>
            <a:off x="9042789" y="3620504"/>
            <a:ext cx="19413" cy="28115"/>
          </a:xfrm>
          <a:custGeom>
            <a:avLst/>
            <a:gdLst/>
            <a:ahLst/>
            <a:cxnLst/>
            <a:rect l="l" t="t" r="r" b="b"/>
            <a:pathLst>
              <a:path w="36830" h="53340">
                <a:moveTo>
                  <a:pt x="0" y="0"/>
                </a:moveTo>
                <a:lnTo>
                  <a:pt x="19709" y="53216"/>
                </a:lnTo>
                <a:lnTo>
                  <a:pt x="36463" y="4336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69" name="object 3969"/>
          <p:cNvSpPr/>
          <p:nvPr/>
        </p:nvSpPr>
        <p:spPr>
          <a:xfrm>
            <a:off x="9042789" y="3620504"/>
            <a:ext cx="19413" cy="28115"/>
          </a:xfrm>
          <a:custGeom>
            <a:avLst/>
            <a:gdLst/>
            <a:ahLst/>
            <a:cxnLst/>
            <a:rect l="l" t="t" r="r" b="b"/>
            <a:pathLst>
              <a:path w="36830" h="53340">
                <a:moveTo>
                  <a:pt x="0" y="0"/>
                </a:moveTo>
                <a:lnTo>
                  <a:pt x="19709" y="53216"/>
                </a:lnTo>
                <a:lnTo>
                  <a:pt x="36463" y="43361"/>
                </a:lnTo>
                <a:lnTo>
                  <a:pt x="0" y="0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0" name="object 3970"/>
          <p:cNvSpPr/>
          <p:nvPr/>
        </p:nvSpPr>
        <p:spPr>
          <a:xfrm>
            <a:off x="9121225" y="3755558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2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1" name="object 3971"/>
          <p:cNvSpPr/>
          <p:nvPr/>
        </p:nvSpPr>
        <p:spPr>
          <a:xfrm>
            <a:off x="9042790" y="3620504"/>
            <a:ext cx="78654" cy="135219"/>
          </a:xfrm>
          <a:custGeom>
            <a:avLst/>
            <a:gdLst/>
            <a:ahLst/>
            <a:cxnLst/>
            <a:rect l="l" t="t" r="r" b="b"/>
            <a:pathLst>
              <a:path w="149225" h="256540">
                <a:moveTo>
                  <a:pt x="0" y="0"/>
                </a:moveTo>
                <a:lnTo>
                  <a:pt x="148809" y="256228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2" name="object 3972"/>
          <p:cNvSpPr txBox="1"/>
          <p:nvPr/>
        </p:nvSpPr>
        <p:spPr>
          <a:xfrm>
            <a:off x="9217377" y="3721328"/>
            <a:ext cx="377207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RETAINING</a:t>
            </a:r>
            <a:r>
              <a:rPr sz="343" spc="-26" dirty="0">
                <a:latin typeface="Arial"/>
                <a:cs typeface="Arial"/>
              </a:rPr>
              <a:t> </a:t>
            </a:r>
            <a:r>
              <a:rPr sz="343" spc="-3" dirty="0">
                <a:latin typeface="Arial"/>
                <a:cs typeface="Arial"/>
              </a:rPr>
              <a:t>WALL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3973" name="object 3973"/>
          <p:cNvSpPr/>
          <p:nvPr/>
        </p:nvSpPr>
        <p:spPr>
          <a:xfrm>
            <a:off x="9041491" y="2836927"/>
            <a:ext cx="157650" cy="11427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4" name="object 3974"/>
          <p:cNvSpPr txBox="1"/>
          <p:nvPr/>
        </p:nvSpPr>
        <p:spPr>
          <a:xfrm>
            <a:off x="9217377" y="2803475"/>
            <a:ext cx="377207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RETAINING</a:t>
            </a:r>
            <a:r>
              <a:rPr sz="343" spc="-26" dirty="0">
                <a:latin typeface="Arial"/>
                <a:cs typeface="Arial"/>
              </a:rPr>
              <a:t> </a:t>
            </a:r>
            <a:r>
              <a:rPr sz="343" spc="-3" dirty="0">
                <a:latin typeface="Arial"/>
                <a:cs typeface="Arial"/>
              </a:rPr>
              <a:t>WALL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3975" name="object 3975"/>
          <p:cNvSpPr/>
          <p:nvPr/>
        </p:nvSpPr>
        <p:spPr>
          <a:xfrm>
            <a:off x="3256216" y="3107296"/>
            <a:ext cx="0" cy="151284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286779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6" name="object 3976"/>
          <p:cNvSpPr/>
          <p:nvPr/>
        </p:nvSpPr>
        <p:spPr>
          <a:xfrm>
            <a:off x="3251021" y="3107296"/>
            <a:ext cx="10710" cy="29788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9854" y="0"/>
                </a:moveTo>
                <a:lnTo>
                  <a:pt x="0" y="56173"/>
                </a:lnTo>
                <a:lnTo>
                  <a:pt x="19709" y="56173"/>
                </a:lnTo>
                <a:lnTo>
                  <a:pt x="9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7" name="object 3977"/>
          <p:cNvSpPr/>
          <p:nvPr/>
        </p:nvSpPr>
        <p:spPr>
          <a:xfrm>
            <a:off x="3251021" y="3107296"/>
            <a:ext cx="10710" cy="29788"/>
          </a:xfrm>
          <a:custGeom>
            <a:avLst/>
            <a:gdLst/>
            <a:ahLst/>
            <a:cxnLst/>
            <a:rect l="l" t="t" r="r" b="b"/>
            <a:pathLst>
              <a:path w="20320" h="56514">
                <a:moveTo>
                  <a:pt x="9854" y="0"/>
                </a:moveTo>
                <a:lnTo>
                  <a:pt x="0" y="56173"/>
                </a:lnTo>
                <a:lnTo>
                  <a:pt x="19709" y="56173"/>
                </a:lnTo>
                <a:lnTo>
                  <a:pt x="9854" y="0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8" name="object 3978"/>
          <p:cNvSpPr/>
          <p:nvPr/>
        </p:nvSpPr>
        <p:spPr>
          <a:xfrm>
            <a:off x="3236477" y="3107296"/>
            <a:ext cx="1974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3744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79" name="object 3979"/>
          <p:cNvSpPr/>
          <p:nvPr/>
        </p:nvSpPr>
        <p:spPr>
          <a:xfrm>
            <a:off x="3256216" y="3107296"/>
            <a:ext cx="145594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93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80" name="object 3980"/>
          <p:cNvSpPr/>
          <p:nvPr/>
        </p:nvSpPr>
        <p:spPr>
          <a:xfrm>
            <a:off x="3256216" y="3258453"/>
            <a:ext cx="0" cy="150950"/>
          </a:xfrm>
          <a:custGeom>
            <a:avLst/>
            <a:gdLst/>
            <a:ahLst/>
            <a:cxnLst/>
            <a:rect l="l" t="t" r="r" b="b"/>
            <a:pathLst>
              <a:path h="286385">
                <a:moveTo>
                  <a:pt x="0" y="285793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81" name="object 3981"/>
          <p:cNvSpPr/>
          <p:nvPr/>
        </p:nvSpPr>
        <p:spPr>
          <a:xfrm>
            <a:off x="3236477" y="3228066"/>
            <a:ext cx="145443" cy="6077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82" name="object 3982"/>
          <p:cNvSpPr/>
          <p:nvPr/>
        </p:nvSpPr>
        <p:spPr>
          <a:xfrm>
            <a:off x="3251021" y="3380003"/>
            <a:ext cx="10710" cy="29118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19709" y="0"/>
                </a:moveTo>
                <a:lnTo>
                  <a:pt x="0" y="0"/>
                </a:lnTo>
                <a:lnTo>
                  <a:pt x="9854" y="55187"/>
                </a:lnTo>
                <a:lnTo>
                  <a:pt x="19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83" name="object 3983"/>
          <p:cNvSpPr/>
          <p:nvPr/>
        </p:nvSpPr>
        <p:spPr>
          <a:xfrm>
            <a:off x="3251021" y="3380003"/>
            <a:ext cx="10710" cy="29118"/>
          </a:xfrm>
          <a:custGeom>
            <a:avLst/>
            <a:gdLst/>
            <a:ahLst/>
            <a:cxnLst/>
            <a:rect l="l" t="t" r="r" b="b"/>
            <a:pathLst>
              <a:path w="20320" h="55245">
                <a:moveTo>
                  <a:pt x="9854" y="55187"/>
                </a:moveTo>
                <a:lnTo>
                  <a:pt x="19709" y="0"/>
                </a:lnTo>
                <a:lnTo>
                  <a:pt x="0" y="0"/>
                </a:lnTo>
                <a:lnTo>
                  <a:pt x="9854" y="55187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84" name="object 3984"/>
          <p:cNvSpPr/>
          <p:nvPr/>
        </p:nvSpPr>
        <p:spPr>
          <a:xfrm>
            <a:off x="3236477" y="3409091"/>
            <a:ext cx="19747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3744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85" name="object 3985"/>
          <p:cNvSpPr/>
          <p:nvPr/>
        </p:nvSpPr>
        <p:spPr>
          <a:xfrm>
            <a:off x="3256216" y="3409091"/>
            <a:ext cx="145594" cy="0"/>
          </a:xfrm>
          <a:custGeom>
            <a:avLst/>
            <a:gdLst/>
            <a:ahLst/>
            <a:cxnLst/>
            <a:rect l="l" t="t" r="r" b="b"/>
            <a:pathLst>
              <a:path w="276225">
                <a:moveTo>
                  <a:pt x="0" y="0"/>
                </a:moveTo>
                <a:lnTo>
                  <a:pt x="27593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86" name="object 3986"/>
          <p:cNvSpPr txBox="1"/>
          <p:nvPr/>
        </p:nvSpPr>
        <p:spPr>
          <a:xfrm>
            <a:off x="3190933" y="3283185"/>
            <a:ext cx="52771" cy="101749"/>
          </a:xfrm>
          <a:prstGeom prst="rect">
            <a:avLst/>
          </a:prstGeom>
        </p:spPr>
        <p:txBody>
          <a:bodyPr vert="vert270" wrap="square" lIns="0" tIns="3347" rIns="0" bIns="0" rtlCol="0">
            <a:spAutoFit/>
          </a:bodyPr>
          <a:lstStyle/>
          <a:p>
            <a:pPr marL="6694">
              <a:spcBef>
                <a:spcPts val="26"/>
              </a:spcBef>
            </a:pPr>
            <a:r>
              <a:rPr sz="343" dirty="0">
                <a:latin typeface="Arial"/>
                <a:cs typeface="Arial"/>
              </a:rPr>
              <a:t>7</a:t>
            </a:r>
            <a:r>
              <a:rPr sz="343" spc="-8" dirty="0">
                <a:latin typeface="Arial"/>
                <a:cs typeface="Arial"/>
              </a:rPr>
              <a:t>'</a:t>
            </a:r>
            <a:r>
              <a:rPr sz="343" dirty="0">
                <a:latin typeface="Arial"/>
                <a:cs typeface="Arial"/>
              </a:rPr>
              <a:t>-</a:t>
            </a:r>
            <a:r>
              <a:rPr sz="343" spc="-5" dirty="0">
                <a:latin typeface="Arial"/>
                <a:cs typeface="Arial"/>
              </a:rPr>
              <a:t>9</a:t>
            </a:r>
            <a:r>
              <a:rPr sz="343" dirty="0">
                <a:latin typeface="Arial"/>
                <a:cs typeface="Arial"/>
              </a:rPr>
              <a:t>"</a:t>
            </a:r>
          </a:p>
        </p:txBody>
      </p:sp>
      <p:sp>
        <p:nvSpPr>
          <p:cNvPr id="3987" name="object 3987"/>
          <p:cNvSpPr txBox="1"/>
          <p:nvPr/>
        </p:nvSpPr>
        <p:spPr>
          <a:xfrm>
            <a:off x="3190933" y="3132027"/>
            <a:ext cx="52771" cy="101749"/>
          </a:xfrm>
          <a:prstGeom prst="rect">
            <a:avLst/>
          </a:prstGeom>
        </p:spPr>
        <p:txBody>
          <a:bodyPr vert="vert270" wrap="square" lIns="0" tIns="3347" rIns="0" bIns="0" rtlCol="0">
            <a:spAutoFit/>
          </a:bodyPr>
          <a:lstStyle/>
          <a:p>
            <a:pPr marL="6694">
              <a:spcBef>
                <a:spcPts val="26"/>
              </a:spcBef>
            </a:pPr>
            <a:r>
              <a:rPr sz="343" dirty="0">
                <a:latin typeface="Arial"/>
                <a:cs typeface="Arial"/>
              </a:rPr>
              <a:t>7</a:t>
            </a:r>
            <a:r>
              <a:rPr sz="343" spc="-8" dirty="0">
                <a:latin typeface="Arial"/>
                <a:cs typeface="Arial"/>
              </a:rPr>
              <a:t>'</a:t>
            </a:r>
            <a:r>
              <a:rPr sz="343" dirty="0">
                <a:latin typeface="Arial"/>
                <a:cs typeface="Arial"/>
              </a:rPr>
              <a:t>-</a:t>
            </a:r>
            <a:r>
              <a:rPr sz="343" spc="-5" dirty="0">
                <a:latin typeface="Arial"/>
                <a:cs typeface="Arial"/>
              </a:rPr>
              <a:t>9</a:t>
            </a:r>
            <a:r>
              <a:rPr sz="343" dirty="0">
                <a:latin typeface="Arial"/>
                <a:cs typeface="Arial"/>
              </a:rPr>
              <a:t>"</a:t>
            </a:r>
          </a:p>
        </p:txBody>
      </p:sp>
      <p:sp>
        <p:nvSpPr>
          <p:cNvPr id="3988" name="object 3988"/>
          <p:cNvSpPr txBox="1"/>
          <p:nvPr/>
        </p:nvSpPr>
        <p:spPr>
          <a:xfrm>
            <a:off x="3191565" y="2283834"/>
            <a:ext cx="52771" cy="160321"/>
          </a:xfrm>
          <a:prstGeom prst="rect">
            <a:avLst/>
          </a:prstGeom>
        </p:spPr>
        <p:txBody>
          <a:bodyPr vert="vert270" wrap="square" lIns="0" tIns="3012" rIns="0" bIns="0" rtlCol="0">
            <a:spAutoFit/>
          </a:bodyPr>
          <a:lstStyle/>
          <a:p>
            <a:pPr marL="6694">
              <a:spcBef>
                <a:spcPts val="24"/>
              </a:spcBef>
              <a:tabLst>
                <a:tab pos="153296" algn="l"/>
              </a:tabLst>
            </a:pPr>
            <a:r>
              <a:rPr sz="343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343" dirty="0">
              <a:latin typeface="Times New Roman"/>
              <a:cs typeface="Times New Roman"/>
            </a:endParaRPr>
          </a:p>
        </p:txBody>
      </p:sp>
      <p:sp>
        <p:nvSpPr>
          <p:cNvPr id="3989" name="object 3989"/>
          <p:cNvSpPr/>
          <p:nvPr/>
        </p:nvSpPr>
        <p:spPr>
          <a:xfrm>
            <a:off x="4995045" y="2931206"/>
            <a:ext cx="48048" cy="24076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0" name="object 3990"/>
          <p:cNvSpPr txBox="1"/>
          <p:nvPr/>
        </p:nvSpPr>
        <p:spPr>
          <a:xfrm>
            <a:off x="4958590" y="3088395"/>
            <a:ext cx="52771" cy="101749"/>
          </a:xfrm>
          <a:prstGeom prst="rect">
            <a:avLst/>
          </a:prstGeom>
        </p:spPr>
        <p:txBody>
          <a:bodyPr vert="vert270" wrap="square" lIns="0" tIns="3347" rIns="0" bIns="0" rtlCol="0">
            <a:spAutoFit/>
          </a:bodyPr>
          <a:lstStyle/>
          <a:p>
            <a:pPr marL="6694">
              <a:spcBef>
                <a:spcPts val="26"/>
              </a:spcBef>
            </a:pPr>
            <a:r>
              <a:rPr sz="343" dirty="0">
                <a:latin typeface="Arial"/>
                <a:cs typeface="Arial"/>
              </a:rPr>
              <a:t>3</a:t>
            </a:r>
            <a:r>
              <a:rPr sz="343" spc="-8" dirty="0">
                <a:latin typeface="Arial"/>
                <a:cs typeface="Arial"/>
              </a:rPr>
              <a:t>'</a:t>
            </a:r>
            <a:r>
              <a:rPr sz="343" dirty="0">
                <a:latin typeface="Arial"/>
                <a:cs typeface="Arial"/>
              </a:rPr>
              <a:t>-</a:t>
            </a:r>
            <a:r>
              <a:rPr sz="343" spc="-5" dirty="0">
                <a:latin typeface="Arial"/>
                <a:cs typeface="Arial"/>
              </a:rPr>
              <a:t>3</a:t>
            </a:r>
            <a:r>
              <a:rPr sz="343" dirty="0">
                <a:latin typeface="Arial"/>
                <a:cs typeface="Arial"/>
              </a:rPr>
              <a:t>"</a:t>
            </a:r>
          </a:p>
        </p:txBody>
      </p:sp>
      <p:sp>
        <p:nvSpPr>
          <p:cNvPr id="3991" name="object 3991"/>
          <p:cNvSpPr txBox="1"/>
          <p:nvPr/>
        </p:nvSpPr>
        <p:spPr>
          <a:xfrm>
            <a:off x="4931060" y="2924251"/>
            <a:ext cx="52771" cy="101749"/>
          </a:xfrm>
          <a:prstGeom prst="rect">
            <a:avLst/>
          </a:prstGeom>
        </p:spPr>
        <p:txBody>
          <a:bodyPr vert="vert270" wrap="square" lIns="0" tIns="3347" rIns="0" bIns="0" rtlCol="0">
            <a:spAutoFit/>
          </a:bodyPr>
          <a:lstStyle/>
          <a:p>
            <a:pPr marL="6694">
              <a:spcBef>
                <a:spcPts val="26"/>
              </a:spcBef>
            </a:pPr>
            <a:r>
              <a:rPr sz="343" dirty="0">
                <a:latin typeface="Arial"/>
                <a:cs typeface="Arial"/>
              </a:rPr>
              <a:t>3</a:t>
            </a:r>
            <a:r>
              <a:rPr sz="343" spc="-8" dirty="0">
                <a:latin typeface="Arial"/>
                <a:cs typeface="Arial"/>
              </a:rPr>
              <a:t>'</a:t>
            </a:r>
            <a:r>
              <a:rPr sz="343" dirty="0">
                <a:latin typeface="Arial"/>
                <a:cs typeface="Arial"/>
              </a:rPr>
              <a:t>-</a:t>
            </a:r>
            <a:r>
              <a:rPr sz="343" spc="-5" dirty="0">
                <a:latin typeface="Arial"/>
                <a:cs typeface="Arial"/>
              </a:rPr>
              <a:t>3</a:t>
            </a:r>
            <a:r>
              <a:rPr sz="343" dirty="0">
                <a:latin typeface="Arial"/>
                <a:cs typeface="Arial"/>
              </a:rPr>
              <a:t>"</a:t>
            </a:r>
          </a:p>
        </p:txBody>
      </p:sp>
      <p:sp>
        <p:nvSpPr>
          <p:cNvPr id="3992" name="object 3992"/>
          <p:cNvSpPr/>
          <p:nvPr/>
        </p:nvSpPr>
        <p:spPr>
          <a:xfrm>
            <a:off x="6828931" y="2671485"/>
            <a:ext cx="1071374" cy="0"/>
          </a:xfrm>
          <a:custGeom>
            <a:avLst/>
            <a:gdLst/>
            <a:ahLst/>
            <a:cxnLst/>
            <a:rect l="l" t="t" r="r" b="b"/>
            <a:pathLst>
              <a:path w="2032634">
                <a:moveTo>
                  <a:pt x="0" y="0"/>
                </a:moveTo>
                <a:lnTo>
                  <a:pt x="203209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3" name="object 3993"/>
          <p:cNvSpPr/>
          <p:nvPr/>
        </p:nvSpPr>
        <p:spPr>
          <a:xfrm>
            <a:off x="7870411" y="2666290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0" y="0"/>
                </a:moveTo>
                <a:lnTo>
                  <a:pt x="0" y="19709"/>
                </a:lnTo>
                <a:lnTo>
                  <a:pt x="56173" y="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4" name="object 3994"/>
          <p:cNvSpPr/>
          <p:nvPr/>
        </p:nvSpPr>
        <p:spPr>
          <a:xfrm>
            <a:off x="7870411" y="2666290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56173" y="9854"/>
                </a:moveTo>
                <a:lnTo>
                  <a:pt x="0" y="0"/>
                </a:lnTo>
                <a:lnTo>
                  <a:pt x="0" y="19709"/>
                </a:lnTo>
                <a:lnTo>
                  <a:pt x="56173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5" name="object 3995"/>
          <p:cNvSpPr/>
          <p:nvPr/>
        </p:nvSpPr>
        <p:spPr>
          <a:xfrm>
            <a:off x="7900019" y="2669927"/>
            <a:ext cx="0" cy="21086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19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6" name="object 3996"/>
          <p:cNvSpPr/>
          <p:nvPr/>
        </p:nvSpPr>
        <p:spPr>
          <a:xfrm>
            <a:off x="5757844" y="2671485"/>
            <a:ext cx="1071374" cy="0"/>
          </a:xfrm>
          <a:custGeom>
            <a:avLst/>
            <a:gdLst/>
            <a:ahLst/>
            <a:cxnLst/>
            <a:rect l="l" t="t" r="r" b="b"/>
            <a:pathLst>
              <a:path w="2032634">
                <a:moveTo>
                  <a:pt x="0" y="0"/>
                </a:moveTo>
                <a:lnTo>
                  <a:pt x="203209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7" name="object 3997"/>
          <p:cNvSpPr/>
          <p:nvPr/>
        </p:nvSpPr>
        <p:spPr>
          <a:xfrm>
            <a:off x="6828931" y="2666290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0"/>
                </a:moveTo>
                <a:lnTo>
                  <a:pt x="0" y="9854"/>
                </a:lnTo>
                <a:lnTo>
                  <a:pt x="55187" y="19709"/>
                </a:lnTo>
                <a:lnTo>
                  <a:pt x="55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8" name="object 3998"/>
          <p:cNvSpPr/>
          <p:nvPr/>
        </p:nvSpPr>
        <p:spPr>
          <a:xfrm>
            <a:off x="6828931" y="2666290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9854"/>
                </a:moveTo>
                <a:lnTo>
                  <a:pt x="55187" y="19709"/>
                </a:lnTo>
                <a:lnTo>
                  <a:pt x="55187" y="0"/>
                </a:lnTo>
                <a:lnTo>
                  <a:pt x="0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3999" name="object 3999"/>
          <p:cNvSpPr/>
          <p:nvPr/>
        </p:nvSpPr>
        <p:spPr>
          <a:xfrm>
            <a:off x="6799843" y="2666290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0"/>
                </a:moveTo>
                <a:lnTo>
                  <a:pt x="0" y="19709"/>
                </a:lnTo>
                <a:lnTo>
                  <a:pt x="55187" y="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00" name="object 4000"/>
          <p:cNvSpPr/>
          <p:nvPr/>
        </p:nvSpPr>
        <p:spPr>
          <a:xfrm>
            <a:off x="6799843" y="2666290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9854"/>
                </a:moveTo>
                <a:lnTo>
                  <a:pt x="0" y="0"/>
                </a:lnTo>
                <a:lnTo>
                  <a:pt x="0" y="19709"/>
                </a:lnTo>
                <a:lnTo>
                  <a:pt x="55187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01" name="object 4001"/>
          <p:cNvSpPr/>
          <p:nvPr/>
        </p:nvSpPr>
        <p:spPr>
          <a:xfrm>
            <a:off x="6828931" y="2669927"/>
            <a:ext cx="0" cy="21086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19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02" name="object 4002"/>
          <p:cNvSpPr/>
          <p:nvPr/>
        </p:nvSpPr>
        <p:spPr>
          <a:xfrm>
            <a:off x="5757844" y="2666290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0"/>
                </a:moveTo>
                <a:lnTo>
                  <a:pt x="0" y="9854"/>
                </a:lnTo>
                <a:lnTo>
                  <a:pt x="55187" y="19709"/>
                </a:lnTo>
                <a:lnTo>
                  <a:pt x="55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03" name="object 4003"/>
          <p:cNvSpPr/>
          <p:nvPr/>
        </p:nvSpPr>
        <p:spPr>
          <a:xfrm>
            <a:off x="5757844" y="2666290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9854"/>
                </a:moveTo>
                <a:lnTo>
                  <a:pt x="55187" y="19709"/>
                </a:lnTo>
                <a:lnTo>
                  <a:pt x="55187" y="0"/>
                </a:lnTo>
                <a:lnTo>
                  <a:pt x="0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04" name="object 4004"/>
          <p:cNvSpPr/>
          <p:nvPr/>
        </p:nvSpPr>
        <p:spPr>
          <a:xfrm>
            <a:off x="5757844" y="2669927"/>
            <a:ext cx="0" cy="21086"/>
          </a:xfrm>
          <a:custGeom>
            <a:avLst/>
            <a:gdLst/>
            <a:ahLst/>
            <a:cxnLst/>
            <a:rect l="l" t="t" r="r" b="b"/>
            <a:pathLst>
              <a:path h="40004">
                <a:moveTo>
                  <a:pt x="0" y="0"/>
                </a:moveTo>
                <a:lnTo>
                  <a:pt x="0" y="39419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05" name="object 4005"/>
          <p:cNvSpPr txBox="1"/>
          <p:nvPr/>
        </p:nvSpPr>
        <p:spPr>
          <a:xfrm>
            <a:off x="6230592" y="2600419"/>
            <a:ext cx="125512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-3" dirty="0">
                <a:latin typeface="Arial"/>
                <a:cs typeface="Arial"/>
              </a:rPr>
              <a:t>55'-0</a:t>
            </a:r>
            <a:r>
              <a:rPr sz="343" spc="3" dirty="0">
                <a:latin typeface="Arial"/>
                <a:cs typeface="Arial"/>
              </a:rPr>
              <a:t>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006" name="object 4006"/>
          <p:cNvSpPr txBox="1"/>
          <p:nvPr/>
        </p:nvSpPr>
        <p:spPr>
          <a:xfrm>
            <a:off x="7301679" y="2600419"/>
            <a:ext cx="125512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-3" dirty="0">
                <a:latin typeface="Arial"/>
                <a:cs typeface="Arial"/>
              </a:rPr>
              <a:t>55'-0</a:t>
            </a:r>
            <a:r>
              <a:rPr sz="343" spc="3" dirty="0">
                <a:latin typeface="Arial"/>
                <a:cs typeface="Arial"/>
              </a:rPr>
              <a:t>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007" name="object 4007"/>
          <p:cNvSpPr txBox="1"/>
          <p:nvPr/>
        </p:nvSpPr>
        <p:spPr>
          <a:xfrm>
            <a:off x="3120620" y="3234012"/>
            <a:ext cx="52771" cy="47862"/>
          </a:xfrm>
          <a:prstGeom prst="rect">
            <a:avLst/>
          </a:prstGeom>
        </p:spPr>
        <p:txBody>
          <a:bodyPr vert="vert270" wrap="square" lIns="0" tIns="2008" rIns="0" bIns="0" rtlCol="0">
            <a:spAutoFit/>
          </a:bodyPr>
          <a:lstStyle/>
          <a:p>
            <a:pPr marL="6694">
              <a:spcBef>
                <a:spcPts val="16"/>
              </a:spcBef>
            </a:pPr>
            <a:r>
              <a:rPr sz="343" spc="-163" dirty="0">
                <a:latin typeface="Arial"/>
                <a:cs typeface="Arial"/>
              </a:rPr>
              <a:t>C</a:t>
            </a:r>
            <a:r>
              <a:rPr sz="514" baseline="-21367" dirty="0">
                <a:latin typeface="Arial"/>
                <a:cs typeface="Arial"/>
              </a:rPr>
              <a:t>L</a:t>
            </a:r>
          </a:p>
        </p:txBody>
      </p:sp>
      <p:sp>
        <p:nvSpPr>
          <p:cNvPr id="4008" name="object 4008"/>
          <p:cNvSpPr txBox="1"/>
          <p:nvPr/>
        </p:nvSpPr>
        <p:spPr>
          <a:xfrm>
            <a:off x="5721138" y="2560896"/>
            <a:ext cx="74638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20083">
              <a:spcBef>
                <a:spcPts val="50"/>
              </a:spcBef>
            </a:pPr>
            <a:r>
              <a:rPr sz="343" spc="-84" dirty="0">
                <a:latin typeface="Arial"/>
                <a:cs typeface="Arial"/>
              </a:rPr>
              <a:t>C</a:t>
            </a:r>
            <a:r>
              <a:rPr sz="514" spc="-127" baseline="-21367" dirty="0">
                <a:latin typeface="Arial"/>
                <a:cs typeface="Arial"/>
              </a:rPr>
              <a:t>L</a:t>
            </a:r>
            <a:endParaRPr sz="514" baseline="-21367" dirty="0">
              <a:latin typeface="Arial"/>
              <a:cs typeface="Arial"/>
            </a:endParaRPr>
          </a:p>
        </p:txBody>
      </p:sp>
      <p:sp>
        <p:nvSpPr>
          <p:cNvPr id="4009" name="object 4009"/>
          <p:cNvSpPr txBox="1"/>
          <p:nvPr/>
        </p:nvSpPr>
        <p:spPr>
          <a:xfrm>
            <a:off x="6791706" y="2560896"/>
            <a:ext cx="75307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20083">
              <a:spcBef>
                <a:spcPts val="50"/>
              </a:spcBef>
            </a:pPr>
            <a:r>
              <a:rPr sz="343" spc="-84" dirty="0">
                <a:latin typeface="Arial"/>
                <a:cs typeface="Arial"/>
              </a:rPr>
              <a:t>C</a:t>
            </a:r>
            <a:r>
              <a:rPr sz="514" spc="-127" baseline="-21367" dirty="0">
                <a:latin typeface="Arial"/>
                <a:cs typeface="Arial"/>
              </a:rPr>
              <a:t>L</a:t>
            </a:r>
            <a:endParaRPr sz="514" baseline="-21367" dirty="0">
              <a:latin typeface="Arial"/>
              <a:cs typeface="Arial"/>
            </a:endParaRPr>
          </a:p>
        </p:txBody>
      </p:sp>
      <p:sp>
        <p:nvSpPr>
          <p:cNvPr id="4010" name="object 4010"/>
          <p:cNvSpPr txBox="1"/>
          <p:nvPr/>
        </p:nvSpPr>
        <p:spPr>
          <a:xfrm>
            <a:off x="7862793" y="2560896"/>
            <a:ext cx="75307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20083">
              <a:spcBef>
                <a:spcPts val="50"/>
              </a:spcBef>
            </a:pPr>
            <a:r>
              <a:rPr sz="343" spc="-84" dirty="0">
                <a:latin typeface="Arial"/>
                <a:cs typeface="Arial"/>
              </a:rPr>
              <a:t>C</a:t>
            </a:r>
            <a:r>
              <a:rPr sz="514" spc="-127" baseline="-21367" dirty="0">
                <a:latin typeface="Arial"/>
                <a:cs typeface="Arial"/>
              </a:rPr>
              <a:t>L</a:t>
            </a:r>
            <a:endParaRPr sz="514" baseline="-21367" dirty="0">
              <a:latin typeface="Arial"/>
              <a:cs typeface="Arial"/>
            </a:endParaRPr>
          </a:p>
        </p:txBody>
      </p:sp>
      <p:sp>
        <p:nvSpPr>
          <p:cNvPr id="4011" name="object 4011"/>
          <p:cNvSpPr/>
          <p:nvPr/>
        </p:nvSpPr>
        <p:spPr>
          <a:xfrm>
            <a:off x="8472443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2" name="object 4012"/>
          <p:cNvSpPr/>
          <p:nvPr/>
        </p:nvSpPr>
        <p:spPr>
          <a:xfrm>
            <a:off x="8472443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3" name="object 4013"/>
          <p:cNvSpPr/>
          <p:nvPr/>
        </p:nvSpPr>
        <p:spPr>
          <a:xfrm>
            <a:off x="8472443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4" name="object 4014"/>
          <p:cNvSpPr/>
          <p:nvPr/>
        </p:nvSpPr>
        <p:spPr>
          <a:xfrm>
            <a:off x="8472443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5" name="object 4015"/>
          <p:cNvSpPr/>
          <p:nvPr/>
        </p:nvSpPr>
        <p:spPr>
          <a:xfrm>
            <a:off x="8472443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6" name="object 4016"/>
          <p:cNvSpPr/>
          <p:nvPr/>
        </p:nvSpPr>
        <p:spPr>
          <a:xfrm>
            <a:off x="8472443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7" name="object 4017"/>
          <p:cNvSpPr/>
          <p:nvPr/>
        </p:nvSpPr>
        <p:spPr>
          <a:xfrm>
            <a:off x="8472443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8" name="object 4018"/>
          <p:cNvSpPr/>
          <p:nvPr/>
        </p:nvSpPr>
        <p:spPr>
          <a:xfrm>
            <a:off x="8472443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19" name="object 4019"/>
          <p:cNvSpPr/>
          <p:nvPr/>
        </p:nvSpPr>
        <p:spPr>
          <a:xfrm>
            <a:off x="8472443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0" name="object 4020"/>
          <p:cNvSpPr/>
          <p:nvPr/>
        </p:nvSpPr>
        <p:spPr>
          <a:xfrm>
            <a:off x="8472443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1" name="object 4021"/>
          <p:cNvSpPr/>
          <p:nvPr/>
        </p:nvSpPr>
        <p:spPr>
          <a:xfrm>
            <a:off x="8472443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2" name="object 4022"/>
          <p:cNvSpPr/>
          <p:nvPr/>
        </p:nvSpPr>
        <p:spPr>
          <a:xfrm>
            <a:off x="8472443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3" name="object 4023"/>
          <p:cNvSpPr/>
          <p:nvPr/>
        </p:nvSpPr>
        <p:spPr>
          <a:xfrm>
            <a:off x="8472443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4" name="object 4024"/>
          <p:cNvSpPr/>
          <p:nvPr/>
        </p:nvSpPr>
        <p:spPr>
          <a:xfrm>
            <a:off x="8472443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5" name="object 4025"/>
          <p:cNvSpPr/>
          <p:nvPr/>
        </p:nvSpPr>
        <p:spPr>
          <a:xfrm>
            <a:off x="8472443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6" name="object 4026"/>
          <p:cNvSpPr/>
          <p:nvPr/>
        </p:nvSpPr>
        <p:spPr>
          <a:xfrm>
            <a:off x="8472443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7" name="object 4027"/>
          <p:cNvSpPr/>
          <p:nvPr/>
        </p:nvSpPr>
        <p:spPr>
          <a:xfrm>
            <a:off x="8472443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8" name="object 4028"/>
          <p:cNvSpPr/>
          <p:nvPr/>
        </p:nvSpPr>
        <p:spPr>
          <a:xfrm>
            <a:off x="8472443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29" name="object 4029"/>
          <p:cNvSpPr/>
          <p:nvPr/>
        </p:nvSpPr>
        <p:spPr>
          <a:xfrm>
            <a:off x="8472443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0" name="object 4030"/>
          <p:cNvSpPr/>
          <p:nvPr/>
        </p:nvSpPr>
        <p:spPr>
          <a:xfrm>
            <a:off x="8472443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1" name="object 4031"/>
          <p:cNvSpPr/>
          <p:nvPr/>
        </p:nvSpPr>
        <p:spPr>
          <a:xfrm>
            <a:off x="8472443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2" name="object 4032"/>
          <p:cNvSpPr/>
          <p:nvPr/>
        </p:nvSpPr>
        <p:spPr>
          <a:xfrm>
            <a:off x="8472443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3" name="object 4033"/>
          <p:cNvSpPr/>
          <p:nvPr/>
        </p:nvSpPr>
        <p:spPr>
          <a:xfrm>
            <a:off x="8472443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4" name="object 4034"/>
          <p:cNvSpPr/>
          <p:nvPr/>
        </p:nvSpPr>
        <p:spPr>
          <a:xfrm>
            <a:off x="8472443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5" name="object 4035"/>
          <p:cNvSpPr/>
          <p:nvPr/>
        </p:nvSpPr>
        <p:spPr>
          <a:xfrm>
            <a:off x="8472443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6" name="object 4036"/>
          <p:cNvSpPr/>
          <p:nvPr/>
        </p:nvSpPr>
        <p:spPr>
          <a:xfrm>
            <a:off x="8472443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7" name="object 4037"/>
          <p:cNvSpPr/>
          <p:nvPr/>
        </p:nvSpPr>
        <p:spPr>
          <a:xfrm>
            <a:off x="8472443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8" name="object 4038"/>
          <p:cNvSpPr/>
          <p:nvPr/>
        </p:nvSpPr>
        <p:spPr>
          <a:xfrm>
            <a:off x="8472443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39" name="object 4039"/>
          <p:cNvSpPr/>
          <p:nvPr/>
        </p:nvSpPr>
        <p:spPr>
          <a:xfrm>
            <a:off x="8472443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0" name="object 4040"/>
          <p:cNvSpPr/>
          <p:nvPr/>
        </p:nvSpPr>
        <p:spPr>
          <a:xfrm>
            <a:off x="8472443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1" name="object 4041"/>
          <p:cNvSpPr/>
          <p:nvPr/>
        </p:nvSpPr>
        <p:spPr>
          <a:xfrm>
            <a:off x="8472443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2" name="object 4042"/>
          <p:cNvSpPr/>
          <p:nvPr/>
        </p:nvSpPr>
        <p:spPr>
          <a:xfrm>
            <a:off x="8472443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3" name="object 4043"/>
          <p:cNvSpPr/>
          <p:nvPr/>
        </p:nvSpPr>
        <p:spPr>
          <a:xfrm>
            <a:off x="8472443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4" name="object 4044"/>
          <p:cNvSpPr/>
          <p:nvPr/>
        </p:nvSpPr>
        <p:spPr>
          <a:xfrm>
            <a:off x="8472443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5" name="object 4045"/>
          <p:cNvSpPr/>
          <p:nvPr/>
        </p:nvSpPr>
        <p:spPr>
          <a:xfrm>
            <a:off x="8472443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6" name="object 4046"/>
          <p:cNvSpPr/>
          <p:nvPr/>
        </p:nvSpPr>
        <p:spPr>
          <a:xfrm>
            <a:off x="8472443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7" name="object 4047"/>
          <p:cNvSpPr/>
          <p:nvPr/>
        </p:nvSpPr>
        <p:spPr>
          <a:xfrm>
            <a:off x="8472443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8" name="object 4048"/>
          <p:cNvSpPr/>
          <p:nvPr/>
        </p:nvSpPr>
        <p:spPr>
          <a:xfrm>
            <a:off x="8108834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49" name="object 4049"/>
          <p:cNvSpPr/>
          <p:nvPr/>
        </p:nvSpPr>
        <p:spPr>
          <a:xfrm>
            <a:off x="8108834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0" name="object 4050"/>
          <p:cNvSpPr/>
          <p:nvPr/>
        </p:nvSpPr>
        <p:spPr>
          <a:xfrm>
            <a:off x="8108834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1" name="object 4051"/>
          <p:cNvSpPr/>
          <p:nvPr/>
        </p:nvSpPr>
        <p:spPr>
          <a:xfrm>
            <a:off x="8108834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2" name="object 4052"/>
          <p:cNvSpPr/>
          <p:nvPr/>
        </p:nvSpPr>
        <p:spPr>
          <a:xfrm>
            <a:off x="8108834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3" name="object 4053"/>
          <p:cNvSpPr/>
          <p:nvPr/>
        </p:nvSpPr>
        <p:spPr>
          <a:xfrm>
            <a:off x="8108834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4" name="object 4054"/>
          <p:cNvSpPr/>
          <p:nvPr/>
        </p:nvSpPr>
        <p:spPr>
          <a:xfrm>
            <a:off x="8108834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5" name="object 4055"/>
          <p:cNvSpPr/>
          <p:nvPr/>
        </p:nvSpPr>
        <p:spPr>
          <a:xfrm>
            <a:off x="8108834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6" name="object 4056"/>
          <p:cNvSpPr/>
          <p:nvPr/>
        </p:nvSpPr>
        <p:spPr>
          <a:xfrm>
            <a:off x="8108834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7" name="object 4057"/>
          <p:cNvSpPr/>
          <p:nvPr/>
        </p:nvSpPr>
        <p:spPr>
          <a:xfrm>
            <a:off x="8108834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8" name="object 4058"/>
          <p:cNvSpPr/>
          <p:nvPr/>
        </p:nvSpPr>
        <p:spPr>
          <a:xfrm>
            <a:off x="8108834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59" name="object 4059"/>
          <p:cNvSpPr/>
          <p:nvPr/>
        </p:nvSpPr>
        <p:spPr>
          <a:xfrm>
            <a:off x="8108834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0" name="object 4060"/>
          <p:cNvSpPr/>
          <p:nvPr/>
        </p:nvSpPr>
        <p:spPr>
          <a:xfrm>
            <a:off x="8108834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1" name="object 4061"/>
          <p:cNvSpPr/>
          <p:nvPr/>
        </p:nvSpPr>
        <p:spPr>
          <a:xfrm>
            <a:off x="8108834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2" name="object 4062"/>
          <p:cNvSpPr/>
          <p:nvPr/>
        </p:nvSpPr>
        <p:spPr>
          <a:xfrm>
            <a:off x="8108834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3" name="object 4063"/>
          <p:cNvSpPr/>
          <p:nvPr/>
        </p:nvSpPr>
        <p:spPr>
          <a:xfrm>
            <a:off x="8108834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4" name="object 4064"/>
          <p:cNvSpPr/>
          <p:nvPr/>
        </p:nvSpPr>
        <p:spPr>
          <a:xfrm>
            <a:off x="8108834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5" name="object 4065"/>
          <p:cNvSpPr/>
          <p:nvPr/>
        </p:nvSpPr>
        <p:spPr>
          <a:xfrm>
            <a:off x="8108834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6" name="object 4066"/>
          <p:cNvSpPr/>
          <p:nvPr/>
        </p:nvSpPr>
        <p:spPr>
          <a:xfrm>
            <a:off x="8108834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7" name="object 4067"/>
          <p:cNvSpPr/>
          <p:nvPr/>
        </p:nvSpPr>
        <p:spPr>
          <a:xfrm>
            <a:off x="8108834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8" name="object 4068"/>
          <p:cNvSpPr/>
          <p:nvPr/>
        </p:nvSpPr>
        <p:spPr>
          <a:xfrm>
            <a:off x="8108834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69" name="object 4069"/>
          <p:cNvSpPr/>
          <p:nvPr/>
        </p:nvSpPr>
        <p:spPr>
          <a:xfrm>
            <a:off x="8108834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0" name="object 4070"/>
          <p:cNvSpPr/>
          <p:nvPr/>
        </p:nvSpPr>
        <p:spPr>
          <a:xfrm>
            <a:off x="8108834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1" name="object 4071"/>
          <p:cNvSpPr/>
          <p:nvPr/>
        </p:nvSpPr>
        <p:spPr>
          <a:xfrm>
            <a:off x="8108834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2" name="object 4072"/>
          <p:cNvSpPr/>
          <p:nvPr/>
        </p:nvSpPr>
        <p:spPr>
          <a:xfrm>
            <a:off x="8108834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3" name="object 4073"/>
          <p:cNvSpPr/>
          <p:nvPr/>
        </p:nvSpPr>
        <p:spPr>
          <a:xfrm>
            <a:off x="8108834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4" name="object 4074"/>
          <p:cNvSpPr/>
          <p:nvPr/>
        </p:nvSpPr>
        <p:spPr>
          <a:xfrm>
            <a:off x="8108834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5" name="object 4075"/>
          <p:cNvSpPr/>
          <p:nvPr/>
        </p:nvSpPr>
        <p:spPr>
          <a:xfrm>
            <a:off x="8108834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6" name="object 4076"/>
          <p:cNvSpPr/>
          <p:nvPr/>
        </p:nvSpPr>
        <p:spPr>
          <a:xfrm>
            <a:off x="8108834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7" name="object 4077"/>
          <p:cNvSpPr/>
          <p:nvPr/>
        </p:nvSpPr>
        <p:spPr>
          <a:xfrm>
            <a:off x="8108834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8" name="object 4078"/>
          <p:cNvSpPr/>
          <p:nvPr/>
        </p:nvSpPr>
        <p:spPr>
          <a:xfrm>
            <a:off x="8108834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79" name="object 4079"/>
          <p:cNvSpPr/>
          <p:nvPr/>
        </p:nvSpPr>
        <p:spPr>
          <a:xfrm>
            <a:off x="8108834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0" name="object 4080"/>
          <p:cNvSpPr/>
          <p:nvPr/>
        </p:nvSpPr>
        <p:spPr>
          <a:xfrm>
            <a:off x="8108834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1" name="object 4081"/>
          <p:cNvSpPr/>
          <p:nvPr/>
        </p:nvSpPr>
        <p:spPr>
          <a:xfrm>
            <a:off x="8108834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2" name="object 4082"/>
          <p:cNvSpPr/>
          <p:nvPr/>
        </p:nvSpPr>
        <p:spPr>
          <a:xfrm>
            <a:off x="8108834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3" name="object 4083"/>
          <p:cNvSpPr/>
          <p:nvPr/>
        </p:nvSpPr>
        <p:spPr>
          <a:xfrm>
            <a:off x="8108834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4" name="object 4084"/>
          <p:cNvSpPr/>
          <p:nvPr/>
        </p:nvSpPr>
        <p:spPr>
          <a:xfrm>
            <a:off x="8108834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5" name="object 4085"/>
          <p:cNvSpPr/>
          <p:nvPr/>
        </p:nvSpPr>
        <p:spPr>
          <a:xfrm>
            <a:off x="7745225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6" name="object 4086"/>
          <p:cNvSpPr/>
          <p:nvPr/>
        </p:nvSpPr>
        <p:spPr>
          <a:xfrm>
            <a:off x="7745225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7" name="object 4087"/>
          <p:cNvSpPr/>
          <p:nvPr/>
        </p:nvSpPr>
        <p:spPr>
          <a:xfrm>
            <a:off x="7745225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8" name="object 4088"/>
          <p:cNvSpPr/>
          <p:nvPr/>
        </p:nvSpPr>
        <p:spPr>
          <a:xfrm>
            <a:off x="7745225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89" name="object 4089"/>
          <p:cNvSpPr/>
          <p:nvPr/>
        </p:nvSpPr>
        <p:spPr>
          <a:xfrm>
            <a:off x="7745225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0" name="object 4090"/>
          <p:cNvSpPr/>
          <p:nvPr/>
        </p:nvSpPr>
        <p:spPr>
          <a:xfrm>
            <a:off x="7745225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1" name="object 4091"/>
          <p:cNvSpPr/>
          <p:nvPr/>
        </p:nvSpPr>
        <p:spPr>
          <a:xfrm>
            <a:off x="7745225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2" name="object 4092"/>
          <p:cNvSpPr/>
          <p:nvPr/>
        </p:nvSpPr>
        <p:spPr>
          <a:xfrm>
            <a:off x="7745225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3" name="object 4093"/>
          <p:cNvSpPr/>
          <p:nvPr/>
        </p:nvSpPr>
        <p:spPr>
          <a:xfrm>
            <a:off x="7745225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4" name="object 4094"/>
          <p:cNvSpPr/>
          <p:nvPr/>
        </p:nvSpPr>
        <p:spPr>
          <a:xfrm>
            <a:off x="7745225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5" name="object 4095"/>
          <p:cNvSpPr/>
          <p:nvPr/>
        </p:nvSpPr>
        <p:spPr>
          <a:xfrm>
            <a:off x="7745225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6" name="object 4096"/>
          <p:cNvSpPr/>
          <p:nvPr/>
        </p:nvSpPr>
        <p:spPr>
          <a:xfrm>
            <a:off x="7745225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7" name="object 4097"/>
          <p:cNvSpPr/>
          <p:nvPr/>
        </p:nvSpPr>
        <p:spPr>
          <a:xfrm>
            <a:off x="7745225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8" name="object 4098"/>
          <p:cNvSpPr/>
          <p:nvPr/>
        </p:nvSpPr>
        <p:spPr>
          <a:xfrm>
            <a:off x="7745225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099" name="object 4099"/>
          <p:cNvSpPr/>
          <p:nvPr/>
        </p:nvSpPr>
        <p:spPr>
          <a:xfrm>
            <a:off x="7745225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0" name="object 4100"/>
          <p:cNvSpPr/>
          <p:nvPr/>
        </p:nvSpPr>
        <p:spPr>
          <a:xfrm>
            <a:off x="7745225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1" name="object 4101"/>
          <p:cNvSpPr/>
          <p:nvPr/>
        </p:nvSpPr>
        <p:spPr>
          <a:xfrm>
            <a:off x="7745225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2" name="object 4102"/>
          <p:cNvSpPr/>
          <p:nvPr/>
        </p:nvSpPr>
        <p:spPr>
          <a:xfrm>
            <a:off x="7745225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3" name="object 4103"/>
          <p:cNvSpPr/>
          <p:nvPr/>
        </p:nvSpPr>
        <p:spPr>
          <a:xfrm>
            <a:off x="7745225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4" name="object 4104"/>
          <p:cNvSpPr/>
          <p:nvPr/>
        </p:nvSpPr>
        <p:spPr>
          <a:xfrm>
            <a:off x="7745225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5" name="object 4105"/>
          <p:cNvSpPr/>
          <p:nvPr/>
        </p:nvSpPr>
        <p:spPr>
          <a:xfrm>
            <a:off x="7745225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6" name="object 4106"/>
          <p:cNvSpPr/>
          <p:nvPr/>
        </p:nvSpPr>
        <p:spPr>
          <a:xfrm>
            <a:off x="7745225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7" name="object 4107"/>
          <p:cNvSpPr/>
          <p:nvPr/>
        </p:nvSpPr>
        <p:spPr>
          <a:xfrm>
            <a:off x="7745225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8" name="object 4108"/>
          <p:cNvSpPr/>
          <p:nvPr/>
        </p:nvSpPr>
        <p:spPr>
          <a:xfrm>
            <a:off x="7745225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09" name="object 4109"/>
          <p:cNvSpPr/>
          <p:nvPr/>
        </p:nvSpPr>
        <p:spPr>
          <a:xfrm>
            <a:off x="7745225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0" name="object 4110"/>
          <p:cNvSpPr/>
          <p:nvPr/>
        </p:nvSpPr>
        <p:spPr>
          <a:xfrm>
            <a:off x="7745225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1" name="object 4111"/>
          <p:cNvSpPr/>
          <p:nvPr/>
        </p:nvSpPr>
        <p:spPr>
          <a:xfrm>
            <a:off x="7745225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2" name="object 4112"/>
          <p:cNvSpPr/>
          <p:nvPr/>
        </p:nvSpPr>
        <p:spPr>
          <a:xfrm>
            <a:off x="7745225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3" name="object 4113"/>
          <p:cNvSpPr/>
          <p:nvPr/>
        </p:nvSpPr>
        <p:spPr>
          <a:xfrm>
            <a:off x="7745225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4" name="object 4114"/>
          <p:cNvSpPr/>
          <p:nvPr/>
        </p:nvSpPr>
        <p:spPr>
          <a:xfrm>
            <a:off x="7745225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5" name="object 4115"/>
          <p:cNvSpPr/>
          <p:nvPr/>
        </p:nvSpPr>
        <p:spPr>
          <a:xfrm>
            <a:off x="7745225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6" name="object 4116"/>
          <p:cNvSpPr/>
          <p:nvPr/>
        </p:nvSpPr>
        <p:spPr>
          <a:xfrm>
            <a:off x="7745225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7" name="object 4117"/>
          <p:cNvSpPr/>
          <p:nvPr/>
        </p:nvSpPr>
        <p:spPr>
          <a:xfrm>
            <a:off x="7745225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8" name="object 4118"/>
          <p:cNvSpPr/>
          <p:nvPr/>
        </p:nvSpPr>
        <p:spPr>
          <a:xfrm>
            <a:off x="7745225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19" name="object 4119"/>
          <p:cNvSpPr/>
          <p:nvPr/>
        </p:nvSpPr>
        <p:spPr>
          <a:xfrm>
            <a:off x="7745225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0" name="object 4120"/>
          <p:cNvSpPr/>
          <p:nvPr/>
        </p:nvSpPr>
        <p:spPr>
          <a:xfrm>
            <a:off x="7745225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1" name="object 4121"/>
          <p:cNvSpPr/>
          <p:nvPr/>
        </p:nvSpPr>
        <p:spPr>
          <a:xfrm>
            <a:off x="7745225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2" name="object 4122"/>
          <p:cNvSpPr/>
          <p:nvPr/>
        </p:nvSpPr>
        <p:spPr>
          <a:xfrm>
            <a:off x="7381616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3" name="object 4123"/>
          <p:cNvSpPr/>
          <p:nvPr/>
        </p:nvSpPr>
        <p:spPr>
          <a:xfrm>
            <a:off x="7381616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4" name="object 4124"/>
          <p:cNvSpPr/>
          <p:nvPr/>
        </p:nvSpPr>
        <p:spPr>
          <a:xfrm>
            <a:off x="7381616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5" name="object 4125"/>
          <p:cNvSpPr/>
          <p:nvPr/>
        </p:nvSpPr>
        <p:spPr>
          <a:xfrm>
            <a:off x="7381616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6" name="object 4126"/>
          <p:cNvSpPr/>
          <p:nvPr/>
        </p:nvSpPr>
        <p:spPr>
          <a:xfrm>
            <a:off x="7381616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7" name="object 4127"/>
          <p:cNvSpPr/>
          <p:nvPr/>
        </p:nvSpPr>
        <p:spPr>
          <a:xfrm>
            <a:off x="7381616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8" name="object 4128"/>
          <p:cNvSpPr/>
          <p:nvPr/>
        </p:nvSpPr>
        <p:spPr>
          <a:xfrm>
            <a:off x="7381616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29" name="object 4129"/>
          <p:cNvSpPr/>
          <p:nvPr/>
        </p:nvSpPr>
        <p:spPr>
          <a:xfrm>
            <a:off x="7381616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0" name="object 4130"/>
          <p:cNvSpPr/>
          <p:nvPr/>
        </p:nvSpPr>
        <p:spPr>
          <a:xfrm>
            <a:off x="7381616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1" name="object 4131"/>
          <p:cNvSpPr/>
          <p:nvPr/>
        </p:nvSpPr>
        <p:spPr>
          <a:xfrm>
            <a:off x="7381616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2" name="object 4132"/>
          <p:cNvSpPr/>
          <p:nvPr/>
        </p:nvSpPr>
        <p:spPr>
          <a:xfrm>
            <a:off x="7381616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3" name="object 4133"/>
          <p:cNvSpPr/>
          <p:nvPr/>
        </p:nvSpPr>
        <p:spPr>
          <a:xfrm>
            <a:off x="7381616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4" name="object 4134"/>
          <p:cNvSpPr/>
          <p:nvPr/>
        </p:nvSpPr>
        <p:spPr>
          <a:xfrm>
            <a:off x="7381616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5" name="object 4135"/>
          <p:cNvSpPr/>
          <p:nvPr/>
        </p:nvSpPr>
        <p:spPr>
          <a:xfrm>
            <a:off x="7381616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6" name="object 4136"/>
          <p:cNvSpPr/>
          <p:nvPr/>
        </p:nvSpPr>
        <p:spPr>
          <a:xfrm>
            <a:off x="7381616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7" name="object 4137"/>
          <p:cNvSpPr/>
          <p:nvPr/>
        </p:nvSpPr>
        <p:spPr>
          <a:xfrm>
            <a:off x="7381616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8" name="object 4138"/>
          <p:cNvSpPr/>
          <p:nvPr/>
        </p:nvSpPr>
        <p:spPr>
          <a:xfrm>
            <a:off x="7381616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39" name="object 4139"/>
          <p:cNvSpPr/>
          <p:nvPr/>
        </p:nvSpPr>
        <p:spPr>
          <a:xfrm>
            <a:off x="7381616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0" name="object 4140"/>
          <p:cNvSpPr/>
          <p:nvPr/>
        </p:nvSpPr>
        <p:spPr>
          <a:xfrm>
            <a:off x="7381616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1" name="object 4141"/>
          <p:cNvSpPr/>
          <p:nvPr/>
        </p:nvSpPr>
        <p:spPr>
          <a:xfrm>
            <a:off x="7381616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2" name="object 4142"/>
          <p:cNvSpPr/>
          <p:nvPr/>
        </p:nvSpPr>
        <p:spPr>
          <a:xfrm>
            <a:off x="7381616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3" name="object 4143"/>
          <p:cNvSpPr/>
          <p:nvPr/>
        </p:nvSpPr>
        <p:spPr>
          <a:xfrm>
            <a:off x="7381616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4" name="object 4144"/>
          <p:cNvSpPr/>
          <p:nvPr/>
        </p:nvSpPr>
        <p:spPr>
          <a:xfrm>
            <a:off x="7381616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5" name="object 4145"/>
          <p:cNvSpPr/>
          <p:nvPr/>
        </p:nvSpPr>
        <p:spPr>
          <a:xfrm>
            <a:off x="7381616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6" name="object 4146"/>
          <p:cNvSpPr/>
          <p:nvPr/>
        </p:nvSpPr>
        <p:spPr>
          <a:xfrm>
            <a:off x="7381616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7" name="object 4147"/>
          <p:cNvSpPr/>
          <p:nvPr/>
        </p:nvSpPr>
        <p:spPr>
          <a:xfrm>
            <a:off x="7381616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8" name="object 4148"/>
          <p:cNvSpPr/>
          <p:nvPr/>
        </p:nvSpPr>
        <p:spPr>
          <a:xfrm>
            <a:off x="7381616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49" name="object 4149"/>
          <p:cNvSpPr/>
          <p:nvPr/>
        </p:nvSpPr>
        <p:spPr>
          <a:xfrm>
            <a:off x="7381616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0" name="object 4150"/>
          <p:cNvSpPr/>
          <p:nvPr/>
        </p:nvSpPr>
        <p:spPr>
          <a:xfrm>
            <a:off x="7381616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1" name="object 4151"/>
          <p:cNvSpPr/>
          <p:nvPr/>
        </p:nvSpPr>
        <p:spPr>
          <a:xfrm>
            <a:off x="7381616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2" name="object 4152"/>
          <p:cNvSpPr/>
          <p:nvPr/>
        </p:nvSpPr>
        <p:spPr>
          <a:xfrm>
            <a:off x="7381616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3" name="object 4153"/>
          <p:cNvSpPr/>
          <p:nvPr/>
        </p:nvSpPr>
        <p:spPr>
          <a:xfrm>
            <a:off x="7381616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4" name="object 4154"/>
          <p:cNvSpPr/>
          <p:nvPr/>
        </p:nvSpPr>
        <p:spPr>
          <a:xfrm>
            <a:off x="7381616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5" name="object 4155"/>
          <p:cNvSpPr/>
          <p:nvPr/>
        </p:nvSpPr>
        <p:spPr>
          <a:xfrm>
            <a:off x="7381616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6" name="object 4156"/>
          <p:cNvSpPr/>
          <p:nvPr/>
        </p:nvSpPr>
        <p:spPr>
          <a:xfrm>
            <a:off x="7381616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7" name="object 4157"/>
          <p:cNvSpPr/>
          <p:nvPr/>
        </p:nvSpPr>
        <p:spPr>
          <a:xfrm>
            <a:off x="7381616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8" name="object 4158"/>
          <p:cNvSpPr/>
          <p:nvPr/>
        </p:nvSpPr>
        <p:spPr>
          <a:xfrm>
            <a:off x="7381616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59" name="object 4159"/>
          <p:cNvSpPr/>
          <p:nvPr/>
        </p:nvSpPr>
        <p:spPr>
          <a:xfrm>
            <a:off x="7017488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0" name="object 4160"/>
          <p:cNvSpPr/>
          <p:nvPr/>
        </p:nvSpPr>
        <p:spPr>
          <a:xfrm>
            <a:off x="7017488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1" name="object 4161"/>
          <p:cNvSpPr/>
          <p:nvPr/>
        </p:nvSpPr>
        <p:spPr>
          <a:xfrm>
            <a:off x="7017488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2" name="object 4162"/>
          <p:cNvSpPr/>
          <p:nvPr/>
        </p:nvSpPr>
        <p:spPr>
          <a:xfrm>
            <a:off x="7017488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3" name="object 4163"/>
          <p:cNvSpPr/>
          <p:nvPr/>
        </p:nvSpPr>
        <p:spPr>
          <a:xfrm>
            <a:off x="7017488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4" name="object 4164"/>
          <p:cNvSpPr/>
          <p:nvPr/>
        </p:nvSpPr>
        <p:spPr>
          <a:xfrm>
            <a:off x="7017488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5" name="object 4165"/>
          <p:cNvSpPr/>
          <p:nvPr/>
        </p:nvSpPr>
        <p:spPr>
          <a:xfrm>
            <a:off x="7017488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6" name="object 4166"/>
          <p:cNvSpPr/>
          <p:nvPr/>
        </p:nvSpPr>
        <p:spPr>
          <a:xfrm>
            <a:off x="7017488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7" name="object 4167"/>
          <p:cNvSpPr/>
          <p:nvPr/>
        </p:nvSpPr>
        <p:spPr>
          <a:xfrm>
            <a:off x="7017488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8" name="object 4168"/>
          <p:cNvSpPr/>
          <p:nvPr/>
        </p:nvSpPr>
        <p:spPr>
          <a:xfrm>
            <a:off x="7017488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69" name="object 4169"/>
          <p:cNvSpPr/>
          <p:nvPr/>
        </p:nvSpPr>
        <p:spPr>
          <a:xfrm>
            <a:off x="7017488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0" name="object 4170"/>
          <p:cNvSpPr/>
          <p:nvPr/>
        </p:nvSpPr>
        <p:spPr>
          <a:xfrm>
            <a:off x="7017488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1" name="object 4171"/>
          <p:cNvSpPr/>
          <p:nvPr/>
        </p:nvSpPr>
        <p:spPr>
          <a:xfrm>
            <a:off x="7017488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2" name="object 4172"/>
          <p:cNvSpPr/>
          <p:nvPr/>
        </p:nvSpPr>
        <p:spPr>
          <a:xfrm>
            <a:off x="7017488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3" name="object 4173"/>
          <p:cNvSpPr/>
          <p:nvPr/>
        </p:nvSpPr>
        <p:spPr>
          <a:xfrm>
            <a:off x="7017488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4" name="object 4174"/>
          <p:cNvSpPr/>
          <p:nvPr/>
        </p:nvSpPr>
        <p:spPr>
          <a:xfrm>
            <a:off x="7017488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5" name="object 4175"/>
          <p:cNvSpPr/>
          <p:nvPr/>
        </p:nvSpPr>
        <p:spPr>
          <a:xfrm>
            <a:off x="7017488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6" name="object 4176"/>
          <p:cNvSpPr/>
          <p:nvPr/>
        </p:nvSpPr>
        <p:spPr>
          <a:xfrm>
            <a:off x="7017488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7" name="object 4177"/>
          <p:cNvSpPr/>
          <p:nvPr/>
        </p:nvSpPr>
        <p:spPr>
          <a:xfrm>
            <a:off x="7017488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8" name="object 4178"/>
          <p:cNvSpPr/>
          <p:nvPr/>
        </p:nvSpPr>
        <p:spPr>
          <a:xfrm>
            <a:off x="7017488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79" name="object 4179"/>
          <p:cNvSpPr/>
          <p:nvPr/>
        </p:nvSpPr>
        <p:spPr>
          <a:xfrm>
            <a:off x="7017488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0" name="object 4180"/>
          <p:cNvSpPr/>
          <p:nvPr/>
        </p:nvSpPr>
        <p:spPr>
          <a:xfrm>
            <a:off x="7017488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1" name="object 4181"/>
          <p:cNvSpPr/>
          <p:nvPr/>
        </p:nvSpPr>
        <p:spPr>
          <a:xfrm>
            <a:off x="7017488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2" name="object 4182"/>
          <p:cNvSpPr/>
          <p:nvPr/>
        </p:nvSpPr>
        <p:spPr>
          <a:xfrm>
            <a:off x="7017488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3" name="object 4183"/>
          <p:cNvSpPr/>
          <p:nvPr/>
        </p:nvSpPr>
        <p:spPr>
          <a:xfrm>
            <a:off x="7017488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4" name="object 4184"/>
          <p:cNvSpPr/>
          <p:nvPr/>
        </p:nvSpPr>
        <p:spPr>
          <a:xfrm>
            <a:off x="7017488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5" name="object 4185"/>
          <p:cNvSpPr/>
          <p:nvPr/>
        </p:nvSpPr>
        <p:spPr>
          <a:xfrm>
            <a:off x="7017488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6" name="object 4186"/>
          <p:cNvSpPr/>
          <p:nvPr/>
        </p:nvSpPr>
        <p:spPr>
          <a:xfrm>
            <a:off x="7017488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7" name="object 4187"/>
          <p:cNvSpPr/>
          <p:nvPr/>
        </p:nvSpPr>
        <p:spPr>
          <a:xfrm>
            <a:off x="7017488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8" name="object 4188"/>
          <p:cNvSpPr/>
          <p:nvPr/>
        </p:nvSpPr>
        <p:spPr>
          <a:xfrm>
            <a:off x="7017488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89" name="object 4189"/>
          <p:cNvSpPr/>
          <p:nvPr/>
        </p:nvSpPr>
        <p:spPr>
          <a:xfrm>
            <a:off x="7017488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0" name="object 4190"/>
          <p:cNvSpPr/>
          <p:nvPr/>
        </p:nvSpPr>
        <p:spPr>
          <a:xfrm>
            <a:off x="7017488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1" name="object 4191"/>
          <p:cNvSpPr/>
          <p:nvPr/>
        </p:nvSpPr>
        <p:spPr>
          <a:xfrm>
            <a:off x="7017488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2" name="object 4192"/>
          <p:cNvSpPr/>
          <p:nvPr/>
        </p:nvSpPr>
        <p:spPr>
          <a:xfrm>
            <a:off x="7017488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3" name="object 4193"/>
          <p:cNvSpPr/>
          <p:nvPr/>
        </p:nvSpPr>
        <p:spPr>
          <a:xfrm>
            <a:off x="7017488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4" name="object 4194"/>
          <p:cNvSpPr/>
          <p:nvPr/>
        </p:nvSpPr>
        <p:spPr>
          <a:xfrm>
            <a:off x="7017488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5" name="object 4195"/>
          <p:cNvSpPr/>
          <p:nvPr/>
        </p:nvSpPr>
        <p:spPr>
          <a:xfrm>
            <a:off x="7017488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6" name="object 4196"/>
          <p:cNvSpPr/>
          <p:nvPr/>
        </p:nvSpPr>
        <p:spPr>
          <a:xfrm>
            <a:off x="6653880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7" name="object 4197"/>
          <p:cNvSpPr/>
          <p:nvPr/>
        </p:nvSpPr>
        <p:spPr>
          <a:xfrm>
            <a:off x="6653880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8" name="object 4198"/>
          <p:cNvSpPr/>
          <p:nvPr/>
        </p:nvSpPr>
        <p:spPr>
          <a:xfrm>
            <a:off x="6653880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199" name="object 4199"/>
          <p:cNvSpPr/>
          <p:nvPr/>
        </p:nvSpPr>
        <p:spPr>
          <a:xfrm>
            <a:off x="6653880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0" name="object 4200"/>
          <p:cNvSpPr/>
          <p:nvPr/>
        </p:nvSpPr>
        <p:spPr>
          <a:xfrm>
            <a:off x="6653880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1" name="object 4201"/>
          <p:cNvSpPr/>
          <p:nvPr/>
        </p:nvSpPr>
        <p:spPr>
          <a:xfrm>
            <a:off x="6653880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2" name="object 4202"/>
          <p:cNvSpPr/>
          <p:nvPr/>
        </p:nvSpPr>
        <p:spPr>
          <a:xfrm>
            <a:off x="6653880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3" name="object 4203"/>
          <p:cNvSpPr/>
          <p:nvPr/>
        </p:nvSpPr>
        <p:spPr>
          <a:xfrm>
            <a:off x="6653880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4" name="object 4204"/>
          <p:cNvSpPr/>
          <p:nvPr/>
        </p:nvSpPr>
        <p:spPr>
          <a:xfrm>
            <a:off x="6653880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5" name="object 4205"/>
          <p:cNvSpPr/>
          <p:nvPr/>
        </p:nvSpPr>
        <p:spPr>
          <a:xfrm>
            <a:off x="6653880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6" name="object 4206"/>
          <p:cNvSpPr/>
          <p:nvPr/>
        </p:nvSpPr>
        <p:spPr>
          <a:xfrm>
            <a:off x="6653880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7" name="object 4207"/>
          <p:cNvSpPr/>
          <p:nvPr/>
        </p:nvSpPr>
        <p:spPr>
          <a:xfrm>
            <a:off x="6653880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8" name="object 4208"/>
          <p:cNvSpPr/>
          <p:nvPr/>
        </p:nvSpPr>
        <p:spPr>
          <a:xfrm>
            <a:off x="6653880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09" name="object 4209"/>
          <p:cNvSpPr/>
          <p:nvPr/>
        </p:nvSpPr>
        <p:spPr>
          <a:xfrm>
            <a:off x="6653880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0" name="object 4210"/>
          <p:cNvSpPr/>
          <p:nvPr/>
        </p:nvSpPr>
        <p:spPr>
          <a:xfrm>
            <a:off x="6653880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1" name="object 4211"/>
          <p:cNvSpPr/>
          <p:nvPr/>
        </p:nvSpPr>
        <p:spPr>
          <a:xfrm>
            <a:off x="6653880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2" name="object 4212"/>
          <p:cNvSpPr/>
          <p:nvPr/>
        </p:nvSpPr>
        <p:spPr>
          <a:xfrm>
            <a:off x="6653880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3" name="object 4213"/>
          <p:cNvSpPr/>
          <p:nvPr/>
        </p:nvSpPr>
        <p:spPr>
          <a:xfrm>
            <a:off x="6653880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4" name="object 4214"/>
          <p:cNvSpPr/>
          <p:nvPr/>
        </p:nvSpPr>
        <p:spPr>
          <a:xfrm>
            <a:off x="6653880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5" name="object 4215"/>
          <p:cNvSpPr/>
          <p:nvPr/>
        </p:nvSpPr>
        <p:spPr>
          <a:xfrm>
            <a:off x="6653880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6" name="object 4216"/>
          <p:cNvSpPr/>
          <p:nvPr/>
        </p:nvSpPr>
        <p:spPr>
          <a:xfrm>
            <a:off x="6653880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7" name="object 4217"/>
          <p:cNvSpPr/>
          <p:nvPr/>
        </p:nvSpPr>
        <p:spPr>
          <a:xfrm>
            <a:off x="6653880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8" name="object 4218"/>
          <p:cNvSpPr/>
          <p:nvPr/>
        </p:nvSpPr>
        <p:spPr>
          <a:xfrm>
            <a:off x="6653880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19" name="object 4219"/>
          <p:cNvSpPr/>
          <p:nvPr/>
        </p:nvSpPr>
        <p:spPr>
          <a:xfrm>
            <a:off x="6653880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0" name="object 4220"/>
          <p:cNvSpPr/>
          <p:nvPr/>
        </p:nvSpPr>
        <p:spPr>
          <a:xfrm>
            <a:off x="6653880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1" name="object 4221"/>
          <p:cNvSpPr/>
          <p:nvPr/>
        </p:nvSpPr>
        <p:spPr>
          <a:xfrm>
            <a:off x="6653880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2" name="object 4222"/>
          <p:cNvSpPr/>
          <p:nvPr/>
        </p:nvSpPr>
        <p:spPr>
          <a:xfrm>
            <a:off x="6653880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3" name="object 4223"/>
          <p:cNvSpPr/>
          <p:nvPr/>
        </p:nvSpPr>
        <p:spPr>
          <a:xfrm>
            <a:off x="6653880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4" name="object 4224"/>
          <p:cNvSpPr/>
          <p:nvPr/>
        </p:nvSpPr>
        <p:spPr>
          <a:xfrm>
            <a:off x="6653880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5" name="object 4225"/>
          <p:cNvSpPr/>
          <p:nvPr/>
        </p:nvSpPr>
        <p:spPr>
          <a:xfrm>
            <a:off x="6653880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6" name="object 4226"/>
          <p:cNvSpPr/>
          <p:nvPr/>
        </p:nvSpPr>
        <p:spPr>
          <a:xfrm>
            <a:off x="6653880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7" name="object 4227"/>
          <p:cNvSpPr/>
          <p:nvPr/>
        </p:nvSpPr>
        <p:spPr>
          <a:xfrm>
            <a:off x="6653880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8" name="object 4228"/>
          <p:cNvSpPr/>
          <p:nvPr/>
        </p:nvSpPr>
        <p:spPr>
          <a:xfrm>
            <a:off x="6653880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29" name="object 4229"/>
          <p:cNvSpPr/>
          <p:nvPr/>
        </p:nvSpPr>
        <p:spPr>
          <a:xfrm>
            <a:off x="6653880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0" name="object 4230"/>
          <p:cNvSpPr/>
          <p:nvPr/>
        </p:nvSpPr>
        <p:spPr>
          <a:xfrm>
            <a:off x="6653880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1" name="object 4231"/>
          <p:cNvSpPr/>
          <p:nvPr/>
        </p:nvSpPr>
        <p:spPr>
          <a:xfrm>
            <a:off x="6653880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2" name="object 4232"/>
          <p:cNvSpPr/>
          <p:nvPr/>
        </p:nvSpPr>
        <p:spPr>
          <a:xfrm>
            <a:off x="6653880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3" name="object 4233"/>
          <p:cNvSpPr/>
          <p:nvPr/>
        </p:nvSpPr>
        <p:spPr>
          <a:xfrm>
            <a:off x="6290271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4" name="object 4234"/>
          <p:cNvSpPr/>
          <p:nvPr/>
        </p:nvSpPr>
        <p:spPr>
          <a:xfrm>
            <a:off x="6290271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5" name="object 4235"/>
          <p:cNvSpPr/>
          <p:nvPr/>
        </p:nvSpPr>
        <p:spPr>
          <a:xfrm>
            <a:off x="6290271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6" name="object 4236"/>
          <p:cNvSpPr/>
          <p:nvPr/>
        </p:nvSpPr>
        <p:spPr>
          <a:xfrm>
            <a:off x="6290271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7" name="object 4237"/>
          <p:cNvSpPr/>
          <p:nvPr/>
        </p:nvSpPr>
        <p:spPr>
          <a:xfrm>
            <a:off x="6290271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8" name="object 4238"/>
          <p:cNvSpPr/>
          <p:nvPr/>
        </p:nvSpPr>
        <p:spPr>
          <a:xfrm>
            <a:off x="6290271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39" name="object 4239"/>
          <p:cNvSpPr/>
          <p:nvPr/>
        </p:nvSpPr>
        <p:spPr>
          <a:xfrm>
            <a:off x="6290271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0" name="object 4240"/>
          <p:cNvSpPr/>
          <p:nvPr/>
        </p:nvSpPr>
        <p:spPr>
          <a:xfrm>
            <a:off x="6290271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1" name="object 4241"/>
          <p:cNvSpPr/>
          <p:nvPr/>
        </p:nvSpPr>
        <p:spPr>
          <a:xfrm>
            <a:off x="6290271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2" name="object 4242"/>
          <p:cNvSpPr/>
          <p:nvPr/>
        </p:nvSpPr>
        <p:spPr>
          <a:xfrm>
            <a:off x="6290271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3" name="object 4243"/>
          <p:cNvSpPr/>
          <p:nvPr/>
        </p:nvSpPr>
        <p:spPr>
          <a:xfrm>
            <a:off x="6290271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4" name="object 4244"/>
          <p:cNvSpPr/>
          <p:nvPr/>
        </p:nvSpPr>
        <p:spPr>
          <a:xfrm>
            <a:off x="6290271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5" name="object 4245"/>
          <p:cNvSpPr/>
          <p:nvPr/>
        </p:nvSpPr>
        <p:spPr>
          <a:xfrm>
            <a:off x="6290271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6" name="object 4246"/>
          <p:cNvSpPr/>
          <p:nvPr/>
        </p:nvSpPr>
        <p:spPr>
          <a:xfrm>
            <a:off x="6290271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7" name="object 4247"/>
          <p:cNvSpPr/>
          <p:nvPr/>
        </p:nvSpPr>
        <p:spPr>
          <a:xfrm>
            <a:off x="6290271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8" name="object 4248"/>
          <p:cNvSpPr/>
          <p:nvPr/>
        </p:nvSpPr>
        <p:spPr>
          <a:xfrm>
            <a:off x="6290271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49" name="object 4249"/>
          <p:cNvSpPr/>
          <p:nvPr/>
        </p:nvSpPr>
        <p:spPr>
          <a:xfrm>
            <a:off x="6290271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0" name="object 4250"/>
          <p:cNvSpPr/>
          <p:nvPr/>
        </p:nvSpPr>
        <p:spPr>
          <a:xfrm>
            <a:off x="6290271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1" name="object 4251"/>
          <p:cNvSpPr/>
          <p:nvPr/>
        </p:nvSpPr>
        <p:spPr>
          <a:xfrm>
            <a:off x="6290271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2" name="object 4252"/>
          <p:cNvSpPr/>
          <p:nvPr/>
        </p:nvSpPr>
        <p:spPr>
          <a:xfrm>
            <a:off x="6290271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3" name="object 4253"/>
          <p:cNvSpPr/>
          <p:nvPr/>
        </p:nvSpPr>
        <p:spPr>
          <a:xfrm>
            <a:off x="6290271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4" name="object 4254"/>
          <p:cNvSpPr/>
          <p:nvPr/>
        </p:nvSpPr>
        <p:spPr>
          <a:xfrm>
            <a:off x="6290271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5" name="object 4255"/>
          <p:cNvSpPr/>
          <p:nvPr/>
        </p:nvSpPr>
        <p:spPr>
          <a:xfrm>
            <a:off x="6290271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6" name="object 4256"/>
          <p:cNvSpPr/>
          <p:nvPr/>
        </p:nvSpPr>
        <p:spPr>
          <a:xfrm>
            <a:off x="6290271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7" name="object 4257"/>
          <p:cNvSpPr/>
          <p:nvPr/>
        </p:nvSpPr>
        <p:spPr>
          <a:xfrm>
            <a:off x="6290271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8" name="object 4258"/>
          <p:cNvSpPr/>
          <p:nvPr/>
        </p:nvSpPr>
        <p:spPr>
          <a:xfrm>
            <a:off x="6290271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59" name="object 4259"/>
          <p:cNvSpPr/>
          <p:nvPr/>
        </p:nvSpPr>
        <p:spPr>
          <a:xfrm>
            <a:off x="6290271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0" name="object 4260"/>
          <p:cNvSpPr/>
          <p:nvPr/>
        </p:nvSpPr>
        <p:spPr>
          <a:xfrm>
            <a:off x="6290271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1" name="object 4261"/>
          <p:cNvSpPr/>
          <p:nvPr/>
        </p:nvSpPr>
        <p:spPr>
          <a:xfrm>
            <a:off x="6290271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2" name="object 4262"/>
          <p:cNvSpPr/>
          <p:nvPr/>
        </p:nvSpPr>
        <p:spPr>
          <a:xfrm>
            <a:off x="6290271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3" name="object 4263"/>
          <p:cNvSpPr/>
          <p:nvPr/>
        </p:nvSpPr>
        <p:spPr>
          <a:xfrm>
            <a:off x="6290271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4" name="object 4264"/>
          <p:cNvSpPr/>
          <p:nvPr/>
        </p:nvSpPr>
        <p:spPr>
          <a:xfrm>
            <a:off x="6290271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5" name="object 4265"/>
          <p:cNvSpPr/>
          <p:nvPr/>
        </p:nvSpPr>
        <p:spPr>
          <a:xfrm>
            <a:off x="6290271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6" name="object 4266"/>
          <p:cNvSpPr/>
          <p:nvPr/>
        </p:nvSpPr>
        <p:spPr>
          <a:xfrm>
            <a:off x="6290271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7" name="object 4267"/>
          <p:cNvSpPr/>
          <p:nvPr/>
        </p:nvSpPr>
        <p:spPr>
          <a:xfrm>
            <a:off x="6290271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8" name="object 4268"/>
          <p:cNvSpPr/>
          <p:nvPr/>
        </p:nvSpPr>
        <p:spPr>
          <a:xfrm>
            <a:off x="6290271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69" name="object 4269"/>
          <p:cNvSpPr/>
          <p:nvPr/>
        </p:nvSpPr>
        <p:spPr>
          <a:xfrm>
            <a:off x="6290271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0" name="object 4270"/>
          <p:cNvSpPr/>
          <p:nvPr/>
        </p:nvSpPr>
        <p:spPr>
          <a:xfrm>
            <a:off x="5926662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1" name="object 4271"/>
          <p:cNvSpPr/>
          <p:nvPr/>
        </p:nvSpPr>
        <p:spPr>
          <a:xfrm>
            <a:off x="5926662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2" name="object 4272"/>
          <p:cNvSpPr/>
          <p:nvPr/>
        </p:nvSpPr>
        <p:spPr>
          <a:xfrm>
            <a:off x="5926662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3" name="object 4273"/>
          <p:cNvSpPr/>
          <p:nvPr/>
        </p:nvSpPr>
        <p:spPr>
          <a:xfrm>
            <a:off x="5926662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4" name="object 4274"/>
          <p:cNvSpPr/>
          <p:nvPr/>
        </p:nvSpPr>
        <p:spPr>
          <a:xfrm>
            <a:off x="5926662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5" name="object 4275"/>
          <p:cNvSpPr/>
          <p:nvPr/>
        </p:nvSpPr>
        <p:spPr>
          <a:xfrm>
            <a:off x="5926662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6" name="object 4276"/>
          <p:cNvSpPr/>
          <p:nvPr/>
        </p:nvSpPr>
        <p:spPr>
          <a:xfrm>
            <a:off x="5926662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7" name="object 4277"/>
          <p:cNvSpPr/>
          <p:nvPr/>
        </p:nvSpPr>
        <p:spPr>
          <a:xfrm>
            <a:off x="5926662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8" name="object 4278"/>
          <p:cNvSpPr/>
          <p:nvPr/>
        </p:nvSpPr>
        <p:spPr>
          <a:xfrm>
            <a:off x="5926662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79" name="object 4279"/>
          <p:cNvSpPr/>
          <p:nvPr/>
        </p:nvSpPr>
        <p:spPr>
          <a:xfrm>
            <a:off x="5926662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0" name="object 4280"/>
          <p:cNvSpPr/>
          <p:nvPr/>
        </p:nvSpPr>
        <p:spPr>
          <a:xfrm>
            <a:off x="5926662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1" name="object 4281"/>
          <p:cNvSpPr/>
          <p:nvPr/>
        </p:nvSpPr>
        <p:spPr>
          <a:xfrm>
            <a:off x="5926662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2" name="object 4282"/>
          <p:cNvSpPr/>
          <p:nvPr/>
        </p:nvSpPr>
        <p:spPr>
          <a:xfrm>
            <a:off x="5926662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3" name="object 4283"/>
          <p:cNvSpPr/>
          <p:nvPr/>
        </p:nvSpPr>
        <p:spPr>
          <a:xfrm>
            <a:off x="5926662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4" name="object 4284"/>
          <p:cNvSpPr/>
          <p:nvPr/>
        </p:nvSpPr>
        <p:spPr>
          <a:xfrm>
            <a:off x="5926662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5" name="object 4285"/>
          <p:cNvSpPr/>
          <p:nvPr/>
        </p:nvSpPr>
        <p:spPr>
          <a:xfrm>
            <a:off x="5926662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6" name="object 4286"/>
          <p:cNvSpPr/>
          <p:nvPr/>
        </p:nvSpPr>
        <p:spPr>
          <a:xfrm>
            <a:off x="5926662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7" name="object 4287"/>
          <p:cNvSpPr/>
          <p:nvPr/>
        </p:nvSpPr>
        <p:spPr>
          <a:xfrm>
            <a:off x="5926662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8" name="object 4288"/>
          <p:cNvSpPr/>
          <p:nvPr/>
        </p:nvSpPr>
        <p:spPr>
          <a:xfrm>
            <a:off x="5926662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89" name="object 4289"/>
          <p:cNvSpPr/>
          <p:nvPr/>
        </p:nvSpPr>
        <p:spPr>
          <a:xfrm>
            <a:off x="5926662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0" name="object 4290"/>
          <p:cNvSpPr/>
          <p:nvPr/>
        </p:nvSpPr>
        <p:spPr>
          <a:xfrm>
            <a:off x="5926662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1" name="object 4291"/>
          <p:cNvSpPr/>
          <p:nvPr/>
        </p:nvSpPr>
        <p:spPr>
          <a:xfrm>
            <a:off x="5926662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2" name="object 4292"/>
          <p:cNvSpPr/>
          <p:nvPr/>
        </p:nvSpPr>
        <p:spPr>
          <a:xfrm>
            <a:off x="5926662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3" name="object 4293"/>
          <p:cNvSpPr/>
          <p:nvPr/>
        </p:nvSpPr>
        <p:spPr>
          <a:xfrm>
            <a:off x="5926662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4" name="object 4294"/>
          <p:cNvSpPr/>
          <p:nvPr/>
        </p:nvSpPr>
        <p:spPr>
          <a:xfrm>
            <a:off x="5926662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5" name="object 4295"/>
          <p:cNvSpPr/>
          <p:nvPr/>
        </p:nvSpPr>
        <p:spPr>
          <a:xfrm>
            <a:off x="5926662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6" name="object 4296"/>
          <p:cNvSpPr/>
          <p:nvPr/>
        </p:nvSpPr>
        <p:spPr>
          <a:xfrm>
            <a:off x="5926662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7" name="object 4297"/>
          <p:cNvSpPr/>
          <p:nvPr/>
        </p:nvSpPr>
        <p:spPr>
          <a:xfrm>
            <a:off x="5926662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8" name="object 4298"/>
          <p:cNvSpPr/>
          <p:nvPr/>
        </p:nvSpPr>
        <p:spPr>
          <a:xfrm>
            <a:off x="5926662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299" name="object 4299"/>
          <p:cNvSpPr/>
          <p:nvPr/>
        </p:nvSpPr>
        <p:spPr>
          <a:xfrm>
            <a:off x="5926662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0" name="object 4300"/>
          <p:cNvSpPr/>
          <p:nvPr/>
        </p:nvSpPr>
        <p:spPr>
          <a:xfrm>
            <a:off x="5926662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1" name="object 4301"/>
          <p:cNvSpPr/>
          <p:nvPr/>
        </p:nvSpPr>
        <p:spPr>
          <a:xfrm>
            <a:off x="5926662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2" name="object 4302"/>
          <p:cNvSpPr/>
          <p:nvPr/>
        </p:nvSpPr>
        <p:spPr>
          <a:xfrm>
            <a:off x="5926662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3" name="object 4303"/>
          <p:cNvSpPr/>
          <p:nvPr/>
        </p:nvSpPr>
        <p:spPr>
          <a:xfrm>
            <a:off x="5926662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4" name="object 4304"/>
          <p:cNvSpPr/>
          <p:nvPr/>
        </p:nvSpPr>
        <p:spPr>
          <a:xfrm>
            <a:off x="5926662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5" name="object 4305"/>
          <p:cNvSpPr/>
          <p:nvPr/>
        </p:nvSpPr>
        <p:spPr>
          <a:xfrm>
            <a:off x="5926662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6" name="object 4306"/>
          <p:cNvSpPr/>
          <p:nvPr/>
        </p:nvSpPr>
        <p:spPr>
          <a:xfrm>
            <a:off x="5926662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7" name="object 4307"/>
          <p:cNvSpPr/>
          <p:nvPr/>
        </p:nvSpPr>
        <p:spPr>
          <a:xfrm>
            <a:off x="5563053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8" name="object 4308"/>
          <p:cNvSpPr/>
          <p:nvPr/>
        </p:nvSpPr>
        <p:spPr>
          <a:xfrm>
            <a:off x="5563053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09" name="object 4309"/>
          <p:cNvSpPr/>
          <p:nvPr/>
        </p:nvSpPr>
        <p:spPr>
          <a:xfrm>
            <a:off x="5563053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0" name="object 4310"/>
          <p:cNvSpPr/>
          <p:nvPr/>
        </p:nvSpPr>
        <p:spPr>
          <a:xfrm>
            <a:off x="5563053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1" name="object 4311"/>
          <p:cNvSpPr/>
          <p:nvPr/>
        </p:nvSpPr>
        <p:spPr>
          <a:xfrm>
            <a:off x="5563053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2" name="object 4312"/>
          <p:cNvSpPr/>
          <p:nvPr/>
        </p:nvSpPr>
        <p:spPr>
          <a:xfrm>
            <a:off x="5563053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3" name="object 4313"/>
          <p:cNvSpPr/>
          <p:nvPr/>
        </p:nvSpPr>
        <p:spPr>
          <a:xfrm>
            <a:off x="5563053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4" name="object 4314"/>
          <p:cNvSpPr/>
          <p:nvPr/>
        </p:nvSpPr>
        <p:spPr>
          <a:xfrm>
            <a:off x="5563053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5" name="object 4315"/>
          <p:cNvSpPr/>
          <p:nvPr/>
        </p:nvSpPr>
        <p:spPr>
          <a:xfrm>
            <a:off x="5563053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6" name="object 4316"/>
          <p:cNvSpPr/>
          <p:nvPr/>
        </p:nvSpPr>
        <p:spPr>
          <a:xfrm>
            <a:off x="5563053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7" name="object 4317"/>
          <p:cNvSpPr/>
          <p:nvPr/>
        </p:nvSpPr>
        <p:spPr>
          <a:xfrm>
            <a:off x="5563053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8" name="object 4318"/>
          <p:cNvSpPr/>
          <p:nvPr/>
        </p:nvSpPr>
        <p:spPr>
          <a:xfrm>
            <a:off x="5563053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19" name="object 4319"/>
          <p:cNvSpPr/>
          <p:nvPr/>
        </p:nvSpPr>
        <p:spPr>
          <a:xfrm>
            <a:off x="5563053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0" name="object 4320"/>
          <p:cNvSpPr/>
          <p:nvPr/>
        </p:nvSpPr>
        <p:spPr>
          <a:xfrm>
            <a:off x="5563053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1" name="object 4321"/>
          <p:cNvSpPr/>
          <p:nvPr/>
        </p:nvSpPr>
        <p:spPr>
          <a:xfrm>
            <a:off x="5563053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2" name="object 4322"/>
          <p:cNvSpPr/>
          <p:nvPr/>
        </p:nvSpPr>
        <p:spPr>
          <a:xfrm>
            <a:off x="5563053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3" name="object 4323"/>
          <p:cNvSpPr/>
          <p:nvPr/>
        </p:nvSpPr>
        <p:spPr>
          <a:xfrm>
            <a:off x="5563053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4" name="object 4324"/>
          <p:cNvSpPr/>
          <p:nvPr/>
        </p:nvSpPr>
        <p:spPr>
          <a:xfrm>
            <a:off x="5563053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5" name="object 4325"/>
          <p:cNvSpPr/>
          <p:nvPr/>
        </p:nvSpPr>
        <p:spPr>
          <a:xfrm>
            <a:off x="5563053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6" name="object 4326"/>
          <p:cNvSpPr/>
          <p:nvPr/>
        </p:nvSpPr>
        <p:spPr>
          <a:xfrm>
            <a:off x="5563053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7" name="object 4327"/>
          <p:cNvSpPr/>
          <p:nvPr/>
        </p:nvSpPr>
        <p:spPr>
          <a:xfrm>
            <a:off x="5563053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8" name="object 4328"/>
          <p:cNvSpPr/>
          <p:nvPr/>
        </p:nvSpPr>
        <p:spPr>
          <a:xfrm>
            <a:off x="5563053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29" name="object 4329"/>
          <p:cNvSpPr/>
          <p:nvPr/>
        </p:nvSpPr>
        <p:spPr>
          <a:xfrm>
            <a:off x="5563053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0" name="object 4330"/>
          <p:cNvSpPr/>
          <p:nvPr/>
        </p:nvSpPr>
        <p:spPr>
          <a:xfrm>
            <a:off x="5563053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1" name="object 4331"/>
          <p:cNvSpPr/>
          <p:nvPr/>
        </p:nvSpPr>
        <p:spPr>
          <a:xfrm>
            <a:off x="5563053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2" name="object 4332"/>
          <p:cNvSpPr/>
          <p:nvPr/>
        </p:nvSpPr>
        <p:spPr>
          <a:xfrm>
            <a:off x="5563053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3" name="object 4333"/>
          <p:cNvSpPr/>
          <p:nvPr/>
        </p:nvSpPr>
        <p:spPr>
          <a:xfrm>
            <a:off x="5563053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4" name="object 4334"/>
          <p:cNvSpPr/>
          <p:nvPr/>
        </p:nvSpPr>
        <p:spPr>
          <a:xfrm>
            <a:off x="5563053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5" name="object 4335"/>
          <p:cNvSpPr/>
          <p:nvPr/>
        </p:nvSpPr>
        <p:spPr>
          <a:xfrm>
            <a:off x="5563053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6" name="object 4336"/>
          <p:cNvSpPr/>
          <p:nvPr/>
        </p:nvSpPr>
        <p:spPr>
          <a:xfrm>
            <a:off x="5563053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7" name="object 4337"/>
          <p:cNvSpPr/>
          <p:nvPr/>
        </p:nvSpPr>
        <p:spPr>
          <a:xfrm>
            <a:off x="5563053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8" name="object 4338"/>
          <p:cNvSpPr/>
          <p:nvPr/>
        </p:nvSpPr>
        <p:spPr>
          <a:xfrm>
            <a:off x="5563053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39" name="object 4339"/>
          <p:cNvSpPr/>
          <p:nvPr/>
        </p:nvSpPr>
        <p:spPr>
          <a:xfrm>
            <a:off x="5563053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0" name="object 4340"/>
          <p:cNvSpPr/>
          <p:nvPr/>
        </p:nvSpPr>
        <p:spPr>
          <a:xfrm>
            <a:off x="5563053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1" name="object 4341"/>
          <p:cNvSpPr/>
          <p:nvPr/>
        </p:nvSpPr>
        <p:spPr>
          <a:xfrm>
            <a:off x="5563053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2" name="object 4342"/>
          <p:cNvSpPr/>
          <p:nvPr/>
        </p:nvSpPr>
        <p:spPr>
          <a:xfrm>
            <a:off x="5563053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3" name="object 4343"/>
          <p:cNvSpPr/>
          <p:nvPr/>
        </p:nvSpPr>
        <p:spPr>
          <a:xfrm>
            <a:off x="5563053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4" name="object 4344"/>
          <p:cNvSpPr/>
          <p:nvPr/>
        </p:nvSpPr>
        <p:spPr>
          <a:xfrm>
            <a:off x="5198925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5" name="object 4345"/>
          <p:cNvSpPr/>
          <p:nvPr/>
        </p:nvSpPr>
        <p:spPr>
          <a:xfrm>
            <a:off x="5198925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6" name="object 4346"/>
          <p:cNvSpPr/>
          <p:nvPr/>
        </p:nvSpPr>
        <p:spPr>
          <a:xfrm>
            <a:off x="5198925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7" name="object 4347"/>
          <p:cNvSpPr/>
          <p:nvPr/>
        </p:nvSpPr>
        <p:spPr>
          <a:xfrm>
            <a:off x="5198925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8" name="object 4348"/>
          <p:cNvSpPr/>
          <p:nvPr/>
        </p:nvSpPr>
        <p:spPr>
          <a:xfrm>
            <a:off x="5198925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49" name="object 4349"/>
          <p:cNvSpPr/>
          <p:nvPr/>
        </p:nvSpPr>
        <p:spPr>
          <a:xfrm>
            <a:off x="5198925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0" name="object 4350"/>
          <p:cNvSpPr/>
          <p:nvPr/>
        </p:nvSpPr>
        <p:spPr>
          <a:xfrm>
            <a:off x="5198925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1" name="object 4351"/>
          <p:cNvSpPr/>
          <p:nvPr/>
        </p:nvSpPr>
        <p:spPr>
          <a:xfrm>
            <a:off x="5198925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2" name="object 4352"/>
          <p:cNvSpPr/>
          <p:nvPr/>
        </p:nvSpPr>
        <p:spPr>
          <a:xfrm>
            <a:off x="5198925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3" name="object 4353"/>
          <p:cNvSpPr/>
          <p:nvPr/>
        </p:nvSpPr>
        <p:spPr>
          <a:xfrm>
            <a:off x="5198925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4" name="object 4354"/>
          <p:cNvSpPr/>
          <p:nvPr/>
        </p:nvSpPr>
        <p:spPr>
          <a:xfrm>
            <a:off x="5198925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5" name="object 4355"/>
          <p:cNvSpPr/>
          <p:nvPr/>
        </p:nvSpPr>
        <p:spPr>
          <a:xfrm>
            <a:off x="5198925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6" name="object 4356"/>
          <p:cNvSpPr/>
          <p:nvPr/>
        </p:nvSpPr>
        <p:spPr>
          <a:xfrm>
            <a:off x="5198925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7" name="object 4357"/>
          <p:cNvSpPr/>
          <p:nvPr/>
        </p:nvSpPr>
        <p:spPr>
          <a:xfrm>
            <a:off x="5198925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8" name="object 4358"/>
          <p:cNvSpPr/>
          <p:nvPr/>
        </p:nvSpPr>
        <p:spPr>
          <a:xfrm>
            <a:off x="5198925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59" name="object 4359"/>
          <p:cNvSpPr/>
          <p:nvPr/>
        </p:nvSpPr>
        <p:spPr>
          <a:xfrm>
            <a:off x="5198925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0" name="object 4360"/>
          <p:cNvSpPr/>
          <p:nvPr/>
        </p:nvSpPr>
        <p:spPr>
          <a:xfrm>
            <a:off x="5198925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1" name="object 4361"/>
          <p:cNvSpPr/>
          <p:nvPr/>
        </p:nvSpPr>
        <p:spPr>
          <a:xfrm>
            <a:off x="5198925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2" name="object 4362"/>
          <p:cNvSpPr/>
          <p:nvPr/>
        </p:nvSpPr>
        <p:spPr>
          <a:xfrm>
            <a:off x="5198925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3" name="object 4363"/>
          <p:cNvSpPr/>
          <p:nvPr/>
        </p:nvSpPr>
        <p:spPr>
          <a:xfrm>
            <a:off x="5198925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4" name="object 4364"/>
          <p:cNvSpPr/>
          <p:nvPr/>
        </p:nvSpPr>
        <p:spPr>
          <a:xfrm>
            <a:off x="5198925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5" name="object 4365"/>
          <p:cNvSpPr/>
          <p:nvPr/>
        </p:nvSpPr>
        <p:spPr>
          <a:xfrm>
            <a:off x="5198925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6" name="object 4366"/>
          <p:cNvSpPr/>
          <p:nvPr/>
        </p:nvSpPr>
        <p:spPr>
          <a:xfrm>
            <a:off x="5198925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7" name="object 4367"/>
          <p:cNvSpPr/>
          <p:nvPr/>
        </p:nvSpPr>
        <p:spPr>
          <a:xfrm>
            <a:off x="5198925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8" name="object 4368"/>
          <p:cNvSpPr/>
          <p:nvPr/>
        </p:nvSpPr>
        <p:spPr>
          <a:xfrm>
            <a:off x="5198925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69" name="object 4369"/>
          <p:cNvSpPr/>
          <p:nvPr/>
        </p:nvSpPr>
        <p:spPr>
          <a:xfrm>
            <a:off x="5198925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0" name="object 4370"/>
          <p:cNvSpPr/>
          <p:nvPr/>
        </p:nvSpPr>
        <p:spPr>
          <a:xfrm>
            <a:off x="5198925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1" name="object 4371"/>
          <p:cNvSpPr/>
          <p:nvPr/>
        </p:nvSpPr>
        <p:spPr>
          <a:xfrm>
            <a:off x="5198925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2" name="object 4372"/>
          <p:cNvSpPr/>
          <p:nvPr/>
        </p:nvSpPr>
        <p:spPr>
          <a:xfrm>
            <a:off x="5198925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3" name="object 4373"/>
          <p:cNvSpPr/>
          <p:nvPr/>
        </p:nvSpPr>
        <p:spPr>
          <a:xfrm>
            <a:off x="5198925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4" name="object 4374"/>
          <p:cNvSpPr/>
          <p:nvPr/>
        </p:nvSpPr>
        <p:spPr>
          <a:xfrm>
            <a:off x="5198925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5" name="object 4375"/>
          <p:cNvSpPr/>
          <p:nvPr/>
        </p:nvSpPr>
        <p:spPr>
          <a:xfrm>
            <a:off x="5198925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6" name="object 4376"/>
          <p:cNvSpPr/>
          <p:nvPr/>
        </p:nvSpPr>
        <p:spPr>
          <a:xfrm>
            <a:off x="5198925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7" name="object 4377"/>
          <p:cNvSpPr/>
          <p:nvPr/>
        </p:nvSpPr>
        <p:spPr>
          <a:xfrm>
            <a:off x="5198925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8" name="object 4378"/>
          <p:cNvSpPr/>
          <p:nvPr/>
        </p:nvSpPr>
        <p:spPr>
          <a:xfrm>
            <a:off x="5198925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79" name="object 4379"/>
          <p:cNvSpPr/>
          <p:nvPr/>
        </p:nvSpPr>
        <p:spPr>
          <a:xfrm>
            <a:off x="5198925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0" name="object 4380"/>
          <p:cNvSpPr/>
          <p:nvPr/>
        </p:nvSpPr>
        <p:spPr>
          <a:xfrm>
            <a:off x="5198925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1" name="object 4381"/>
          <p:cNvSpPr/>
          <p:nvPr/>
        </p:nvSpPr>
        <p:spPr>
          <a:xfrm>
            <a:off x="4835317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2" name="object 4382"/>
          <p:cNvSpPr/>
          <p:nvPr/>
        </p:nvSpPr>
        <p:spPr>
          <a:xfrm>
            <a:off x="4835317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3" name="object 4383"/>
          <p:cNvSpPr/>
          <p:nvPr/>
        </p:nvSpPr>
        <p:spPr>
          <a:xfrm>
            <a:off x="4835317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4" name="object 4384"/>
          <p:cNvSpPr/>
          <p:nvPr/>
        </p:nvSpPr>
        <p:spPr>
          <a:xfrm>
            <a:off x="4835317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5" name="object 4385"/>
          <p:cNvSpPr/>
          <p:nvPr/>
        </p:nvSpPr>
        <p:spPr>
          <a:xfrm>
            <a:off x="4835317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6" name="object 4386"/>
          <p:cNvSpPr/>
          <p:nvPr/>
        </p:nvSpPr>
        <p:spPr>
          <a:xfrm>
            <a:off x="4835317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7" name="object 4387"/>
          <p:cNvSpPr/>
          <p:nvPr/>
        </p:nvSpPr>
        <p:spPr>
          <a:xfrm>
            <a:off x="4835317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8" name="object 4388"/>
          <p:cNvSpPr/>
          <p:nvPr/>
        </p:nvSpPr>
        <p:spPr>
          <a:xfrm>
            <a:off x="4835317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89" name="object 4389"/>
          <p:cNvSpPr/>
          <p:nvPr/>
        </p:nvSpPr>
        <p:spPr>
          <a:xfrm>
            <a:off x="4835317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0" name="object 4390"/>
          <p:cNvSpPr/>
          <p:nvPr/>
        </p:nvSpPr>
        <p:spPr>
          <a:xfrm>
            <a:off x="4835317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1" name="object 4391"/>
          <p:cNvSpPr/>
          <p:nvPr/>
        </p:nvSpPr>
        <p:spPr>
          <a:xfrm>
            <a:off x="4835317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2" name="object 4392"/>
          <p:cNvSpPr/>
          <p:nvPr/>
        </p:nvSpPr>
        <p:spPr>
          <a:xfrm>
            <a:off x="4835317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3" name="object 4393"/>
          <p:cNvSpPr/>
          <p:nvPr/>
        </p:nvSpPr>
        <p:spPr>
          <a:xfrm>
            <a:off x="4835317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4" name="object 4394"/>
          <p:cNvSpPr/>
          <p:nvPr/>
        </p:nvSpPr>
        <p:spPr>
          <a:xfrm>
            <a:off x="4835317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5" name="object 4395"/>
          <p:cNvSpPr/>
          <p:nvPr/>
        </p:nvSpPr>
        <p:spPr>
          <a:xfrm>
            <a:off x="4835317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6" name="object 4396"/>
          <p:cNvSpPr/>
          <p:nvPr/>
        </p:nvSpPr>
        <p:spPr>
          <a:xfrm>
            <a:off x="4835317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7" name="object 4397"/>
          <p:cNvSpPr/>
          <p:nvPr/>
        </p:nvSpPr>
        <p:spPr>
          <a:xfrm>
            <a:off x="4835317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8" name="object 4398"/>
          <p:cNvSpPr/>
          <p:nvPr/>
        </p:nvSpPr>
        <p:spPr>
          <a:xfrm>
            <a:off x="4835317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399" name="object 4399"/>
          <p:cNvSpPr/>
          <p:nvPr/>
        </p:nvSpPr>
        <p:spPr>
          <a:xfrm>
            <a:off x="4835317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0" name="object 4400"/>
          <p:cNvSpPr/>
          <p:nvPr/>
        </p:nvSpPr>
        <p:spPr>
          <a:xfrm>
            <a:off x="4835317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1" name="object 4401"/>
          <p:cNvSpPr/>
          <p:nvPr/>
        </p:nvSpPr>
        <p:spPr>
          <a:xfrm>
            <a:off x="4835317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2" name="object 4402"/>
          <p:cNvSpPr/>
          <p:nvPr/>
        </p:nvSpPr>
        <p:spPr>
          <a:xfrm>
            <a:off x="4835317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3" name="object 4403"/>
          <p:cNvSpPr/>
          <p:nvPr/>
        </p:nvSpPr>
        <p:spPr>
          <a:xfrm>
            <a:off x="4835317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4" name="object 4404"/>
          <p:cNvSpPr/>
          <p:nvPr/>
        </p:nvSpPr>
        <p:spPr>
          <a:xfrm>
            <a:off x="4835317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5" name="object 4405"/>
          <p:cNvSpPr/>
          <p:nvPr/>
        </p:nvSpPr>
        <p:spPr>
          <a:xfrm>
            <a:off x="4835317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6" name="object 4406"/>
          <p:cNvSpPr/>
          <p:nvPr/>
        </p:nvSpPr>
        <p:spPr>
          <a:xfrm>
            <a:off x="4835317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7" name="object 4407"/>
          <p:cNvSpPr/>
          <p:nvPr/>
        </p:nvSpPr>
        <p:spPr>
          <a:xfrm>
            <a:off x="4835317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8" name="object 4408"/>
          <p:cNvSpPr/>
          <p:nvPr/>
        </p:nvSpPr>
        <p:spPr>
          <a:xfrm>
            <a:off x="4835317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09" name="object 4409"/>
          <p:cNvSpPr/>
          <p:nvPr/>
        </p:nvSpPr>
        <p:spPr>
          <a:xfrm>
            <a:off x="4835317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0" name="object 4410"/>
          <p:cNvSpPr/>
          <p:nvPr/>
        </p:nvSpPr>
        <p:spPr>
          <a:xfrm>
            <a:off x="4835317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1" name="object 4411"/>
          <p:cNvSpPr/>
          <p:nvPr/>
        </p:nvSpPr>
        <p:spPr>
          <a:xfrm>
            <a:off x="4835317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2" name="object 4412"/>
          <p:cNvSpPr/>
          <p:nvPr/>
        </p:nvSpPr>
        <p:spPr>
          <a:xfrm>
            <a:off x="4835317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3" name="object 4413"/>
          <p:cNvSpPr/>
          <p:nvPr/>
        </p:nvSpPr>
        <p:spPr>
          <a:xfrm>
            <a:off x="4835317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4" name="object 4414"/>
          <p:cNvSpPr/>
          <p:nvPr/>
        </p:nvSpPr>
        <p:spPr>
          <a:xfrm>
            <a:off x="4835317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5" name="object 4415"/>
          <p:cNvSpPr/>
          <p:nvPr/>
        </p:nvSpPr>
        <p:spPr>
          <a:xfrm>
            <a:off x="4835317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6" name="object 4416"/>
          <p:cNvSpPr/>
          <p:nvPr/>
        </p:nvSpPr>
        <p:spPr>
          <a:xfrm>
            <a:off x="4835317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7" name="object 4417"/>
          <p:cNvSpPr/>
          <p:nvPr/>
        </p:nvSpPr>
        <p:spPr>
          <a:xfrm>
            <a:off x="4835317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8" name="object 4418"/>
          <p:cNvSpPr/>
          <p:nvPr/>
        </p:nvSpPr>
        <p:spPr>
          <a:xfrm>
            <a:off x="4108099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19" name="object 4419"/>
          <p:cNvSpPr/>
          <p:nvPr/>
        </p:nvSpPr>
        <p:spPr>
          <a:xfrm>
            <a:off x="4108099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0" name="object 4420"/>
          <p:cNvSpPr/>
          <p:nvPr/>
        </p:nvSpPr>
        <p:spPr>
          <a:xfrm>
            <a:off x="4108099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1" name="object 4421"/>
          <p:cNvSpPr/>
          <p:nvPr/>
        </p:nvSpPr>
        <p:spPr>
          <a:xfrm>
            <a:off x="4108099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2" name="object 4422"/>
          <p:cNvSpPr/>
          <p:nvPr/>
        </p:nvSpPr>
        <p:spPr>
          <a:xfrm>
            <a:off x="4108099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3" name="object 4423"/>
          <p:cNvSpPr/>
          <p:nvPr/>
        </p:nvSpPr>
        <p:spPr>
          <a:xfrm>
            <a:off x="4108099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4" name="object 4424"/>
          <p:cNvSpPr/>
          <p:nvPr/>
        </p:nvSpPr>
        <p:spPr>
          <a:xfrm>
            <a:off x="4108099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5" name="object 4425"/>
          <p:cNvSpPr/>
          <p:nvPr/>
        </p:nvSpPr>
        <p:spPr>
          <a:xfrm>
            <a:off x="4108099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6" name="object 4426"/>
          <p:cNvSpPr/>
          <p:nvPr/>
        </p:nvSpPr>
        <p:spPr>
          <a:xfrm>
            <a:off x="4108099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7" name="object 4427"/>
          <p:cNvSpPr/>
          <p:nvPr/>
        </p:nvSpPr>
        <p:spPr>
          <a:xfrm>
            <a:off x="4108099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8" name="object 4428"/>
          <p:cNvSpPr/>
          <p:nvPr/>
        </p:nvSpPr>
        <p:spPr>
          <a:xfrm>
            <a:off x="4108099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29" name="object 4429"/>
          <p:cNvSpPr/>
          <p:nvPr/>
        </p:nvSpPr>
        <p:spPr>
          <a:xfrm>
            <a:off x="4108099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0" name="object 4430"/>
          <p:cNvSpPr/>
          <p:nvPr/>
        </p:nvSpPr>
        <p:spPr>
          <a:xfrm>
            <a:off x="4108099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1" name="object 4431"/>
          <p:cNvSpPr/>
          <p:nvPr/>
        </p:nvSpPr>
        <p:spPr>
          <a:xfrm>
            <a:off x="4108099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2" name="object 4432"/>
          <p:cNvSpPr/>
          <p:nvPr/>
        </p:nvSpPr>
        <p:spPr>
          <a:xfrm>
            <a:off x="4108099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3" name="object 4433"/>
          <p:cNvSpPr/>
          <p:nvPr/>
        </p:nvSpPr>
        <p:spPr>
          <a:xfrm>
            <a:off x="4108099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4" name="object 4434"/>
          <p:cNvSpPr/>
          <p:nvPr/>
        </p:nvSpPr>
        <p:spPr>
          <a:xfrm>
            <a:off x="4108099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5" name="object 4435"/>
          <p:cNvSpPr/>
          <p:nvPr/>
        </p:nvSpPr>
        <p:spPr>
          <a:xfrm>
            <a:off x="4108099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6" name="object 4436"/>
          <p:cNvSpPr/>
          <p:nvPr/>
        </p:nvSpPr>
        <p:spPr>
          <a:xfrm>
            <a:off x="4108099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7" name="object 4437"/>
          <p:cNvSpPr/>
          <p:nvPr/>
        </p:nvSpPr>
        <p:spPr>
          <a:xfrm>
            <a:off x="4108099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8" name="object 4438"/>
          <p:cNvSpPr/>
          <p:nvPr/>
        </p:nvSpPr>
        <p:spPr>
          <a:xfrm>
            <a:off x="4108099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39" name="object 4439"/>
          <p:cNvSpPr/>
          <p:nvPr/>
        </p:nvSpPr>
        <p:spPr>
          <a:xfrm>
            <a:off x="4108099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0" name="object 4440"/>
          <p:cNvSpPr/>
          <p:nvPr/>
        </p:nvSpPr>
        <p:spPr>
          <a:xfrm>
            <a:off x="4108099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1" name="object 4441"/>
          <p:cNvSpPr/>
          <p:nvPr/>
        </p:nvSpPr>
        <p:spPr>
          <a:xfrm>
            <a:off x="4108099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2" name="object 4442"/>
          <p:cNvSpPr/>
          <p:nvPr/>
        </p:nvSpPr>
        <p:spPr>
          <a:xfrm>
            <a:off x="4108099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3" name="object 4443"/>
          <p:cNvSpPr/>
          <p:nvPr/>
        </p:nvSpPr>
        <p:spPr>
          <a:xfrm>
            <a:off x="4108099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4" name="object 4444"/>
          <p:cNvSpPr/>
          <p:nvPr/>
        </p:nvSpPr>
        <p:spPr>
          <a:xfrm>
            <a:off x="4108099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5" name="object 4445"/>
          <p:cNvSpPr/>
          <p:nvPr/>
        </p:nvSpPr>
        <p:spPr>
          <a:xfrm>
            <a:off x="4108099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6" name="object 4446"/>
          <p:cNvSpPr/>
          <p:nvPr/>
        </p:nvSpPr>
        <p:spPr>
          <a:xfrm>
            <a:off x="4108099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7" name="object 4447"/>
          <p:cNvSpPr/>
          <p:nvPr/>
        </p:nvSpPr>
        <p:spPr>
          <a:xfrm>
            <a:off x="4108099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8" name="object 4448"/>
          <p:cNvSpPr/>
          <p:nvPr/>
        </p:nvSpPr>
        <p:spPr>
          <a:xfrm>
            <a:off x="4108099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49" name="object 4449"/>
          <p:cNvSpPr/>
          <p:nvPr/>
        </p:nvSpPr>
        <p:spPr>
          <a:xfrm>
            <a:off x="4108099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0" name="object 4450"/>
          <p:cNvSpPr/>
          <p:nvPr/>
        </p:nvSpPr>
        <p:spPr>
          <a:xfrm>
            <a:off x="4108099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1" name="object 4451"/>
          <p:cNvSpPr/>
          <p:nvPr/>
        </p:nvSpPr>
        <p:spPr>
          <a:xfrm>
            <a:off x="4108099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2" name="object 4452"/>
          <p:cNvSpPr/>
          <p:nvPr/>
        </p:nvSpPr>
        <p:spPr>
          <a:xfrm>
            <a:off x="4108099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3" name="object 4453"/>
          <p:cNvSpPr/>
          <p:nvPr/>
        </p:nvSpPr>
        <p:spPr>
          <a:xfrm>
            <a:off x="4108099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4" name="object 4454"/>
          <p:cNvSpPr/>
          <p:nvPr/>
        </p:nvSpPr>
        <p:spPr>
          <a:xfrm>
            <a:off x="4108099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5" name="object 4455"/>
          <p:cNvSpPr/>
          <p:nvPr/>
        </p:nvSpPr>
        <p:spPr>
          <a:xfrm>
            <a:off x="3743971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6" name="object 4456"/>
          <p:cNvSpPr/>
          <p:nvPr/>
        </p:nvSpPr>
        <p:spPr>
          <a:xfrm>
            <a:off x="3743971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7" name="object 4457"/>
          <p:cNvSpPr/>
          <p:nvPr/>
        </p:nvSpPr>
        <p:spPr>
          <a:xfrm>
            <a:off x="3743971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8" name="object 4458"/>
          <p:cNvSpPr/>
          <p:nvPr/>
        </p:nvSpPr>
        <p:spPr>
          <a:xfrm>
            <a:off x="3743971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59" name="object 4459"/>
          <p:cNvSpPr/>
          <p:nvPr/>
        </p:nvSpPr>
        <p:spPr>
          <a:xfrm>
            <a:off x="3743971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0" name="object 4460"/>
          <p:cNvSpPr/>
          <p:nvPr/>
        </p:nvSpPr>
        <p:spPr>
          <a:xfrm>
            <a:off x="3743971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1" name="object 4461"/>
          <p:cNvSpPr/>
          <p:nvPr/>
        </p:nvSpPr>
        <p:spPr>
          <a:xfrm>
            <a:off x="3743971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2" name="object 4462"/>
          <p:cNvSpPr/>
          <p:nvPr/>
        </p:nvSpPr>
        <p:spPr>
          <a:xfrm>
            <a:off x="3743971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3" name="object 4463"/>
          <p:cNvSpPr/>
          <p:nvPr/>
        </p:nvSpPr>
        <p:spPr>
          <a:xfrm>
            <a:off x="3743971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4" name="object 4464"/>
          <p:cNvSpPr/>
          <p:nvPr/>
        </p:nvSpPr>
        <p:spPr>
          <a:xfrm>
            <a:off x="3743971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5" name="object 4465"/>
          <p:cNvSpPr/>
          <p:nvPr/>
        </p:nvSpPr>
        <p:spPr>
          <a:xfrm>
            <a:off x="3743971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6" name="object 4466"/>
          <p:cNvSpPr/>
          <p:nvPr/>
        </p:nvSpPr>
        <p:spPr>
          <a:xfrm>
            <a:off x="3743971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7" name="object 4467"/>
          <p:cNvSpPr/>
          <p:nvPr/>
        </p:nvSpPr>
        <p:spPr>
          <a:xfrm>
            <a:off x="3743971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8" name="object 4468"/>
          <p:cNvSpPr/>
          <p:nvPr/>
        </p:nvSpPr>
        <p:spPr>
          <a:xfrm>
            <a:off x="3743971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69" name="object 4469"/>
          <p:cNvSpPr/>
          <p:nvPr/>
        </p:nvSpPr>
        <p:spPr>
          <a:xfrm>
            <a:off x="3743971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0" name="object 4470"/>
          <p:cNvSpPr/>
          <p:nvPr/>
        </p:nvSpPr>
        <p:spPr>
          <a:xfrm>
            <a:off x="3743971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1" name="object 4471"/>
          <p:cNvSpPr/>
          <p:nvPr/>
        </p:nvSpPr>
        <p:spPr>
          <a:xfrm>
            <a:off x="3743971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2" name="object 4472"/>
          <p:cNvSpPr/>
          <p:nvPr/>
        </p:nvSpPr>
        <p:spPr>
          <a:xfrm>
            <a:off x="3743971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3" name="object 4473"/>
          <p:cNvSpPr/>
          <p:nvPr/>
        </p:nvSpPr>
        <p:spPr>
          <a:xfrm>
            <a:off x="3743971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4" name="object 4474"/>
          <p:cNvSpPr/>
          <p:nvPr/>
        </p:nvSpPr>
        <p:spPr>
          <a:xfrm>
            <a:off x="3743971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5" name="object 4475"/>
          <p:cNvSpPr/>
          <p:nvPr/>
        </p:nvSpPr>
        <p:spPr>
          <a:xfrm>
            <a:off x="3743971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6" name="object 4476"/>
          <p:cNvSpPr/>
          <p:nvPr/>
        </p:nvSpPr>
        <p:spPr>
          <a:xfrm>
            <a:off x="3743971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7" name="object 4477"/>
          <p:cNvSpPr/>
          <p:nvPr/>
        </p:nvSpPr>
        <p:spPr>
          <a:xfrm>
            <a:off x="3743971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8" name="object 4478"/>
          <p:cNvSpPr/>
          <p:nvPr/>
        </p:nvSpPr>
        <p:spPr>
          <a:xfrm>
            <a:off x="3743971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79" name="object 4479"/>
          <p:cNvSpPr/>
          <p:nvPr/>
        </p:nvSpPr>
        <p:spPr>
          <a:xfrm>
            <a:off x="3743971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0" name="object 4480"/>
          <p:cNvSpPr/>
          <p:nvPr/>
        </p:nvSpPr>
        <p:spPr>
          <a:xfrm>
            <a:off x="3743971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1" name="object 4481"/>
          <p:cNvSpPr/>
          <p:nvPr/>
        </p:nvSpPr>
        <p:spPr>
          <a:xfrm>
            <a:off x="3743971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2" name="object 4482"/>
          <p:cNvSpPr/>
          <p:nvPr/>
        </p:nvSpPr>
        <p:spPr>
          <a:xfrm>
            <a:off x="3743971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3" name="object 4483"/>
          <p:cNvSpPr/>
          <p:nvPr/>
        </p:nvSpPr>
        <p:spPr>
          <a:xfrm>
            <a:off x="3743971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4" name="object 4484"/>
          <p:cNvSpPr/>
          <p:nvPr/>
        </p:nvSpPr>
        <p:spPr>
          <a:xfrm>
            <a:off x="3743971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5" name="object 4485"/>
          <p:cNvSpPr/>
          <p:nvPr/>
        </p:nvSpPr>
        <p:spPr>
          <a:xfrm>
            <a:off x="3743971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6" name="object 4486"/>
          <p:cNvSpPr/>
          <p:nvPr/>
        </p:nvSpPr>
        <p:spPr>
          <a:xfrm>
            <a:off x="3743971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7" name="object 4487"/>
          <p:cNvSpPr/>
          <p:nvPr/>
        </p:nvSpPr>
        <p:spPr>
          <a:xfrm>
            <a:off x="3743971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8" name="object 4488"/>
          <p:cNvSpPr/>
          <p:nvPr/>
        </p:nvSpPr>
        <p:spPr>
          <a:xfrm>
            <a:off x="3743971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89" name="object 4489"/>
          <p:cNvSpPr/>
          <p:nvPr/>
        </p:nvSpPr>
        <p:spPr>
          <a:xfrm>
            <a:off x="3743971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0" name="object 4490"/>
          <p:cNvSpPr/>
          <p:nvPr/>
        </p:nvSpPr>
        <p:spPr>
          <a:xfrm>
            <a:off x="3743971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1" name="object 4491"/>
          <p:cNvSpPr/>
          <p:nvPr/>
        </p:nvSpPr>
        <p:spPr>
          <a:xfrm>
            <a:off x="3743971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2" name="object 4492"/>
          <p:cNvSpPr/>
          <p:nvPr/>
        </p:nvSpPr>
        <p:spPr>
          <a:xfrm>
            <a:off x="3353351" y="5347646"/>
            <a:ext cx="160656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51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3" name="object 4493"/>
          <p:cNvSpPr/>
          <p:nvPr/>
        </p:nvSpPr>
        <p:spPr>
          <a:xfrm>
            <a:off x="3552817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4" name="object 4494"/>
          <p:cNvSpPr/>
          <p:nvPr/>
        </p:nvSpPr>
        <p:spPr>
          <a:xfrm>
            <a:off x="3630733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5" name="object 4495"/>
          <p:cNvSpPr/>
          <p:nvPr/>
        </p:nvSpPr>
        <p:spPr>
          <a:xfrm>
            <a:off x="3825523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6" name="object 4496"/>
          <p:cNvSpPr/>
          <p:nvPr/>
        </p:nvSpPr>
        <p:spPr>
          <a:xfrm>
            <a:off x="3903440" y="5347646"/>
            <a:ext cx="15563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46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7" name="object 4497"/>
          <p:cNvSpPr/>
          <p:nvPr/>
        </p:nvSpPr>
        <p:spPr>
          <a:xfrm>
            <a:off x="4097710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8" name="object 4498"/>
          <p:cNvSpPr/>
          <p:nvPr/>
        </p:nvSpPr>
        <p:spPr>
          <a:xfrm>
            <a:off x="4175627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499" name="object 4499"/>
          <p:cNvSpPr/>
          <p:nvPr/>
        </p:nvSpPr>
        <p:spPr>
          <a:xfrm>
            <a:off x="4370417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0" name="object 4500"/>
          <p:cNvSpPr/>
          <p:nvPr/>
        </p:nvSpPr>
        <p:spPr>
          <a:xfrm>
            <a:off x="4448333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1" name="object 4501"/>
          <p:cNvSpPr/>
          <p:nvPr/>
        </p:nvSpPr>
        <p:spPr>
          <a:xfrm>
            <a:off x="4643123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2" name="object 4502"/>
          <p:cNvSpPr/>
          <p:nvPr/>
        </p:nvSpPr>
        <p:spPr>
          <a:xfrm>
            <a:off x="4721039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3" name="object 4503"/>
          <p:cNvSpPr/>
          <p:nvPr/>
        </p:nvSpPr>
        <p:spPr>
          <a:xfrm>
            <a:off x="4915830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4" name="object 4504"/>
          <p:cNvSpPr/>
          <p:nvPr/>
        </p:nvSpPr>
        <p:spPr>
          <a:xfrm>
            <a:off x="4993746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5" name="object 4505"/>
          <p:cNvSpPr/>
          <p:nvPr/>
        </p:nvSpPr>
        <p:spPr>
          <a:xfrm>
            <a:off x="5188537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6" name="object 4506"/>
          <p:cNvSpPr/>
          <p:nvPr/>
        </p:nvSpPr>
        <p:spPr>
          <a:xfrm>
            <a:off x="5266453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7" name="object 4507"/>
          <p:cNvSpPr/>
          <p:nvPr/>
        </p:nvSpPr>
        <p:spPr>
          <a:xfrm>
            <a:off x="5460724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8" name="object 4508"/>
          <p:cNvSpPr/>
          <p:nvPr/>
        </p:nvSpPr>
        <p:spPr>
          <a:xfrm>
            <a:off x="5538640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09" name="object 4509"/>
          <p:cNvSpPr/>
          <p:nvPr/>
        </p:nvSpPr>
        <p:spPr>
          <a:xfrm>
            <a:off x="5733430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0" name="object 4510"/>
          <p:cNvSpPr/>
          <p:nvPr/>
        </p:nvSpPr>
        <p:spPr>
          <a:xfrm>
            <a:off x="5811347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1" name="object 4511"/>
          <p:cNvSpPr/>
          <p:nvPr/>
        </p:nvSpPr>
        <p:spPr>
          <a:xfrm>
            <a:off x="6006137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2" name="object 4512"/>
          <p:cNvSpPr/>
          <p:nvPr/>
        </p:nvSpPr>
        <p:spPr>
          <a:xfrm>
            <a:off x="6084053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3" name="object 4513"/>
          <p:cNvSpPr/>
          <p:nvPr/>
        </p:nvSpPr>
        <p:spPr>
          <a:xfrm>
            <a:off x="6278844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4" name="object 4514"/>
          <p:cNvSpPr/>
          <p:nvPr/>
        </p:nvSpPr>
        <p:spPr>
          <a:xfrm>
            <a:off x="6356759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5" name="object 4515"/>
          <p:cNvSpPr/>
          <p:nvPr/>
        </p:nvSpPr>
        <p:spPr>
          <a:xfrm>
            <a:off x="6551550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6" name="object 4516"/>
          <p:cNvSpPr/>
          <p:nvPr/>
        </p:nvSpPr>
        <p:spPr>
          <a:xfrm>
            <a:off x="6629466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7" name="object 4517"/>
          <p:cNvSpPr/>
          <p:nvPr/>
        </p:nvSpPr>
        <p:spPr>
          <a:xfrm>
            <a:off x="6824256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8" name="object 4518"/>
          <p:cNvSpPr/>
          <p:nvPr/>
        </p:nvSpPr>
        <p:spPr>
          <a:xfrm>
            <a:off x="6901653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19" name="object 4519"/>
          <p:cNvSpPr/>
          <p:nvPr/>
        </p:nvSpPr>
        <p:spPr>
          <a:xfrm>
            <a:off x="7096443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0" name="object 4520"/>
          <p:cNvSpPr/>
          <p:nvPr/>
        </p:nvSpPr>
        <p:spPr>
          <a:xfrm>
            <a:off x="7174360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1" name="object 4521"/>
          <p:cNvSpPr/>
          <p:nvPr/>
        </p:nvSpPr>
        <p:spPr>
          <a:xfrm>
            <a:off x="7369150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2" name="object 4522"/>
          <p:cNvSpPr/>
          <p:nvPr/>
        </p:nvSpPr>
        <p:spPr>
          <a:xfrm>
            <a:off x="7447066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3" name="object 4523"/>
          <p:cNvSpPr/>
          <p:nvPr/>
        </p:nvSpPr>
        <p:spPr>
          <a:xfrm>
            <a:off x="7641857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4" name="object 4524"/>
          <p:cNvSpPr/>
          <p:nvPr/>
        </p:nvSpPr>
        <p:spPr>
          <a:xfrm>
            <a:off x="7719773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5" name="object 4525"/>
          <p:cNvSpPr/>
          <p:nvPr/>
        </p:nvSpPr>
        <p:spPr>
          <a:xfrm>
            <a:off x="7914563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6" name="object 4526"/>
          <p:cNvSpPr/>
          <p:nvPr/>
        </p:nvSpPr>
        <p:spPr>
          <a:xfrm>
            <a:off x="7992480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7" name="object 4527"/>
          <p:cNvSpPr/>
          <p:nvPr/>
        </p:nvSpPr>
        <p:spPr>
          <a:xfrm>
            <a:off x="8187270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8" name="object 4528"/>
          <p:cNvSpPr/>
          <p:nvPr/>
        </p:nvSpPr>
        <p:spPr>
          <a:xfrm>
            <a:off x="8265186" y="5347646"/>
            <a:ext cx="15563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46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29" name="object 4529"/>
          <p:cNvSpPr/>
          <p:nvPr/>
        </p:nvSpPr>
        <p:spPr>
          <a:xfrm>
            <a:off x="8459457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0" name="object 4530"/>
          <p:cNvSpPr/>
          <p:nvPr/>
        </p:nvSpPr>
        <p:spPr>
          <a:xfrm>
            <a:off x="8537373" y="5347646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1" name="object 4531"/>
          <p:cNvSpPr/>
          <p:nvPr/>
        </p:nvSpPr>
        <p:spPr>
          <a:xfrm>
            <a:off x="8732163" y="5347646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2" name="object 4532"/>
          <p:cNvSpPr/>
          <p:nvPr/>
        </p:nvSpPr>
        <p:spPr>
          <a:xfrm>
            <a:off x="8810079" y="5347646"/>
            <a:ext cx="160656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51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3" name="object 4533"/>
          <p:cNvSpPr/>
          <p:nvPr/>
        </p:nvSpPr>
        <p:spPr>
          <a:xfrm>
            <a:off x="3353351" y="682545"/>
            <a:ext cx="160656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51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4" name="object 4534"/>
          <p:cNvSpPr/>
          <p:nvPr/>
        </p:nvSpPr>
        <p:spPr>
          <a:xfrm>
            <a:off x="3552817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5" name="object 4535"/>
          <p:cNvSpPr/>
          <p:nvPr/>
        </p:nvSpPr>
        <p:spPr>
          <a:xfrm>
            <a:off x="3630733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10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6" name="object 4536"/>
          <p:cNvSpPr/>
          <p:nvPr/>
        </p:nvSpPr>
        <p:spPr>
          <a:xfrm>
            <a:off x="3825523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7" name="object 4537"/>
          <p:cNvSpPr/>
          <p:nvPr/>
        </p:nvSpPr>
        <p:spPr>
          <a:xfrm>
            <a:off x="3903440" y="682545"/>
            <a:ext cx="15563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46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8" name="object 4538"/>
          <p:cNvSpPr/>
          <p:nvPr/>
        </p:nvSpPr>
        <p:spPr>
          <a:xfrm>
            <a:off x="4097710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39" name="object 4539"/>
          <p:cNvSpPr/>
          <p:nvPr/>
        </p:nvSpPr>
        <p:spPr>
          <a:xfrm>
            <a:off x="4175627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0" name="object 4540"/>
          <p:cNvSpPr/>
          <p:nvPr/>
        </p:nvSpPr>
        <p:spPr>
          <a:xfrm>
            <a:off x="4370417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1" name="object 4541"/>
          <p:cNvSpPr/>
          <p:nvPr/>
        </p:nvSpPr>
        <p:spPr>
          <a:xfrm>
            <a:off x="4448333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2" name="object 4542"/>
          <p:cNvSpPr/>
          <p:nvPr/>
        </p:nvSpPr>
        <p:spPr>
          <a:xfrm>
            <a:off x="4643123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3" name="object 4543"/>
          <p:cNvSpPr/>
          <p:nvPr/>
        </p:nvSpPr>
        <p:spPr>
          <a:xfrm>
            <a:off x="4721039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4" name="object 4544"/>
          <p:cNvSpPr/>
          <p:nvPr/>
        </p:nvSpPr>
        <p:spPr>
          <a:xfrm>
            <a:off x="4915830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5" name="object 4545"/>
          <p:cNvSpPr/>
          <p:nvPr/>
        </p:nvSpPr>
        <p:spPr>
          <a:xfrm>
            <a:off x="4993746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6" name="object 4546"/>
          <p:cNvSpPr/>
          <p:nvPr/>
        </p:nvSpPr>
        <p:spPr>
          <a:xfrm>
            <a:off x="5188537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7" name="object 4547"/>
          <p:cNvSpPr/>
          <p:nvPr/>
        </p:nvSpPr>
        <p:spPr>
          <a:xfrm>
            <a:off x="5266453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8" name="object 4548"/>
          <p:cNvSpPr/>
          <p:nvPr/>
        </p:nvSpPr>
        <p:spPr>
          <a:xfrm>
            <a:off x="5460724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49" name="object 4549"/>
          <p:cNvSpPr/>
          <p:nvPr/>
        </p:nvSpPr>
        <p:spPr>
          <a:xfrm>
            <a:off x="5538640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0" name="object 4550"/>
          <p:cNvSpPr/>
          <p:nvPr/>
        </p:nvSpPr>
        <p:spPr>
          <a:xfrm>
            <a:off x="5733430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1" name="object 4551"/>
          <p:cNvSpPr/>
          <p:nvPr/>
        </p:nvSpPr>
        <p:spPr>
          <a:xfrm>
            <a:off x="5811347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2" name="object 4552"/>
          <p:cNvSpPr/>
          <p:nvPr/>
        </p:nvSpPr>
        <p:spPr>
          <a:xfrm>
            <a:off x="6006137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3" name="object 4553"/>
          <p:cNvSpPr/>
          <p:nvPr/>
        </p:nvSpPr>
        <p:spPr>
          <a:xfrm>
            <a:off x="6084053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4" name="object 4554"/>
          <p:cNvSpPr/>
          <p:nvPr/>
        </p:nvSpPr>
        <p:spPr>
          <a:xfrm>
            <a:off x="6278844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5" name="object 4555"/>
          <p:cNvSpPr/>
          <p:nvPr/>
        </p:nvSpPr>
        <p:spPr>
          <a:xfrm>
            <a:off x="6356759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6" name="object 4556"/>
          <p:cNvSpPr/>
          <p:nvPr/>
        </p:nvSpPr>
        <p:spPr>
          <a:xfrm>
            <a:off x="6551550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7" name="object 4557"/>
          <p:cNvSpPr/>
          <p:nvPr/>
        </p:nvSpPr>
        <p:spPr>
          <a:xfrm>
            <a:off x="6629466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8" name="object 4558"/>
          <p:cNvSpPr/>
          <p:nvPr/>
        </p:nvSpPr>
        <p:spPr>
          <a:xfrm>
            <a:off x="6824256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59" name="object 4559"/>
          <p:cNvSpPr/>
          <p:nvPr/>
        </p:nvSpPr>
        <p:spPr>
          <a:xfrm>
            <a:off x="6901653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0" name="object 4560"/>
          <p:cNvSpPr/>
          <p:nvPr/>
        </p:nvSpPr>
        <p:spPr>
          <a:xfrm>
            <a:off x="7096443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1" name="object 4561"/>
          <p:cNvSpPr/>
          <p:nvPr/>
        </p:nvSpPr>
        <p:spPr>
          <a:xfrm>
            <a:off x="7174360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2" name="object 4562"/>
          <p:cNvSpPr/>
          <p:nvPr/>
        </p:nvSpPr>
        <p:spPr>
          <a:xfrm>
            <a:off x="7369150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5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3" name="object 4563"/>
          <p:cNvSpPr/>
          <p:nvPr/>
        </p:nvSpPr>
        <p:spPr>
          <a:xfrm>
            <a:off x="7447066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4" name="object 4564"/>
          <p:cNvSpPr/>
          <p:nvPr/>
        </p:nvSpPr>
        <p:spPr>
          <a:xfrm>
            <a:off x="7641857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5" name="object 4565"/>
          <p:cNvSpPr/>
          <p:nvPr/>
        </p:nvSpPr>
        <p:spPr>
          <a:xfrm>
            <a:off x="7719773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6" name="object 4566"/>
          <p:cNvSpPr/>
          <p:nvPr/>
        </p:nvSpPr>
        <p:spPr>
          <a:xfrm>
            <a:off x="7914563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7" name="object 4567"/>
          <p:cNvSpPr/>
          <p:nvPr/>
        </p:nvSpPr>
        <p:spPr>
          <a:xfrm>
            <a:off x="7992480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8" name="object 4568"/>
          <p:cNvSpPr/>
          <p:nvPr/>
        </p:nvSpPr>
        <p:spPr>
          <a:xfrm>
            <a:off x="8187270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69" name="object 4569"/>
          <p:cNvSpPr/>
          <p:nvPr/>
        </p:nvSpPr>
        <p:spPr>
          <a:xfrm>
            <a:off x="8265186" y="682545"/>
            <a:ext cx="155635" cy="0"/>
          </a:xfrm>
          <a:custGeom>
            <a:avLst/>
            <a:gdLst/>
            <a:ahLst/>
            <a:cxnLst/>
            <a:rect l="l" t="t" r="r" b="b"/>
            <a:pathLst>
              <a:path w="295275">
                <a:moveTo>
                  <a:pt x="0" y="0"/>
                </a:moveTo>
                <a:lnTo>
                  <a:pt x="294663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0" name="object 4570"/>
          <p:cNvSpPr/>
          <p:nvPr/>
        </p:nvSpPr>
        <p:spPr>
          <a:xfrm>
            <a:off x="8459457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1" name="object 4571"/>
          <p:cNvSpPr/>
          <p:nvPr/>
        </p:nvSpPr>
        <p:spPr>
          <a:xfrm>
            <a:off x="8537373" y="682545"/>
            <a:ext cx="15597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64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2" name="object 4572"/>
          <p:cNvSpPr/>
          <p:nvPr/>
        </p:nvSpPr>
        <p:spPr>
          <a:xfrm>
            <a:off x="8732163" y="682545"/>
            <a:ext cx="39160" cy="0"/>
          </a:xfrm>
          <a:custGeom>
            <a:avLst/>
            <a:gdLst/>
            <a:ahLst/>
            <a:cxnLst/>
            <a:rect l="l" t="t" r="r" b="b"/>
            <a:pathLst>
              <a:path w="74294">
                <a:moveTo>
                  <a:pt x="0" y="0"/>
                </a:moveTo>
                <a:lnTo>
                  <a:pt x="739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3" name="object 4573"/>
          <p:cNvSpPr/>
          <p:nvPr/>
        </p:nvSpPr>
        <p:spPr>
          <a:xfrm>
            <a:off x="8810079" y="682545"/>
            <a:ext cx="160656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517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4" name="object 4574"/>
          <p:cNvSpPr/>
          <p:nvPr/>
        </p:nvSpPr>
        <p:spPr>
          <a:xfrm>
            <a:off x="8698400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5" name="object 4575"/>
          <p:cNvSpPr/>
          <p:nvPr/>
        </p:nvSpPr>
        <p:spPr>
          <a:xfrm>
            <a:off x="8698400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6" name="object 4576"/>
          <p:cNvSpPr/>
          <p:nvPr/>
        </p:nvSpPr>
        <p:spPr>
          <a:xfrm>
            <a:off x="8698400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7" name="object 4577"/>
          <p:cNvSpPr/>
          <p:nvPr/>
        </p:nvSpPr>
        <p:spPr>
          <a:xfrm>
            <a:off x="8698400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8" name="object 4578"/>
          <p:cNvSpPr/>
          <p:nvPr/>
        </p:nvSpPr>
        <p:spPr>
          <a:xfrm>
            <a:off x="8698400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79" name="object 4579"/>
          <p:cNvSpPr/>
          <p:nvPr/>
        </p:nvSpPr>
        <p:spPr>
          <a:xfrm>
            <a:off x="8698400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0" name="object 4580"/>
          <p:cNvSpPr/>
          <p:nvPr/>
        </p:nvSpPr>
        <p:spPr>
          <a:xfrm>
            <a:off x="8698400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1" name="object 4581"/>
          <p:cNvSpPr/>
          <p:nvPr/>
        </p:nvSpPr>
        <p:spPr>
          <a:xfrm>
            <a:off x="8698400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2" name="object 4582"/>
          <p:cNvSpPr/>
          <p:nvPr/>
        </p:nvSpPr>
        <p:spPr>
          <a:xfrm>
            <a:off x="8698400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3" name="object 4583"/>
          <p:cNvSpPr/>
          <p:nvPr/>
        </p:nvSpPr>
        <p:spPr>
          <a:xfrm>
            <a:off x="8698400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4" name="object 4584"/>
          <p:cNvSpPr/>
          <p:nvPr/>
        </p:nvSpPr>
        <p:spPr>
          <a:xfrm>
            <a:off x="8698400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5" name="object 4585"/>
          <p:cNvSpPr/>
          <p:nvPr/>
        </p:nvSpPr>
        <p:spPr>
          <a:xfrm>
            <a:off x="8698400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6" name="object 4586"/>
          <p:cNvSpPr/>
          <p:nvPr/>
        </p:nvSpPr>
        <p:spPr>
          <a:xfrm>
            <a:off x="8698400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7" name="object 4587"/>
          <p:cNvSpPr/>
          <p:nvPr/>
        </p:nvSpPr>
        <p:spPr>
          <a:xfrm>
            <a:off x="8698400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8" name="object 4588"/>
          <p:cNvSpPr/>
          <p:nvPr/>
        </p:nvSpPr>
        <p:spPr>
          <a:xfrm>
            <a:off x="8698400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89" name="object 4589"/>
          <p:cNvSpPr/>
          <p:nvPr/>
        </p:nvSpPr>
        <p:spPr>
          <a:xfrm>
            <a:off x="8698400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0" name="object 4590"/>
          <p:cNvSpPr/>
          <p:nvPr/>
        </p:nvSpPr>
        <p:spPr>
          <a:xfrm>
            <a:off x="8698400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1" name="object 4591"/>
          <p:cNvSpPr/>
          <p:nvPr/>
        </p:nvSpPr>
        <p:spPr>
          <a:xfrm>
            <a:off x="8698400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2" name="object 4592"/>
          <p:cNvSpPr/>
          <p:nvPr/>
        </p:nvSpPr>
        <p:spPr>
          <a:xfrm>
            <a:off x="8698400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3" name="object 4593"/>
          <p:cNvSpPr/>
          <p:nvPr/>
        </p:nvSpPr>
        <p:spPr>
          <a:xfrm>
            <a:off x="8698400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4" name="object 4594"/>
          <p:cNvSpPr/>
          <p:nvPr/>
        </p:nvSpPr>
        <p:spPr>
          <a:xfrm>
            <a:off x="8698400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5" name="object 4595"/>
          <p:cNvSpPr/>
          <p:nvPr/>
        </p:nvSpPr>
        <p:spPr>
          <a:xfrm>
            <a:off x="8698400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6" name="object 4596"/>
          <p:cNvSpPr/>
          <p:nvPr/>
        </p:nvSpPr>
        <p:spPr>
          <a:xfrm>
            <a:off x="8698400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7" name="object 4597"/>
          <p:cNvSpPr/>
          <p:nvPr/>
        </p:nvSpPr>
        <p:spPr>
          <a:xfrm>
            <a:off x="8698400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8" name="object 4598"/>
          <p:cNvSpPr/>
          <p:nvPr/>
        </p:nvSpPr>
        <p:spPr>
          <a:xfrm>
            <a:off x="8698400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599" name="object 4599"/>
          <p:cNvSpPr/>
          <p:nvPr/>
        </p:nvSpPr>
        <p:spPr>
          <a:xfrm>
            <a:off x="8698400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0" name="object 4600"/>
          <p:cNvSpPr/>
          <p:nvPr/>
        </p:nvSpPr>
        <p:spPr>
          <a:xfrm>
            <a:off x="8698400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1" name="object 4601"/>
          <p:cNvSpPr/>
          <p:nvPr/>
        </p:nvSpPr>
        <p:spPr>
          <a:xfrm>
            <a:off x="8698400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2" name="object 4602"/>
          <p:cNvSpPr/>
          <p:nvPr/>
        </p:nvSpPr>
        <p:spPr>
          <a:xfrm>
            <a:off x="8698400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3" name="object 4603"/>
          <p:cNvSpPr/>
          <p:nvPr/>
        </p:nvSpPr>
        <p:spPr>
          <a:xfrm>
            <a:off x="8698400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4" name="object 4604"/>
          <p:cNvSpPr/>
          <p:nvPr/>
        </p:nvSpPr>
        <p:spPr>
          <a:xfrm>
            <a:off x="8698400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5" name="object 4605"/>
          <p:cNvSpPr/>
          <p:nvPr/>
        </p:nvSpPr>
        <p:spPr>
          <a:xfrm>
            <a:off x="8698400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6" name="object 4606"/>
          <p:cNvSpPr/>
          <p:nvPr/>
        </p:nvSpPr>
        <p:spPr>
          <a:xfrm>
            <a:off x="8698400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7" name="object 4607"/>
          <p:cNvSpPr/>
          <p:nvPr/>
        </p:nvSpPr>
        <p:spPr>
          <a:xfrm>
            <a:off x="8698400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8" name="object 4608"/>
          <p:cNvSpPr/>
          <p:nvPr/>
        </p:nvSpPr>
        <p:spPr>
          <a:xfrm>
            <a:off x="8698400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09" name="object 4609"/>
          <p:cNvSpPr/>
          <p:nvPr/>
        </p:nvSpPr>
        <p:spPr>
          <a:xfrm>
            <a:off x="8698400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0" name="object 4610"/>
          <p:cNvSpPr/>
          <p:nvPr/>
        </p:nvSpPr>
        <p:spPr>
          <a:xfrm>
            <a:off x="8698400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1" name="object 4611"/>
          <p:cNvSpPr/>
          <p:nvPr/>
        </p:nvSpPr>
        <p:spPr>
          <a:xfrm>
            <a:off x="3518533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2" name="object 4612"/>
          <p:cNvSpPr/>
          <p:nvPr/>
        </p:nvSpPr>
        <p:spPr>
          <a:xfrm>
            <a:off x="3518533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3" name="object 4613"/>
          <p:cNvSpPr/>
          <p:nvPr/>
        </p:nvSpPr>
        <p:spPr>
          <a:xfrm>
            <a:off x="3518533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4" name="object 4614"/>
          <p:cNvSpPr/>
          <p:nvPr/>
        </p:nvSpPr>
        <p:spPr>
          <a:xfrm>
            <a:off x="3518533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5" name="object 4615"/>
          <p:cNvSpPr/>
          <p:nvPr/>
        </p:nvSpPr>
        <p:spPr>
          <a:xfrm>
            <a:off x="3518144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6" name="object 4616"/>
          <p:cNvSpPr/>
          <p:nvPr/>
        </p:nvSpPr>
        <p:spPr>
          <a:xfrm>
            <a:off x="3518533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7" name="object 4617"/>
          <p:cNvSpPr/>
          <p:nvPr/>
        </p:nvSpPr>
        <p:spPr>
          <a:xfrm>
            <a:off x="3518533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8" name="object 4618"/>
          <p:cNvSpPr/>
          <p:nvPr/>
        </p:nvSpPr>
        <p:spPr>
          <a:xfrm>
            <a:off x="3518533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19" name="object 4619"/>
          <p:cNvSpPr/>
          <p:nvPr/>
        </p:nvSpPr>
        <p:spPr>
          <a:xfrm>
            <a:off x="3518533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0" name="object 4620"/>
          <p:cNvSpPr/>
          <p:nvPr/>
        </p:nvSpPr>
        <p:spPr>
          <a:xfrm>
            <a:off x="3518533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1" name="object 4621"/>
          <p:cNvSpPr/>
          <p:nvPr/>
        </p:nvSpPr>
        <p:spPr>
          <a:xfrm>
            <a:off x="3518533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2" name="object 4622"/>
          <p:cNvSpPr/>
          <p:nvPr/>
        </p:nvSpPr>
        <p:spPr>
          <a:xfrm>
            <a:off x="3518533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3" name="object 4623"/>
          <p:cNvSpPr/>
          <p:nvPr/>
        </p:nvSpPr>
        <p:spPr>
          <a:xfrm>
            <a:off x="3518533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4" name="object 4624"/>
          <p:cNvSpPr/>
          <p:nvPr/>
        </p:nvSpPr>
        <p:spPr>
          <a:xfrm>
            <a:off x="3518273" y="23494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5" name="object 4625"/>
          <p:cNvSpPr/>
          <p:nvPr/>
        </p:nvSpPr>
        <p:spPr>
          <a:xfrm>
            <a:off x="3518144" y="2427349"/>
            <a:ext cx="0" cy="2725126"/>
          </a:xfrm>
          <a:custGeom>
            <a:avLst/>
            <a:gdLst/>
            <a:ahLst/>
            <a:cxnLst/>
            <a:rect l="l" t="t" r="r" b="b"/>
            <a:pathLst>
              <a:path h="5170170">
                <a:moveTo>
                  <a:pt x="0" y="0"/>
                </a:moveTo>
                <a:lnTo>
                  <a:pt x="0" y="5169905"/>
                </a:lnTo>
              </a:path>
            </a:pathLst>
          </a:custGeom>
          <a:ln w="54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6" name="object 4626"/>
          <p:cNvSpPr/>
          <p:nvPr/>
        </p:nvSpPr>
        <p:spPr>
          <a:xfrm>
            <a:off x="3518533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7" name="object 4627"/>
          <p:cNvSpPr/>
          <p:nvPr/>
        </p:nvSpPr>
        <p:spPr>
          <a:xfrm>
            <a:off x="3518533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8" name="object 4628"/>
          <p:cNvSpPr/>
          <p:nvPr/>
        </p:nvSpPr>
        <p:spPr>
          <a:xfrm>
            <a:off x="3518533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29" name="object 4629"/>
          <p:cNvSpPr/>
          <p:nvPr/>
        </p:nvSpPr>
        <p:spPr>
          <a:xfrm>
            <a:off x="7714578" y="826431"/>
            <a:ext cx="148041" cy="976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30" name="object 4630"/>
          <p:cNvSpPr/>
          <p:nvPr/>
        </p:nvSpPr>
        <p:spPr>
          <a:xfrm>
            <a:off x="7441872" y="875258"/>
            <a:ext cx="272780" cy="0"/>
          </a:xfrm>
          <a:custGeom>
            <a:avLst/>
            <a:gdLst/>
            <a:ahLst/>
            <a:cxnLst/>
            <a:rect l="l" t="t" r="r" b="b"/>
            <a:pathLst>
              <a:path w="517525">
                <a:moveTo>
                  <a:pt x="0" y="0"/>
                </a:moveTo>
                <a:lnTo>
                  <a:pt x="51738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31" name="object 4631"/>
          <p:cNvSpPr txBox="1"/>
          <p:nvPr/>
        </p:nvSpPr>
        <p:spPr>
          <a:xfrm>
            <a:off x="7651262" y="809861"/>
            <a:ext cx="104092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T</a:t>
            </a:r>
            <a:r>
              <a:rPr sz="343" spc="-8" dirty="0">
                <a:latin typeface="Arial"/>
                <a:cs typeface="Arial"/>
              </a:rPr>
              <a:t>O</a:t>
            </a:r>
            <a:r>
              <a:rPr sz="343" spc="-5" dirty="0">
                <a:latin typeface="Arial"/>
                <a:cs typeface="Arial"/>
              </a:rPr>
              <a:t>C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632" name="object 4632"/>
          <p:cNvSpPr txBox="1"/>
          <p:nvPr/>
        </p:nvSpPr>
        <p:spPr>
          <a:xfrm>
            <a:off x="7552568" y="873797"/>
            <a:ext cx="192118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3" dirty="0">
                <a:latin typeface="Arial"/>
                <a:cs typeface="Arial"/>
              </a:rPr>
              <a:t>EL </a:t>
            </a:r>
            <a:r>
              <a:rPr sz="343" dirty="0">
                <a:latin typeface="Arial"/>
                <a:cs typeface="Arial"/>
              </a:rPr>
              <a:t>0' </a:t>
            </a:r>
            <a:r>
              <a:rPr sz="343" spc="3" dirty="0">
                <a:latin typeface="Arial"/>
                <a:cs typeface="Arial"/>
              </a:rPr>
              <a:t>-</a:t>
            </a:r>
            <a:r>
              <a:rPr sz="343" spc="-47" dirty="0">
                <a:latin typeface="Arial"/>
                <a:cs typeface="Arial"/>
              </a:rPr>
              <a:t> </a:t>
            </a:r>
            <a:r>
              <a:rPr sz="343" dirty="0">
                <a:latin typeface="Arial"/>
                <a:cs typeface="Arial"/>
              </a:rPr>
              <a:t>0"</a:t>
            </a:r>
          </a:p>
        </p:txBody>
      </p:sp>
      <p:sp>
        <p:nvSpPr>
          <p:cNvPr id="4633" name="object 4633"/>
          <p:cNvSpPr/>
          <p:nvPr/>
        </p:nvSpPr>
        <p:spPr>
          <a:xfrm>
            <a:off x="8967470" y="860194"/>
            <a:ext cx="97655" cy="976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34" name="object 4634"/>
          <p:cNvSpPr/>
          <p:nvPr/>
        </p:nvSpPr>
        <p:spPr>
          <a:xfrm>
            <a:off x="8771641" y="909021"/>
            <a:ext cx="244665" cy="0"/>
          </a:xfrm>
          <a:custGeom>
            <a:avLst/>
            <a:gdLst/>
            <a:ahLst/>
            <a:cxnLst/>
            <a:rect l="l" t="t" r="r" b="b"/>
            <a:pathLst>
              <a:path w="464184">
                <a:moveTo>
                  <a:pt x="0" y="0"/>
                </a:moveTo>
                <a:lnTo>
                  <a:pt x="46416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35" name="object 4635"/>
          <p:cNvSpPr/>
          <p:nvPr/>
        </p:nvSpPr>
        <p:spPr>
          <a:xfrm>
            <a:off x="8736839" y="909021"/>
            <a:ext cx="34809" cy="0"/>
          </a:xfrm>
          <a:custGeom>
            <a:avLst/>
            <a:gdLst/>
            <a:ahLst/>
            <a:cxnLst/>
            <a:rect l="l" t="t" r="r" b="b"/>
            <a:pathLst>
              <a:path w="66040">
                <a:moveTo>
                  <a:pt x="0" y="0"/>
                </a:moveTo>
                <a:lnTo>
                  <a:pt x="6602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36" name="object 4636"/>
          <p:cNvSpPr txBox="1"/>
          <p:nvPr/>
        </p:nvSpPr>
        <p:spPr>
          <a:xfrm>
            <a:off x="8851170" y="843625"/>
            <a:ext cx="107104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dirty="0">
                <a:latin typeface="Arial"/>
                <a:cs typeface="Arial"/>
              </a:rPr>
              <a:t>T</a:t>
            </a:r>
            <a:r>
              <a:rPr sz="343" spc="-8" dirty="0">
                <a:latin typeface="Arial"/>
                <a:cs typeface="Arial"/>
              </a:rPr>
              <a:t>O</a:t>
            </a:r>
            <a:r>
              <a:rPr sz="343" spc="-5" dirty="0">
                <a:latin typeface="Arial"/>
                <a:cs typeface="Arial"/>
              </a:rPr>
              <a:t>G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637" name="object 4637"/>
          <p:cNvSpPr txBox="1"/>
          <p:nvPr/>
        </p:nvSpPr>
        <p:spPr>
          <a:xfrm>
            <a:off x="8747802" y="907560"/>
            <a:ext cx="206510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3" dirty="0">
                <a:latin typeface="Arial"/>
                <a:cs typeface="Arial"/>
              </a:rPr>
              <a:t>EL </a:t>
            </a:r>
            <a:r>
              <a:rPr sz="343" dirty="0">
                <a:latin typeface="Arial"/>
                <a:cs typeface="Arial"/>
              </a:rPr>
              <a:t>-0' </a:t>
            </a:r>
            <a:r>
              <a:rPr sz="343" spc="3" dirty="0">
                <a:latin typeface="Arial"/>
                <a:cs typeface="Arial"/>
              </a:rPr>
              <a:t>-</a:t>
            </a:r>
            <a:r>
              <a:rPr sz="343" spc="-47" dirty="0">
                <a:latin typeface="Arial"/>
                <a:cs typeface="Arial"/>
              </a:rPr>
              <a:t> </a:t>
            </a:r>
            <a:r>
              <a:rPr sz="343" dirty="0">
                <a:latin typeface="Arial"/>
                <a:cs typeface="Arial"/>
              </a:rPr>
              <a:t>1"</a:t>
            </a:r>
          </a:p>
        </p:txBody>
      </p:sp>
      <p:sp>
        <p:nvSpPr>
          <p:cNvPr id="4638" name="object 4638"/>
          <p:cNvSpPr/>
          <p:nvPr/>
        </p:nvSpPr>
        <p:spPr>
          <a:xfrm>
            <a:off x="6372862" y="5594899"/>
            <a:ext cx="97135" cy="9713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39" name="object 4639"/>
          <p:cNvSpPr/>
          <p:nvPr/>
        </p:nvSpPr>
        <p:spPr>
          <a:xfrm>
            <a:off x="6243002" y="5643207"/>
            <a:ext cx="178395" cy="0"/>
          </a:xfrm>
          <a:custGeom>
            <a:avLst/>
            <a:gdLst/>
            <a:ahLst/>
            <a:cxnLst/>
            <a:rect l="l" t="t" r="r" b="b"/>
            <a:pathLst>
              <a:path w="338454">
                <a:moveTo>
                  <a:pt x="0" y="0"/>
                </a:moveTo>
                <a:lnTo>
                  <a:pt x="33802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40" name="object 4640"/>
          <p:cNvSpPr/>
          <p:nvPr/>
        </p:nvSpPr>
        <p:spPr>
          <a:xfrm>
            <a:off x="6103791" y="5643207"/>
            <a:ext cx="139235" cy="0"/>
          </a:xfrm>
          <a:custGeom>
            <a:avLst/>
            <a:gdLst/>
            <a:ahLst/>
            <a:cxnLst/>
            <a:rect l="l" t="t" r="r" b="b"/>
            <a:pathLst>
              <a:path w="264159">
                <a:moveTo>
                  <a:pt x="0" y="0"/>
                </a:moveTo>
                <a:lnTo>
                  <a:pt x="26411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41" name="object 4641"/>
          <p:cNvSpPr txBox="1"/>
          <p:nvPr/>
        </p:nvSpPr>
        <p:spPr>
          <a:xfrm>
            <a:off x="6258642" y="5577809"/>
            <a:ext cx="104426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T</a:t>
            </a:r>
            <a:r>
              <a:rPr sz="343" spc="-8" dirty="0">
                <a:latin typeface="Arial"/>
                <a:cs typeface="Arial"/>
              </a:rPr>
              <a:t>O</a:t>
            </a:r>
            <a:r>
              <a:rPr sz="343" spc="-5" dirty="0">
                <a:latin typeface="Arial"/>
                <a:cs typeface="Arial"/>
              </a:rPr>
              <a:t>C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642" name="object 4642"/>
          <p:cNvSpPr txBox="1"/>
          <p:nvPr/>
        </p:nvSpPr>
        <p:spPr>
          <a:xfrm>
            <a:off x="6159948" y="5641744"/>
            <a:ext cx="192118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3" dirty="0">
                <a:latin typeface="Arial"/>
                <a:cs typeface="Arial"/>
              </a:rPr>
              <a:t>EL </a:t>
            </a:r>
            <a:r>
              <a:rPr sz="343" dirty="0">
                <a:latin typeface="Arial"/>
                <a:cs typeface="Arial"/>
              </a:rPr>
              <a:t>0' </a:t>
            </a:r>
            <a:r>
              <a:rPr sz="343" spc="3" dirty="0">
                <a:latin typeface="Arial"/>
                <a:cs typeface="Arial"/>
              </a:rPr>
              <a:t>-</a:t>
            </a:r>
            <a:r>
              <a:rPr sz="343" spc="-47" dirty="0">
                <a:latin typeface="Arial"/>
                <a:cs typeface="Arial"/>
              </a:rPr>
              <a:t> </a:t>
            </a:r>
            <a:r>
              <a:rPr sz="343" dirty="0">
                <a:latin typeface="Arial"/>
                <a:cs typeface="Arial"/>
              </a:rPr>
              <a:t>0"</a:t>
            </a:r>
          </a:p>
        </p:txBody>
      </p:sp>
      <p:sp>
        <p:nvSpPr>
          <p:cNvPr id="4643" name="object 4643"/>
          <p:cNvSpPr/>
          <p:nvPr/>
        </p:nvSpPr>
        <p:spPr>
          <a:xfrm>
            <a:off x="6517267" y="4995984"/>
            <a:ext cx="97135" cy="97655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44" name="object 4644"/>
          <p:cNvSpPr/>
          <p:nvPr/>
        </p:nvSpPr>
        <p:spPr>
          <a:xfrm>
            <a:off x="6341176" y="5044811"/>
            <a:ext cx="224918" cy="0"/>
          </a:xfrm>
          <a:custGeom>
            <a:avLst/>
            <a:gdLst/>
            <a:ahLst/>
            <a:cxnLst/>
            <a:rect l="l" t="t" r="r" b="b"/>
            <a:pathLst>
              <a:path w="426720">
                <a:moveTo>
                  <a:pt x="0" y="0"/>
                </a:moveTo>
                <a:lnTo>
                  <a:pt x="426719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45" name="object 4645"/>
          <p:cNvSpPr/>
          <p:nvPr/>
        </p:nvSpPr>
        <p:spPr>
          <a:xfrm>
            <a:off x="6240404" y="5044811"/>
            <a:ext cx="101079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186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46" name="object 4646"/>
          <p:cNvSpPr txBox="1"/>
          <p:nvPr/>
        </p:nvSpPr>
        <p:spPr>
          <a:xfrm>
            <a:off x="6304352" y="4967637"/>
            <a:ext cx="203163" cy="136616"/>
          </a:xfrm>
          <a:prstGeom prst="rect">
            <a:avLst/>
          </a:prstGeom>
        </p:spPr>
        <p:txBody>
          <a:bodyPr vert="horz" wrap="square" lIns="0" tIns="18074" rIns="0" bIns="0" rtlCol="0">
            <a:spAutoFit/>
          </a:bodyPr>
          <a:lstStyle/>
          <a:p>
            <a:pPr marL="105098">
              <a:spcBef>
                <a:spcPts val="142"/>
              </a:spcBef>
            </a:pPr>
            <a:r>
              <a:rPr sz="343" spc="-5" dirty="0">
                <a:latin typeface="Arial"/>
                <a:cs typeface="Arial"/>
              </a:rPr>
              <a:t>T</a:t>
            </a:r>
            <a:r>
              <a:rPr sz="343" spc="-8" dirty="0">
                <a:latin typeface="Arial"/>
                <a:cs typeface="Arial"/>
              </a:rPr>
              <a:t>O</a:t>
            </a:r>
            <a:r>
              <a:rPr sz="343" spc="-5" dirty="0">
                <a:latin typeface="Arial"/>
                <a:cs typeface="Arial"/>
              </a:rPr>
              <a:t>C</a:t>
            </a:r>
            <a:endParaRPr sz="343" dirty="0">
              <a:latin typeface="Arial"/>
              <a:cs typeface="Arial"/>
            </a:endParaRPr>
          </a:p>
          <a:p>
            <a:pPr marL="6694">
              <a:spcBef>
                <a:spcPts val="103"/>
              </a:spcBef>
            </a:pPr>
            <a:r>
              <a:rPr sz="343" spc="3" dirty="0">
                <a:latin typeface="Arial"/>
                <a:cs typeface="Arial"/>
              </a:rPr>
              <a:t>EL </a:t>
            </a:r>
            <a:r>
              <a:rPr sz="343" dirty="0">
                <a:latin typeface="Arial"/>
                <a:cs typeface="Arial"/>
              </a:rPr>
              <a:t>0' </a:t>
            </a:r>
            <a:r>
              <a:rPr sz="343" spc="3" dirty="0">
                <a:latin typeface="Arial"/>
                <a:cs typeface="Arial"/>
              </a:rPr>
              <a:t>-</a:t>
            </a:r>
            <a:r>
              <a:rPr sz="343" spc="-58" dirty="0">
                <a:latin typeface="Arial"/>
                <a:cs typeface="Arial"/>
              </a:rPr>
              <a:t> </a:t>
            </a:r>
            <a:r>
              <a:rPr sz="343" dirty="0">
                <a:latin typeface="Arial"/>
                <a:cs typeface="Arial"/>
              </a:rPr>
              <a:t>0"</a:t>
            </a:r>
          </a:p>
        </p:txBody>
      </p:sp>
      <p:sp>
        <p:nvSpPr>
          <p:cNvPr id="4647" name="object 4647"/>
          <p:cNvSpPr/>
          <p:nvPr/>
        </p:nvSpPr>
        <p:spPr>
          <a:xfrm>
            <a:off x="9165377" y="750592"/>
            <a:ext cx="0" cy="311940"/>
          </a:xfrm>
          <a:custGeom>
            <a:avLst/>
            <a:gdLst/>
            <a:ahLst/>
            <a:cxnLst/>
            <a:rect l="l" t="t" r="r" b="b"/>
            <a:pathLst>
              <a:path h="591819">
                <a:moveTo>
                  <a:pt x="0" y="591297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48" name="object 4648"/>
          <p:cNvSpPr/>
          <p:nvPr/>
        </p:nvSpPr>
        <p:spPr>
          <a:xfrm>
            <a:off x="9160183" y="750593"/>
            <a:ext cx="10710" cy="29788"/>
          </a:xfrm>
          <a:custGeom>
            <a:avLst/>
            <a:gdLst/>
            <a:ahLst/>
            <a:cxnLst/>
            <a:rect l="l" t="t" r="r" b="b"/>
            <a:pathLst>
              <a:path w="20319" h="56515">
                <a:moveTo>
                  <a:pt x="9854" y="0"/>
                </a:moveTo>
                <a:lnTo>
                  <a:pt x="0" y="56173"/>
                </a:lnTo>
                <a:lnTo>
                  <a:pt x="19709" y="56173"/>
                </a:lnTo>
                <a:lnTo>
                  <a:pt x="98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49" name="object 4649"/>
          <p:cNvSpPr/>
          <p:nvPr/>
        </p:nvSpPr>
        <p:spPr>
          <a:xfrm>
            <a:off x="9160183" y="750592"/>
            <a:ext cx="10710" cy="29788"/>
          </a:xfrm>
          <a:custGeom>
            <a:avLst/>
            <a:gdLst/>
            <a:ahLst/>
            <a:cxnLst/>
            <a:rect l="l" t="t" r="r" b="b"/>
            <a:pathLst>
              <a:path w="20319" h="56515">
                <a:moveTo>
                  <a:pt x="9854" y="0"/>
                </a:moveTo>
                <a:lnTo>
                  <a:pt x="0" y="56173"/>
                </a:lnTo>
                <a:lnTo>
                  <a:pt x="19709" y="56173"/>
                </a:lnTo>
                <a:lnTo>
                  <a:pt x="9854" y="0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0" name="object 4650"/>
          <p:cNvSpPr/>
          <p:nvPr/>
        </p:nvSpPr>
        <p:spPr>
          <a:xfrm>
            <a:off x="9165378" y="750592"/>
            <a:ext cx="19747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1" name="object 4651"/>
          <p:cNvSpPr/>
          <p:nvPr/>
        </p:nvSpPr>
        <p:spPr>
          <a:xfrm>
            <a:off x="8736319" y="750592"/>
            <a:ext cx="429085" cy="0"/>
          </a:xfrm>
          <a:custGeom>
            <a:avLst/>
            <a:gdLst/>
            <a:ahLst/>
            <a:cxnLst/>
            <a:rect l="l" t="t" r="r" b="b"/>
            <a:pathLst>
              <a:path w="814069">
                <a:moveTo>
                  <a:pt x="81401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2" name="object 4652"/>
          <p:cNvSpPr/>
          <p:nvPr/>
        </p:nvSpPr>
        <p:spPr>
          <a:xfrm>
            <a:off x="9160183" y="1033168"/>
            <a:ext cx="10710" cy="29118"/>
          </a:xfrm>
          <a:custGeom>
            <a:avLst/>
            <a:gdLst/>
            <a:ahLst/>
            <a:cxnLst/>
            <a:rect l="l" t="t" r="r" b="b"/>
            <a:pathLst>
              <a:path w="20319" h="55244">
                <a:moveTo>
                  <a:pt x="19709" y="0"/>
                </a:moveTo>
                <a:lnTo>
                  <a:pt x="0" y="0"/>
                </a:lnTo>
                <a:lnTo>
                  <a:pt x="9854" y="55187"/>
                </a:lnTo>
                <a:lnTo>
                  <a:pt x="19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3" name="object 4653"/>
          <p:cNvSpPr/>
          <p:nvPr/>
        </p:nvSpPr>
        <p:spPr>
          <a:xfrm>
            <a:off x="9160183" y="1033168"/>
            <a:ext cx="10710" cy="29118"/>
          </a:xfrm>
          <a:custGeom>
            <a:avLst/>
            <a:gdLst/>
            <a:ahLst/>
            <a:cxnLst/>
            <a:rect l="l" t="t" r="r" b="b"/>
            <a:pathLst>
              <a:path w="20319" h="55244">
                <a:moveTo>
                  <a:pt x="9854" y="55187"/>
                </a:moveTo>
                <a:lnTo>
                  <a:pt x="19709" y="0"/>
                </a:lnTo>
                <a:lnTo>
                  <a:pt x="0" y="0"/>
                </a:lnTo>
                <a:lnTo>
                  <a:pt x="9854" y="55187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4" name="object 4654"/>
          <p:cNvSpPr/>
          <p:nvPr/>
        </p:nvSpPr>
        <p:spPr>
          <a:xfrm>
            <a:off x="9165378" y="1062257"/>
            <a:ext cx="19747" cy="0"/>
          </a:xfrm>
          <a:custGeom>
            <a:avLst/>
            <a:gdLst/>
            <a:ahLst/>
            <a:cxnLst/>
            <a:rect l="l" t="t" r="r" b="b"/>
            <a:pathLst>
              <a:path w="37465">
                <a:moveTo>
                  <a:pt x="0" y="0"/>
                </a:moveTo>
                <a:lnTo>
                  <a:pt x="3744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5" name="object 4655"/>
          <p:cNvSpPr/>
          <p:nvPr/>
        </p:nvSpPr>
        <p:spPr>
          <a:xfrm>
            <a:off x="8736319" y="1062257"/>
            <a:ext cx="429085" cy="0"/>
          </a:xfrm>
          <a:custGeom>
            <a:avLst/>
            <a:gdLst/>
            <a:ahLst/>
            <a:cxnLst/>
            <a:rect l="l" t="t" r="r" b="b"/>
            <a:pathLst>
              <a:path w="814069">
                <a:moveTo>
                  <a:pt x="814018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6" name="object 4656"/>
          <p:cNvSpPr txBox="1"/>
          <p:nvPr/>
        </p:nvSpPr>
        <p:spPr>
          <a:xfrm>
            <a:off x="9100611" y="843372"/>
            <a:ext cx="52771" cy="125847"/>
          </a:xfrm>
          <a:prstGeom prst="rect">
            <a:avLst/>
          </a:prstGeom>
        </p:spPr>
        <p:txBody>
          <a:bodyPr vert="vert270" wrap="square" lIns="0" tIns="3347" rIns="0" bIns="0" rtlCol="0">
            <a:spAutoFit/>
          </a:bodyPr>
          <a:lstStyle/>
          <a:p>
            <a:pPr marL="6694">
              <a:spcBef>
                <a:spcPts val="26"/>
              </a:spcBef>
            </a:pPr>
            <a:r>
              <a:rPr sz="343" dirty="0">
                <a:latin typeface="Arial"/>
                <a:cs typeface="Arial"/>
              </a:rPr>
              <a:t>1</a:t>
            </a:r>
            <a:r>
              <a:rPr sz="343" spc="-5" dirty="0">
                <a:latin typeface="Arial"/>
                <a:cs typeface="Arial"/>
              </a:rPr>
              <a:t>6</a:t>
            </a:r>
            <a:r>
              <a:rPr sz="343" spc="-3" dirty="0">
                <a:latin typeface="Arial"/>
                <a:cs typeface="Arial"/>
              </a:rPr>
              <a:t>'-</a:t>
            </a:r>
            <a:r>
              <a:rPr sz="343" spc="-5" dirty="0">
                <a:latin typeface="Arial"/>
                <a:cs typeface="Arial"/>
              </a:rPr>
              <a:t>0</a:t>
            </a:r>
            <a:r>
              <a:rPr sz="343" dirty="0">
                <a:latin typeface="Arial"/>
                <a:cs typeface="Arial"/>
              </a:rPr>
              <a:t>"</a:t>
            </a:r>
          </a:p>
        </p:txBody>
      </p:sp>
      <p:sp>
        <p:nvSpPr>
          <p:cNvPr id="4657" name="object 4657"/>
          <p:cNvSpPr/>
          <p:nvPr/>
        </p:nvSpPr>
        <p:spPr>
          <a:xfrm>
            <a:off x="2498351" y="3303125"/>
            <a:ext cx="194795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5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8" name="object 4658"/>
          <p:cNvSpPr/>
          <p:nvPr/>
        </p:nvSpPr>
        <p:spPr>
          <a:xfrm>
            <a:off x="2498351" y="3205471"/>
            <a:ext cx="194795" cy="194795"/>
          </a:xfrm>
          <a:custGeom>
            <a:avLst/>
            <a:gdLst/>
            <a:ahLst/>
            <a:cxnLst/>
            <a:rect l="l" t="t" r="r" b="b"/>
            <a:pathLst>
              <a:path w="369570" h="369570">
                <a:moveTo>
                  <a:pt x="369560" y="184287"/>
                </a:moveTo>
                <a:lnTo>
                  <a:pt x="362954" y="233598"/>
                </a:lnTo>
                <a:lnTo>
                  <a:pt x="344302" y="277873"/>
                </a:lnTo>
                <a:lnTo>
                  <a:pt x="315358" y="315358"/>
                </a:lnTo>
                <a:lnTo>
                  <a:pt x="277873" y="344302"/>
                </a:lnTo>
                <a:lnTo>
                  <a:pt x="233598" y="362954"/>
                </a:lnTo>
                <a:lnTo>
                  <a:pt x="184287" y="369560"/>
                </a:lnTo>
                <a:lnTo>
                  <a:pt x="135049" y="362954"/>
                </a:lnTo>
                <a:lnTo>
                  <a:pt x="90957" y="344302"/>
                </a:lnTo>
                <a:lnTo>
                  <a:pt x="53709" y="315358"/>
                </a:lnTo>
                <a:lnTo>
                  <a:pt x="25002" y="277873"/>
                </a:lnTo>
                <a:lnTo>
                  <a:pt x="6533" y="233598"/>
                </a:lnTo>
                <a:lnTo>
                  <a:pt x="0" y="184287"/>
                </a:lnTo>
                <a:lnTo>
                  <a:pt x="6533" y="135049"/>
                </a:lnTo>
                <a:lnTo>
                  <a:pt x="25002" y="90957"/>
                </a:lnTo>
                <a:lnTo>
                  <a:pt x="53709" y="53709"/>
                </a:lnTo>
                <a:lnTo>
                  <a:pt x="90957" y="25002"/>
                </a:lnTo>
                <a:lnTo>
                  <a:pt x="135049" y="6533"/>
                </a:lnTo>
                <a:lnTo>
                  <a:pt x="184287" y="0"/>
                </a:lnTo>
                <a:lnTo>
                  <a:pt x="233598" y="6533"/>
                </a:lnTo>
                <a:lnTo>
                  <a:pt x="277873" y="25002"/>
                </a:lnTo>
                <a:lnTo>
                  <a:pt x="315358" y="53709"/>
                </a:lnTo>
                <a:lnTo>
                  <a:pt x="344302" y="90957"/>
                </a:lnTo>
                <a:lnTo>
                  <a:pt x="362954" y="135049"/>
                </a:lnTo>
                <a:lnTo>
                  <a:pt x="369560" y="184287"/>
                </a:lnTo>
                <a:close/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59" name="object 4659"/>
          <p:cNvSpPr txBox="1"/>
          <p:nvPr/>
        </p:nvSpPr>
        <p:spPr>
          <a:xfrm>
            <a:off x="2515031" y="3297464"/>
            <a:ext cx="159987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8" dirty="0">
                <a:latin typeface="Arial"/>
                <a:cs typeface="Arial"/>
              </a:rPr>
              <a:t>00A201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660" name="object 4660"/>
          <p:cNvSpPr txBox="1"/>
          <p:nvPr/>
        </p:nvSpPr>
        <p:spPr>
          <a:xfrm>
            <a:off x="2577884" y="3238767"/>
            <a:ext cx="37486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3" dirty="0">
                <a:latin typeface="Arial"/>
                <a:cs typeface="Arial"/>
              </a:rPr>
              <a:t>1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661" name="object 4661"/>
          <p:cNvSpPr/>
          <p:nvPr/>
        </p:nvSpPr>
        <p:spPr>
          <a:xfrm>
            <a:off x="2596006" y="3205471"/>
            <a:ext cx="97398" cy="194795"/>
          </a:xfrm>
          <a:custGeom>
            <a:avLst/>
            <a:gdLst/>
            <a:ahLst/>
            <a:cxnLst/>
            <a:rect l="l" t="t" r="r" b="b"/>
            <a:pathLst>
              <a:path w="184785" h="369570">
                <a:moveTo>
                  <a:pt x="0" y="0"/>
                </a:moveTo>
                <a:lnTo>
                  <a:pt x="48896" y="6601"/>
                </a:lnTo>
                <a:lnTo>
                  <a:pt x="92892" y="25221"/>
                </a:lnTo>
                <a:lnTo>
                  <a:pt x="130208" y="54079"/>
                </a:lnTo>
                <a:lnTo>
                  <a:pt x="159066" y="91395"/>
                </a:lnTo>
                <a:lnTo>
                  <a:pt x="177685" y="135391"/>
                </a:lnTo>
                <a:lnTo>
                  <a:pt x="184287" y="184287"/>
                </a:lnTo>
                <a:lnTo>
                  <a:pt x="177685" y="233188"/>
                </a:lnTo>
                <a:lnTo>
                  <a:pt x="159066" y="277216"/>
                </a:lnTo>
                <a:lnTo>
                  <a:pt x="130208" y="314619"/>
                </a:lnTo>
                <a:lnTo>
                  <a:pt x="92892" y="343645"/>
                </a:lnTo>
                <a:lnTo>
                  <a:pt x="48896" y="362543"/>
                </a:lnTo>
                <a:lnTo>
                  <a:pt x="0" y="36956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2" name="object 4662"/>
          <p:cNvSpPr/>
          <p:nvPr/>
        </p:nvSpPr>
        <p:spPr>
          <a:xfrm>
            <a:off x="2591331" y="3400261"/>
            <a:ext cx="8367" cy="46523"/>
          </a:xfrm>
          <a:custGeom>
            <a:avLst/>
            <a:gdLst/>
            <a:ahLst/>
            <a:cxnLst/>
            <a:rect l="l" t="t" r="r" b="b"/>
            <a:pathLst>
              <a:path w="15875" h="88265">
                <a:moveTo>
                  <a:pt x="0" y="87708"/>
                </a:moveTo>
                <a:lnTo>
                  <a:pt x="15768" y="87708"/>
                </a:lnTo>
                <a:lnTo>
                  <a:pt x="15768" y="0"/>
                </a:lnTo>
                <a:lnTo>
                  <a:pt x="0" y="0"/>
                </a:lnTo>
                <a:lnTo>
                  <a:pt x="0" y="87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3" name="object 4663"/>
          <p:cNvSpPr/>
          <p:nvPr/>
        </p:nvSpPr>
        <p:spPr>
          <a:xfrm>
            <a:off x="2595487" y="3303125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4" h="272415">
                <a:moveTo>
                  <a:pt x="271996" y="0"/>
                </a:moveTo>
                <a:lnTo>
                  <a:pt x="0" y="27199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4" name="object 4664"/>
          <p:cNvSpPr/>
          <p:nvPr/>
        </p:nvSpPr>
        <p:spPr>
          <a:xfrm>
            <a:off x="2595487" y="3159760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4" h="272414">
                <a:moveTo>
                  <a:pt x="271996" y="271996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5" name="object 4665"/>
          <p:cNvSpPr/>
          <p:nvPr/>
        </p:nvSpPr>
        <p:spPr>
          <a:xfrm>
            <a:off x="2591331" y="3159760"/>
            <a:ext cx="8367" cy="46523"/>
          </a:xfrm>
          <a:custGeom>
            <a:avLst/>
            <a:gdLst/>
            <a:ahLst/>
            <a:cxnLst/>
            <a:rect l="l" t="t" r="r" b="b"/>
            <a:pathLst>
              <a:path w="15875" h="88264">
                <a:moveTo>
                  <a:pt x="0" y="87708"/>
                </a:moveTo>
                <a:lnTo>
                  <a:pt x="15768" y="87708"/>
                </a:lnTo>
                <a:lnTo>
                  <a:pt x="15768" y="0"/>
                </a:lnTo>
                <a:lnTo>
                  <a:pt x="0" y="0"/>
                </a:lnTo>
                <a:lnTo>
                  <a:pt x="0" y="87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6" name="object 4666"/>
          <p:cNvSpPr/>
          <p:nvPr/>
        </p:nvSpPr>
        <p:spPr>
          <a:xfrm>
            <a:off x="2595487" y="3159760"/>
            <a:ext cx="143586" cy="286503"/>
          </a:xfrm>
          <a:custGeom>
            <a:avLst/>
            <a:gdLst/>
            <a:ahLst/>
            <a:cxnLst/>
            <a:rect l="l" t="t" r="r" b="b"/>
            <a:pathLst>
              <a:path w="272414" h="543559">
                <a:moveTo>
                  <a:pt x="985" y="0"/>
                </a:moveTo>
                <a:lnTo>
                  <a:pt x="0" y="0"/>
                </a:lnTo>
                <a:lnTo>
                  <a:pt x="0" y="87709"/>
                </a:lnTo>
                <a:lnTo>
                  <a:pt x="53216" y="94607"/>
                </a:lnTo>
                <a:lnTo>
                  <a:pt x="97563" y="114317"/>
                </a:lnTo>
                <a:lnTo>
                  <a:pt x="135012" y="143882"/>
                </a:lnTo>
                <a:lnTo>
                  <a:pt x="163592" y="184287"/>
                </a:lnTo>
                <a:lnTo>
                  <a:pt x="180345" y="230605"/>
                </a:lnTo>
                <a:lnTo>
                  <a:pt x="185273" y="265098"/>
                </a:lnTo>
                <a:lnTo>
                  <a:pt x="184287" y="277909"/>
                </a:lnTo>
                <a:lnTo>
                  <a:pt x="178374" y="319300"/>
                </a:lnTo>
                <a:lnTo>
                  <a:pt x="156693" y="369560"/>
                </a:lnTo>
                <a:lnTo>
                  <a:pt x="127128" y="405038"/>
                </a:lnTo>
                <a:lnTo>
                  <a:pt x="88694" y="432632"/>
                </a:lnTo>
                <a:lnTo>
                  <a:pt x="48289" y="449385"/>
                </a:lnTo>
                <a:lnTo>
                  <a:pt x="8869" y="454313"/>
                </a:lnTo>
                <a:lnTo>
                  <a:pt x="0" y="455298"/>
                </a:lnTo>
                <a:lnTo>
                  <a:pt x="0" y="543007"/>
                </a:lnTo>
                <a:lnTo>
                  <a:pt x="271996" y="271011"/>
                </a:lnTo>
                <a:lnTo>
                  <a:pt x="9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7" name="object 4667"/>
          <p:cNvSpPr/>
          <p:nvPr/>
        </p:nvSpPr>
        <p:spPr>
          <a:xfrm>
            <a:off x="2591331" y="3159760"/>
            <a:ext cx="8367" cy="46523"/>
          </a:xfrm>
          <a:custGeom>
            <a:avLst/>
            <a:gdLst/>
            <a:ahLst/>
            <a:cxnLst/>
            <a:rect l="l" t="t" r="r" b="b"/>
            <a:pathLst>
              <a:path w="15875" h="88264">
                <a:moveTo>
                  <a:pt x="0" y="87708"/>
                </a:moveTo>
                <a:lnTo>
                  <a:pt x="15768" y="87708"/>
                </a:lnTo>
                <a:lnTo>
                  <a:pt x="15768" y="0"/>
                </a:lnTo>
                <a:lnTo>
                  <a:pt x="0" y="0"/>
                </a:lnTo>
                <a:lnTo>
                  <a:pt x="0" y="87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8" name="object 4668"/>
          <p:cNvSpPr/>
          <p:nvPr/>
        </p:nvSpPr>
        <p:spPr>
          <a:xfrm>
            <a:off x="2595487" y="3205990"/>
            <a:ext cx="13053" cy="669"/>
          </a:xfrm>
          <a:custGeom>
            <a:avLst/>
            <a:gdLst/>
            <a:ahLst/>
            <a:cxnLst/>
            <a:rect l="l" t="t" r="r" b="b"/>
            <a:pathLst>
              <a:path w="24764" h="1270">
                <a:moveTo>
                  <a:pt x="-7883" y="492"/>
                </a:moveTo>
                <a:lnTo>
                  <a:pt x="32521" y="492"/>
                </a:lnTo>
              </a:path>
            </a:pathLst>
          </a:custGeom>
          <a:ln w="16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69" name="object 4669"/>
          <p:cNvSpPr/>
          <p:nvPr/>
        </p:nvSpPr>
        <p:spPr>
          <a:xfrm>
            <a:off x="2608473" y="3206509"/>
            <a:ext cx="12719" cy="2678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0" y="0"/>
                </a:moveTo>
                <a:lnTo>
                  <a:pt x="23651" y="492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0" name="object 4670"/>
          <p:cNvSpPr/>
          <p:nvPr/>
        </p:nvSpPr>
        <p:spPr>
          <a:xfrm>
            <a:off x="2620940" y="3209107"/>
            <a:ext cx="12049" cy="4351"/>
          </a:xfrm>
          <a:custGeom>
            <a:avLst/>
            <a:gdLst/>
            <a:ahLst/>
            <a:cxnLst/>
            <a:rect l="l" t="t" r="r" b="b"/>
            <a:pathLst>
              <a:path w="22860" h="8254">
                <a:moveTo>
                  <a:pt x="0" y="0"/>
                </a:moveTo>
                <a:lnTo>
                  <a:pt x="22666" y="7883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1" name="object 4671"/>
          <p:cNvSpPr/>
          <p:nvPr/>
        </p:nvSpPr>
        <p:spPr>
          <a:xfrm>
            <a:off x="2632887" y="3213262"/>
            <a:ext cx="11714" cy="6025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0" y="0"/>
                </a:moveTo>
                <a:lnTo>
                  <a:pt x="21680" y="1084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2" name="object 4672"/>
          <p:cNvSpPr/>
          <p:nvPr/>
        </p:nvSpPr>
        <p:spPr>
          <a:xfrm>
            <a:off x="2644314" y="3218976"/>
            <a:ext cx="10710" cy="7029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0" y="0"/>
                </a:moveTo>
                <a:lnTo>
                  <a:pt x="19709" y="12811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3" name="object 4673"/>
          <p:cNvSpPr/>
          <p:nvPr/>
        </p:nvSpPr>
        <p:spPr>
          <a:xfrm>
            <a:off x="2654703" y="3225729"/>
            <a:ext cx="10041" cy="8367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0" y="0"/>
                </a:moveTo>
                <a:lnTo>
                  <a:pt x="18724" y="1576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4" name="object 4674"/>
          <p:cNvSpPr/>
          <p:nvPr/>
        </p:nvSpPr>
        <p:spPr>
          <a:xfrm>
            <a:off x="2664573" y="3234040"/>
            <a:ext cx="8367" cy="10041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0" y="0"/>
                </a:moveTo>
                <a:lnTo>
                  <a:pt x="15767" y="18724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5" name="object 4675"/>
          <p:cNvSpPr/>
          <p:nvPr/>
        </p:nvSpPr>
        <p:spPr>
          <a:xfrm>
            <a:off x="2672884" y="3243909"/>
            <a:ext cx="7363" cy="10710"/>
          </a:xfrm>
          <a:custGeom>
            <a:avLst/>
            <a:gdLst/>
            <a:ahLst/>
            <a:cxnLst/>
            <a:rect l="l" t="t" r="r" b="b"/>
            <a:pathLst>
              <a:path w="13970" h="20320">
                <a:moveTo>
                  <a:pt x="0" y="0"/>
                </a:moveTo>
                <a:lnTo>
                  <a:pt x="13796" y="19709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6" name="object 4676"/>
          <p:cNvSpPr/>
          <p:nvPr/>
        </p:nvSpPr>
        <p:spPr>
          <a:xfrm>
            <a:off x="2680156" y="3254298"/>
            <a:ext cx="5355" cy="11714"/>
          </a:xfrm>
          <a:custGeom>
            <a:avLst/>
            <a:gdLst/>
            <a:ahLst/>
            <a:cxnLst/>
            <a:rect l="l" t="t" r="r" b="b"/>
            <a:pathLst>
              <a:path w="10160" h="22225">
                <a:moveTo>
                  <a:pt x="0" y="0"/>
                </a:moveTo>
                <a:lnTo>
                  <a:pt x="9854" y="2168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7" name="object 4677"/>
          <p:cNvSpPr/>
          <p:nvPr/>
        </p:nvSpPr>
        <p:spPr>
          <a:xfrm>
            <a:off x="2685350" y="3265726"/>
            <a:ext cx="4351" cy="12049"/>
          </a:xfrm>
          <a:custGeom>
            <a:avLst/>
            <a:gdLst/>
            <a:ahLst/>
            <a:cxnLst/>
            <a:rect l="l" t="t" r="r" b="b"/>
            <a:pathLst>
              <a:path w="8254" h="22860">
                <a:moveTo>
                  <a:pt x="0" y="0"/>
                </a:moveTo>
                <a:lnTo>
                  <a:pt x="7883" y="2266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8" name="object 4678"/>
          <p:cNvSpPr/>
          <p:nvPr/>
        </p:nvSpPr>
        <p:spPr>
          <a:xfrm>
            <a:off x="2689505" y="3277673"/>
            <a:ext cx="2678" cy="13053"/>
          </a:xfrm>
          <a:custGeom>
            <a:avLst/>
            <a:gdLst/>
            <a:ahLst/>
            <a:cxnLst/>
            <a:rect l="l" t="t" r="r" b="b"/>
            <a:pathLst>
              <a:path w="5079" h="24764">
                <a:moveTo>
                  <a:pt x="0" y="0"/>
                </a:moveTo>
                <a:lnTo>
                  <a:pt x="4927" y="2463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79" name="object 4679"/>
          <p:cNvSpPr/>
          <p:nvPr/>
        </p:nvSpPr>
        <p:spPr>
          <a:xfrm>
            <a:off x="2692102" y="3290659"/>
            <a:ext cx="1339" cy="12719"/>
          </a:xfrm>
          <a:custGeom>
            <a:avLst/>
            <a:gdLst/>
            <a:ahLst/>
            <a:cxnLst/>
            <a:rect l="l" t="t" r="r" b="b"/>
            <a:pathLst>
              <a:path w="2539" h="24129">
                <a:moveTo>
                  <a:pt x="985" y="-7883"/>
                </a:moveTo>
                <a:lnTo>
                  <a:pt x="985" y="31535"/>
                </a:lnTo>
              </a:path>
            </a:pathLst>
          </a:custGeom>
          <a:ln w="17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0" name="object 4680"/>
          <p:cNvSpPr/>
          <p:nvPr/>
        </p:nvSpPr>
        <p:spPr>
          <a:xfrm>
            <a:off x="2692102" y="3303125"/>
            <a:ext cx="1339" cy="12719"/>
          </a:xfrm>
          <a:custGeom>
            <a:avLst/>
            <a:gdLst/>
            <a:ahLst/>
            <a:cxnLst/>
            <a:rect l="l" t="t" r="r" b="b"/>
            <a:pathLst>
              <a:path w="2539" h="24129">
                <a:moveTo>
                  <a:pt x="985" y="-7883"/>
                </a:moveTo>
                <a:lnTo>
                  <a:pt x="985" y="31535"/>
                </a:lnTo>
              </a:path>
            </a:pathLst>
          </a:custGeom>
          <a:ln w="17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1" name="object 4681"/>
          <p:cNvSpPr/>
          <p:nvPr/>
        </p:nvSpPr>
        <p:spPr>
          <a:xfrm>
            <a:off x="2689505" y="3315592"/>
            <a:ext cx="2678" cy="13053"/>
          </a:xfrm>
          <a:custGeom>
            <a:avLst/>
            <a:gdLst/>
            <a:ahLst/>
            <a:cxnLst/>
            <a:rect l="l" t="t" r="r" b="b"/>
            <a:pathLst>
              <a:path w="5079" h="24764">
                <a:moveTo>
                  <a:pt x="4927" y="0"/>
                </a:moveTo>
                <a:lnTo>
                  <a:pt x="0" y="2463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2" name="object 4682"/>
          <p:cNvSpPr/>
          <p:nvPr/>
        </p:nvSpPr>
        <p:spPr>
          <a:xfrm>
            <a:off x="2685350" y="3328578"/>
            <a:ext cx="4351" cy="12049"/>
          </a:xfrm>
          <a:custGeom>
            <a:avLst/>
            <a:gdLst/>
            <a:ahLst/>
            <a:cxnLst/>
            <a:rect l="l" t="t" r="r" b="b"/>
            <a:pathLst>
              <a:path w="8254" h="22860">
                <a:moveTo>
                  <a:pt x="7883" y="0"/>
                </a:moveTo>
                <a:lnTo>
                  <a:pt x="0" y="2266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3" name="object 4683"/>
          <p:cNvSpPr/>
          <p:nvPr/>
        </p:nvSpPr>
        <p:spPr>
          <a:xfrm>
            <a:off x="2680156" y="3340525"/>
            <a:ext cx="5355" cy="11714"/>
          </a:xfrm>
          <a:custGeom>
            <a:avLst/>
            <a:gdLst/>
            <a:ahLst/>
            <a:cxnLst/>
            <a:rect l="l" t="t" r="r" b="b"/>
            <a:pathLst>
              <a:path w="10160" h="22225">
                <a:moveTo>
                  <a:pt x="9854" y="0"/>
                </a:moveTo>
                <a:lnTo>
                  <a:pt x="0" y="2168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4" name="object 4684"/>
          <p:cNvSpPr/>
          <p:nvPr/>
        </p:nvSpPr>
        <p:spPr>
          <a:xfrm>
            <a:off x="2672884" y="3351953"/>
            <a:ext cx="7363" cy="10710"/>
          </a:xfrm>
          <a:custGeom>
            <a:avLst/>
            <a:gdLst/>
            <a:ahLst/>
            <a:cxnLst/>
            <a:rect l="l" t="t" r="r" b="b"/>
            <a:pathLst>
              <a:path w="13970" h="20320">
                <a:moveTo>
                  <a:pt x="13796" y="0"/>
                </a:moveTo>
                <a:lnTo>
                  <a:pt x="0" y="19709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5" name="object 4685"/>
          <p:cNvSpPr/>
          <p:nvPr/>
        </p:nvSpPr>
        <p:spPr>
          <a:xfrm>
            <a:off x="2664573" y="3362341"/>
            <a:ext cx="8367" cy="10041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5767" y="0"/>
                </a:moveTo>
                <a:lnTo>
                  <a:pt x="0" y="18724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6" name="object 4686"/>
          <p:cNvSpPr/>
          <p:nvPr/>
        </p:nvSpPr>
        <p:spPr>
          <a:xfrm>
            <a:off x="2654703" y="3372211"/>
            <a:ext cx="10041" cy="8367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18724" y="0"/>
                </a:moveTo>
                <a:lnTo>
                  <a:pt x="0" y="1576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7" name="object 4687"/>
          <p:cNvSpPr/>
          <p:nvPr/>
        </p:nvSpPr>
        <p:spPr>
          <a:xfrm>
            <a:off x="2644314" y="3380522"/>
            <a:ext cx="10710" cy="7029"/>
          </a:xfrm>
          <a:custGeom>
            <a:avLst/>
            <a:gdLst/>
            <a:ahLst/>
            <a:cxnLst/>
            <a:rect l="l" t="t" r="r" b="b"/>
            <a:pathLst>
              <a:path w="20320" h="13335">
                <a:moveTo>
                  <a:pt x="19709" y="0"/>
                </a:moveTo>
                <a:lnTo>
                  <a:pt x="0" y="12811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8" name="object 4688"/>
          <p:cNvSpPr/>
          <p:nvPr/>
        </p:nvSpPr>
        <p:spPr>
          <a:xfrm>
            <a:off x="2632887" y="3387275"/>
            <a:ext cx="11714" cy="6025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21680" y="0"/>
                </a:moveTo>
                <a:lnTo>
                  <a:pt x="0" y="1084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89" name="object 4689"/>
          <p:cNvSpPr/>
          <p:nvPr/>
        </p:nvSpPr>
        <p:spPr>
          <a:xfrm>
            <a:off x="2620940" y="3392989"/>
            <a:ext cx="12049" cy="4351"/>
          </a:xfrm>
          <a:custGeom>
            <a:avLst/>
            <a:gdLst/>
            <a:ahLst/>
            <a:cxnLst/>
            <a:rect l="l" t="t" r="r" b="b"/>
            <a:pathLst>
              <a:path w="22860" h="8254">
                <a:moveTo>
                  <a:pt x="22666" y="0"/>
                </a:moveTo>
                <a:lnTo>
                  <a:pt x="0" y="7883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0" name="object 4690"/>
          <p:cNvSpPr/>
          <p:nvPr/>
        </p:nvSpPr>
        <p:spPr>
          <a:xfrm>
            <a:off x="2608473" y="3397144"/>
            <a:ext cx="12719" cy="2678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3651" y="0"/>
                </a:moveTo>
                <a:lnTo>
                  <a:pt x="0" y="492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1" name="object 4691"/>
          <p:cNvSpPr/>
          <p:nvPr/>
        </p:nvSpPr>
        <p:spPr>
          <a:xfrm>
            <a:off x="2595487" y="3399742"/>
            <a:ext cx="13053" cy="669"/>
          </a:xfrm>
          <a:custGeom>
            <a:avLst/>
            <a:gdLst/>
            <a:ahLst/>
            <a:cxnLst/>
            <a:rect l="l" t="t" r="r" b="b"/>
            <a:pathLst>
              <a:path w="24764" h="1270">
                <a:moveTo>
                  <a:pt x="-7883" y="492"/>
                </a:moveTo>
                <a:lnTo>
                  <a:pt x="32521" y="492"/>
                </a:lnTo>
              </a:path>
            </a:pathLst>
          </a:custGeom>
          <a:ln w="16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2" name="object 4692"/>
          <p:cNvSpPr/>
          <p:nvPr/>
        </p:nvSpPr>
        <p:spPr>
          <a:xfrm>
            <a:off x="2591331" y="3400261"/>
            <a:ext cx="8367" cy="46523"/>
          </a:xfrm>
          <a:custGeom>
            <a:avLst/>
            <a:gdLst/>
            <a:ahLst/>
            <a:cxnLst/>
            <a:rect l="l" t="t" r="r" b="b"/>
            <a:pathLst>
              <a:path w="15875" h="88265">
                <a:moveTo>
                  <a:pt x="0" y="87708"/>
                </a:moveTo>
                <a:lnTo>
                  <a:pt x="15768" y="87708"/>
                </a:lnTo>
                <a:lnTo>
                  <a:pt x="15768" y="0"/>
                </a:lnTo>
                <a:lnTo>
                  <a:pt x="0" y="0"/>
                </a:lnTo>
                <a:lnTo>
                  <a:pt x="0" y="8770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3" name="object 4693"/>
          <p:cNvSpPr/>
          <p:nvPr/>
        </p:nvSpPr>
        <p:spPr>
          <a:xfrm>
            <a:off x="2595487" y="3303125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4" h="272415">
                <a:moveTo>
                  <a:pt x="0" y="271996"/>
                </a:moveTo>
                <a:lnTo>
                  <a:pt x="271996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4" name="object 4694"/>
          <p:cNvSpPr/>
          <p:nvPr/>
        </p:nvSpPr>
        <p:spPr>
          <a:xfrm>
            <a:off x="2595487" y="3159760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4" h="272414">
                <a:moveTo>
                  <a:pt x="271996" y="271996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5" name="object 4695"/>
          <p:cNvSpPr/>
          <p:nvPr/>
        </p:nvSpPr>
        <p:spPr>
          <a:xfrm>
            <a:off x="5743300" y="5721123"/>
            <a:ext cx="194795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5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6" name="object 4696"/>
          <p:cNvSpPr/>
          <p:nvPr/>
        </p:nvSpPr>
        <p:spPr>
          <a:xfrm>
            <a:off x="5743819" y="5623468"/>
            <a:ext cx="194795" cy="194795"/>
          </a:xfrm>
          <a:custGeom>
            <a:avLst/>
            <a:gdLst/>
            <a:ahLst/>
            <a:cxnLst/>
            <a:rect l="l" t="t" r="r" b="b"/>
            <a:pathLst>
              <a:path w="369570" h="369570">
                <a:moveTo>
                  <a:pt x="369560" y="184287"/>
                </a:moveTo>
                <a:lnTo>
                  <a:pt x="362954" y="233598"/>
                </a:lnTo>
                <a:lnTo>
                  <a:pt x="344302" y="277873"/>
                </a:lnTo>
                <a:lnTo>
                  <a:pt x="315358" y="315358"/>
                </a:lnTo>
                <a:lnTo>
                  <a:pt x="277873" y="344302"/>
                </a:lnTo>
                <a:lnTo>
                  <a:pt x="233598" y="362954"/>
                </a:lnTo>
                <a:lnTo>
                  <a:pt x="184287" y="369560"/>
                </a:lnTo>
                <a:lnTo>
                  <a:pt x="135049" y="362954"/>
                </a:lnTo>
                <a:lnTo>
                  <a:pt x="90957" y="344302"/>
                </a:lnTo>
                <a:lnTo>
                  <a:pt x="53709" y="315358"/>
                </a:lnTo>
                <a:lnTo>
                  <a:pt x="25002" y="277873"/>
                </a:lnTo>
                <a:lnTo>
                  <a:pt x="6533" y="233598"/>
                </a:lnTo>
                <a:lnTo>
                  <a:pt x="0" y="184287"/>
                </a:lnTo>
                <a:lnTo>
                  <a:pt x="6533" y="135049"/>
                </a:lnTo>
                <a:lnTo>
                  <a:pt x="25002" y="90957"/>
                </a:lnTo>
                <a:lnTo>
                  <a:pt x="53709" y="53709"/>
                </a:lnTo>
                <a:lnTo>
                  <a:pt x="90957" y="25002"/>
                </a:lnTo>
                <a:lnTo>
                  <a:pt x="135049" y="6533"/>
                </a:lnTo>
                <a:lnTo>
                  <a:pt x="184287" y="0"/>
                </a:lnTo>
                <a:lnTo>
                  <a:pt x="233598" y="6533"/>
                </a:lnTo>
                <a:lnTo>
                  <a:pt x="277873" y="25002"/>
                </a:lnTo>
                <a:lnTo>
                  <a:pt x="315358" y="53709"/>
                </a:lnTo>
                <a:lnTo>
                  <a:pt x="344302" y="90957"/>
                </a:lnTo>
                <a:lnTo>
                  <a:pt x="362954" y="135049"/>
                </a:lnTo>
                <a:lnTo>
                  <a:pt x="369560" y="184287"/>
                </a:lnTo>
                <a:close/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697" name="object 4697"/>
          <p:cNvSpPr txBox="1"/>
          <p:nvPr/>
        </p:nvSpPr>
        <p:spPr>
          <a:xfrm>
            <a:off x="5760497" y="5715461"/>
            <a:ext cx="159987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8" dirty="0">
                <a:latin typeface="Arial"/>
                <a:cs typeface="Arial"/>
              </a:rPr>
              <a:t>00A201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698" name="object 4698"/>
          <p:cNvSpPr txBox="1"/>
          <p:nvPr/>
        </p:nvSpPr>
        <p:spPr>
          <a:xfrm>
            <a:off x="5822831" y="5656763"/>
            <a:ext cx="37486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3" dirty="0">
                <a:latin typeface="Arial"/>
                <a:cs typeface="Arial"/>
              </a:rPr>
              <a:t>2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699" name="object 4699"/>
          <p:cNvSpPr/>
          <p:nvPr/>
        </p:nvSpPr>
        <p:spPr>
          <a:xfrm>
            <a:off x="5743819" y="5623468"/>
            <a:ext cx="194795" cy="97398"/>
          </a:xfrm>
          <a:custGeom>
            <a:avLst/>
            <a:gdLst/>
            <a:ahLst/>
            <a:cxnLst/>
            <a:rect l="l" t="t" r="r" b="b"/>
            <a:pathLst>
              <a:path w="369570" h="184784">
                <a:moveTo>
                  <a:pt x="0" y="184287"/>
                </a:moveTo>
                <a:lnTo>
                  <a:pt x="6601" y="135049"/>
                </a:lnTo>
                <a:lnTo>
                  <a:pt x="25221" y="90957"/>
                </a:lnTo>
                <a:lnTo>
                  <a:pt x="54079" y="53709"/>
                </a:lnTo>
                <a:lnTo>
                  <a:pt x="91395" y="25002"/>
                </a:lnTo>
                <a:lnTo>
                  <a:pt x="135391" y="6533"/>
                </a:lnTo>
                <a:lnTo>
                  <a:pt x="184287" y="0"/>
                </a:lnTo>
                <a:lnTo>
                  <a:pt x="233188" y="6533"/>
                </a:lnTo>
                <a:lnTo>
                  <a:pt x="277216" y="25002"/>
                </a:lnTo>
                <a:lnTo>
                  <a:pt x="314619" y="53709"/>
                </a:lnTo>
                <a:lnTo>
                  <a:pt x="343645" y="90957"/>
                </a:lnTo>
                <a:lnTo>
                  <a:pt x="362543" y="135049"/>
                </a:lnTo>
                <a:lnTo>
                  <a:pt x="369560" y="18428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0" name="object 4700"/>
          <p:cNvSpPr/>
          <p:nvPr/>
        </p:nvSpPr>
        <p:spPr>
          <a:xfrm>
            <a:off x="5697589" y="5721123"/>
            <a:ext cx="45854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723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1" name="object 4701"/>
          <p:cNvSpPr/>
          <p:nvPr/>
        </p:nvSpPr>
        <p:spPr>
          <a:xfrm>
            <a:off x="5697589" y="5577758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1996" y="0"/>
                </a:moveTo>
                <a:lnTo>
                  <a:pt x="0" y="27199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2" name="object 4702"/>
          <p:cNvSpPr/>
          <p:nvPr/>
        </p:nvSpPr>
        <p:spPr>
          <a:xfrm>
            <a:off x="5840955" y="5577758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0" y="0"/>
                </a:moveTo>
                <a:lnTo>
                  <a:pt x="271996" y="27199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3" name="object 4703"/>
          <p:cNvSpPr/>
          <p:nvPr/>
        </p:nvSpPr>
        <p:spPr>
          <a:xfrm>
            <a:off x="5938090" y="5721123"/>
            <a:ext cx="46523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7709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4" name="object 4704"/>
          <p:cNvSpPr/>
          <p:nvPr/>
        </p:nvSpPr>
        <p:spPr>
          <a:xfrm>
            <a:off x="5697589" y="5577758"/>
            <a:ext cx="286838" cy="143586"/>
          </a:xfrm>
          <a:custGeom>
            <a:avLst/>
            <a:gdLst/>
            <a:ahLst/>
            <a:cxnLst/>
            <a:rect l="l" t="t" r="r" b="b"/>
            <a:pathLst>
              <a:path w="544195" h="272415">
                <a:moveTo>
                  <a:pt x="272982" y="0"/>
                </a:moveTo>
                <a:lnTo>
                  <a:pt x="271011" y="0"/>
                </a:lnTo>
                <a:lnTo>
                  <a:pt x="0" y="271011"/>
                </a:lnTo>
                <a:lnTo>
                  <a:pt x="86721" y="271996"/>
                </a:lnTo>
                <a:lnTo>
                  <a:pt x="95592" y="218779"/>
                </a:lnTo>
                <a:lnTo>
                  <a:pt x="115302" y="174432"/>
                </a:lnTo>
                <a:lnTo>
                  <a:pt x="144867" y="136983"/>
                </a:lnTo>
                <a:lnTo>
                  <a:pt x="184287" y="108404"/>
                </a:lnTo>
                <a:lnTo>
                  <a:pt x="223707" y="92636"/>
                </a:lnTo>
                <a:lnTo>
                  <a:pt x="265098" y="86723"/>
                </a:lnTo>
                <a:lnTo>
                  <a:pt x="359705" y="86723"/>
                </a:lnTo>
                <a:lnTo>
                  <a:pt x="272982" y="0"/>
                </a:lnTo>
                <a:close/>
              </a:path>
              <a:path w="544195" h="272415">
                <a:moveTo>
                  <a:pt x="359705" y="86723"/>
                </a:moveTo>
                <a:lnTo>
                  <a:pt x="278895" y="86723"/>
                </a:lnTo>
                <a:lnTo>
                  <a:pt x="313387" y="91651"/>
                </a:lnTo>
                <a:lnTo>
                  <a:pt x="368575" y="113331"/>
                </a:lnTo>
                <a:lnTo>
                  <a:pt x="406023" y="143882"/>
                </a:lnTo>
                <a:lnTo>
                  <a:pt x="434603" y="183302"/>
                </a:lnTo>
                <a:lnTo>
                  <a:pt x="451356" y="223707"/>
                </a:lnTo>
                <a:lnTo>
                  <a:pt x="456284" y="271996"/>
                </a:lnTo>
                <a:lnTo>
                  <a:pt x="543993" y="271011"/>
                </a:lnTo>
                <a:lnTo>
                  <a:pt x="359705" y="8672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5" name="object 4705"/>
          <p:cNvSpPr/>
          <p:nvPr/>
        </p:nvSpPr>
        <p:spPr>
          <a:xfrm>
            <a:off x="5938090" y="5721123"/>
            <a:ext cx="46523" cy="0"/>
          </a:xfrm>
          <a:custGeom>
            <a:avLst/>
            <a:gdLst/>
            <a:ahLst/>
            <a:cxnLst/>
            <a:rect l="l" t="t" r="r" b="b"/>
            <a:pathLst>
              <a:path w="88265">
                <a:moveTo>
                  <a:pt x="87709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6" name="object 4706"/>
          <p:cNvSpPr/>
          <p:nvPr/>
        </p:nvSpPr>
        <p:spPr>
          <a:xfrm>
            <a:off x="5937571" y="5708138"/>
            <a:ext cx="669" cy="13053"/>
          </a:xfrm>
          <a:custGeom>
            <a:avLst/>
            <a:gdLst/>
            <a:ahLst/>
            <a:cxnLst/>
            <a:rect l="l" t="t" r="r" b="b"/>
            <a:pathLst>
              <a:path w="1270" h="24765">
                <a:moveTo>
                  <a:pt x="492" y="-7883"/>
                </a:moveTo>
                <a:lnTo>
                  <a:pt x="492" y="32521"/>
                </a:lnTo>
              </a:path>
            </a:pathLst>
          </a:custGeom>
          <a:ln w="16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7" name="object 4707"/>
          <p:cNvSpPr/>
          <p:nvPr/>
        </p:nvSpPr>
        <p:spPr>
          <a:xfrm>
            <a:off x="5934973" y="5695670"/>
            <a:ext cx="2678" cy="12719"/>
          </a:xfrm>
          <a:custGeom>
            <a:avLst/>
            <a:gdLst/>
            <a:ahLst/>
            <a:cxnLst/>
            <a:rect l="l" t="t" r="r" b="b"/>
            <a:pathLst>
              <a:path w="5079" h="24129">
                <a:moveTo>
                  <a:pt x="4927" y="23651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8" name="object 4708"/>
          <p:cNvSpPr/>
          <p:nvPr/>
        </p:nvSpPr>
        <p:spPr>
          <a:xfrm>
            <a:off x="5930818" y="5683724"/>
            <a:ext cx="4351" cy="12049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7883" y="22666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09" name="object 4709"/>
          <p:cNvSpPr/>
          <p:nvPr/>
        </p:nvSpPr>
        <p:spPr>
          <a:xfrm>
            <a:off x="5925104" y="5672296"/>
            <a:ext cx="6025" cy="11714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0840" y="2168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0" name="object 4710"/>
          <p:cNvSpPr/>
          <p:nvPr/>
        </p:nvSpPr>
        <p:spPr>
          <a:xfrm>
            <a:off x="5918351" y="5661907"/>
            <a:ext cx="7029" cy="10710"/>
          </a:xfrm>
          <a:custGeom>
            <a:avLst/>
            <a:gdLst/>
            <a:ahLst/>
            <a:cxnLst/>
            <a:rect l="l" t="t" r="r" b="b"/>
            <a:pathLst>
              <a:path w="13334" h="20320">
                <a:moveTo>
                  <a:pt x="12811" y="19709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1" name="object 4711"/>
          <p:cNvSpPr/>
          <p:nvPr/>
        </p:nvSpPr>
        <p:spPr>
          <a:xfrm>
            <a:off x="5909521" y="5652037"/>
            <a:ext cx="9037" cy="10041"/>
          </a:xfrm>
          <a:custGeom>
            <a:avLst/>
            <a:gdLst/>
            <a:ahLst/>
            <a:cxnLst/>
            <a:rect l="l" t="t" r="r" b="b"/>
            <a:pathLst>
              <a:path w="17145" h="19050">
                <a:moveTo>
                  <a:pt x="16753" y="1872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2" name="object 4712"/>
          <p:cNvSpPr/>
          <p:nvPr/>
        </p:nvSpPr>
        <p:spPr>
          <a:xfrm>
            <a:off x="5900170" y="5643727"/>
            <a:ext cx="9372" cy="8367"/>
          </a:xfrm>
          <a:custGeom>
            <a:avLst/>
            <a:gdLst/>
            <a:ahLst/>
            <a:cxnLst/>
            <a:rect l="l" t="t" r="r" b="b"/>
            <a:pathLst>
              <a:path w="17779" h="15875">
                <a:moveTo>
                  <a:pt x="17738" y="15767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3" name="object 4713"/>
          <p:cNvSpPr/>
          <p:nvPr/>
        </p:nvSpPr>
        <p:spPr>
          <a:xfrm>
            <a:off x="5889782" y="5636454"/>
            <a:ext cx="10710" cy="7363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9709" y="13796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4" name="object 4714"/>
          <p:cNvSpPr/>
          <p:nvPr/>
        </p:nvSpPr>
        <p:spPr>
          <a:xfrm>
            <a:off x="5878354" y="5630740"/>
            <a:ext cx="11714" cy="6025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21680" y="1084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5" name="object 4715"/>
          <p:cNvSpPr/>
          <p:nvPr/>
        </p:nvSpPr>
        <p:spPr>
          <a:xfrm>
            <a:off x="5865887" y="5627105"/>
            <a:ext cx="12719" cy="3682"/>
          </a:xfrm>
          <a:custGeom>
            <a:avLst/>
            <a:gdLst/>
            <a:ahLst/>
            <a:cxnLst/>
            <a:rect l="l" t="t" r="r" b="b"/>
            <a:pathLst>
              <a:path w="24129" h="6984">
                <a:moveTo>
                  <a:pt x="23651" y="6898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6" name="object 4716"/>
          <p:cNvSpPr/>
          <p:nvPr/>
        </p:nvSpPr>
        <p:spPr>
          <a:xfrm>
            <a:off x="5853421" y="5624507"/>
            <a:ext cx="12719" cy="2678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3651" y="4927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7" name="object 4717"/>
          <p:cNvSpPr/>
          <p:nvPr/>
        </p:nvSpPr>
        <p:spPr>
          <a:xfrm>
            <a:off x="5840954" y="5623468"/>
            <a:ext cx="12719" cy="1339"/>
          </a:xfrm>
          <a:custGeom>
            <a:avLst/>
            <a:gdLst/>
            <a:ahLst/>
            <a:cxnLst/>
            <a:rect l="l" t="t" r="r" b="b"/>
            <a:pathLst>
              <a:path w="24129" h="2540">
                <a:moveTo>
                  <a:pt x="-7883" y="985"/>
                </a:moveTo>
                <a:lnTo>
                  <a:pt x="31535" y="985"/>
                </a:lnTo>
              </a:path>
            </a:pathLst>
          </a:custGeom>
          <a:ln w="17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8" name="object 4718"/>
          <p:cNvSpPr/>
          <p:nvPr/>
        </p:nvSpPr>
        <p:spPr>
          <a:xfrm>
            <a:off x="5827969" y="5623468"/>
            <a:ext cx="13053" cy="1339"/>
          </a:xfrm>
          <a:custGeom>
            <a:avLst/>
            <a:gdLst/>
            <a:ahLst/>
            <a:cxnLst/>
            <a:rect l="l" t="t" r="r" b="b"/>
            <a:pathLst>
              <a:path w="24765" h="2540">
                <a:moveTo>
                  <a:pt x="-7883" y="985"/>
                </a:moveTo>
                <a:lnTo>
                  <a:pt x="32521" y="985"/>
                </a:lnTo>
              </a:path>
            </a:pathLst>
          </a:custGeom>
          <a:ln w="17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19" name="object 4719"/>
          <p:cNvSpPr/>
          <p:nvPr/>
        </p:nvSpPr>
        <p:spPr>
          <a:xfrm>
            <a:off x="5815502" y="5624507"/>
            <a:ext cx="12719" cy="2678"/>
          </a:xfrm>
          <a:custGeom>
            <a:avLst/>
            <a:gdLst/>
            <a:ahLst/>
            <a:cxnLst/>
            <a:rect l="l" t="t" r="r" b="b"/>
            <a:pathLst>
              <a:path w="24129" h="5079">
                <a:moveTo>
                  <a:pt x="23651" y="0"/>
                </a:moveTo>
                <a:lnTo>
                  <a:pt x="0" y="492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0" name="object 4720"/>
          <p:cNvSpPr/>
          <p:nvPr/>
        </p:nvSpPr>
        <p:spPr>
          <a:xfrm>
            <a:off x="5803555" y="5627105"/>
            <a:ext cx="12049" cy="3682"/>
          </a:xfrm>
          <a:custGeom>
            <a:avLst/>
            <a:gdLst/>
            <a:ahLst/>
            <a:cxnLst/>
            <a:rect l="l" t="t" r="r" b="b"/>
            <a:pathLst>
              <a:path w="22859" h="6984">
                <a:moveTo>
                  <a:pt x="22666" y="0"/>
                </a:moveTo>
                <a:lnTo>
                  <a:pt x="0" y="6898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1" name="object 4721"/>
          <p:cNvSpPr/>
          <p:nvPr/>
        </p:nvSpPr>
        <p:spPr>
          <a:xfrm>
            <a:off x="5792127" y="5630740"/>
            <a:ext cx="11714" cy="6025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21680" y="0"/>
                </a:moveTo>
                <a:lnTo>
                  <a:pt x="0" y="1084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2" name="object 4722"/>
          <p:cNvSpPr/>
          <p:nvPr/>
        </p:nvSpPr>
        <p:spPr>
          <a:xfrm>
            <a:off x="5781738" y="5636454"/>
            <a:ext cx="10710" cy="7363"/>
          </a:xfrm>
          <a:custGeom>
            <a:avLst/>
            <a:gdLst/>
            <a:ahLst/>
            <a:cxnLst/>
            <a:rect l="l" t="t" r="r" b="b"/>
            <a:pathLst>
              <a:path w="20320" h="13970">
                <a:moveTo>
                  <a:pt x="19709" y="0"/>
                </a:moveTo>
                <a:lnTo>
                  <a:pt x="0" y="1379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3" name="object 4723"/>
          <p:cNvSpPr/>
          <p:nvPr/>
        </p:nvSpPr>
        <p:spPr>
          <a:xfrm>
            <a:off x="5771869" y="5643727"/>
            <a:ext cx="10041" cy="8367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18724" y="0"/>
                </a:moveTo>
                <a:lnTo>
                  <a:pt x="0" y="1576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4" name="object 4724"/>
          <p:cNvSpPr/>
          <p:nvPr/>
        </p:nvSpPr>
        <p:spPr>
          <a:xfrm>
            <a:off x="5763558" y="5652037"/>
            <a:ext cx="8367" cy="10041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5767" y="0"/>
                </a:moveTo>
                <a:lnTo>
                  <a:pt x="0" y="18724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5" name="object 4725"/>
          <p:cNvSpPr/>
          <p:nvPr/>
        </p:nvSpPr>
        <p:spPr>
          <a:xfrm>
            <a:off x="5756805" y="5661907"/>
            <a:ext cx="7029" cy="10710"/>
          </a:xfrm>
          <a:custGeom>
            <a:avLst/>
            <a:gdLst/>
            <a:ahLst/>
            <a:cxnLst/>
            <a:rect l="l" t="t" r="r" b="b"/>
            <a:pathLst>
              <a:path w="13334" h="20320">
                <a:moveTo>
                  <a:pt x="12811" y="0"/>
                </a:moveTo>
                <a:lnTo>
                  <a:pt x="0" y="19709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6" name="object 4726"/>
          <p:cNvSpPr/>
          <p:nvPr/>
        </p:nvSpPr>
        <p:spPr>
          <a:xfrm>
            <a:off x="5751091" y="5672296"/>
            <a:ext cx="6025" cy="11714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0840" y="0"/>
                </a:moveTo>
                <a:lnTo>
                  <a:pt x="0" y="2168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7" name="object 4727"/>
          <p:cNvSpPr/>
          <p:nvPr/>
        </p:nvSpPr>
        <p:spPr>
          <a:xfrm>
            <a:off x="5746936" y="5683724"/>
            <a:ext cx="4351" cy="12049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7883" y="0"/>
                </a:moveTo>
                <a:lnTo>
                  <a:pt x="0" y="2266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8" name="object 4728"/>
          <p:cNvSpPr/>
          <p:nvPr/>
        </p:nvSpPr>
        <p:spPr>
          <a:xfrm>
            <a:off x="5744338" y="5695670"/>
            <a:ext cx="2678" cy="12719"/>
          </a:xfrm>
          <a:custGeom>
            <a:avLst/>
            <a:gdLst/>
            <a:ahLst/>
            <a:cxnLst/>
            <a:rect l="l" t="t" r="r" b="b"/>
            <a:pathLst>
              <a:path w="5079" h="24129">
                <a:moveTo>
                  <a:pt x="4927" y="0"/>
                </a:moveTo>
                <a:lnTo>
                  <a:pt x="0" y="23651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29" name="object 4729"/>
          <p:cNvSpPr/>
          <p:nvPr/>
        </p:nvSpPr>
        <p:spPr>
          <a:xfrm>
            <a:off x="5743300" y="5708138"/>
            <a:ext cx="1339" cy="13053"/>
          </a:xfrm>
          <a:custGeom>
            <a:avLst/>
            <a:gdLst/>
            <a:ahLst/>
            <a:cxnLst/>
            <a:rect l="l" t="t" r="r" b="b"/>
            <a:pathLst>
              <a:path w="2540" h="24765">
                <a:moveTo>
                  <a:pt x="985" y="-7883"/>
                </a:moveTo>
                <a:lnTo>
                  <a:pt x="985" y="32521"/>
                </a:lnTo>
              </a:path>
            </a:pathLst>
          </a:custGeom>
          <a:ln w="17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0" name="object 4730"/>
          <p:cNvSpPr/>
          <p:nvPr/>
        </p:nvSpPr>
        <p:spPr>
          <a:xfrm>
            <a:off x="5697589" y="5721123"/>
            <a:ext cx="45854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86723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1" name="object 4731"/>
          <p:cNvSpPr/>
          <p:nvPr/>
        </p:nvSpPr>
        <p:spPr>
          <a:xfrm>
            <a:off x="5697589" y="5577758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0" y="271996"/>
                </a:moveTo>
                <a:lnTo>
                  <a:pt x="271996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2" name="object 4732"/>
          <p:cNvSpPr/>
          <p:nvPr/>
        </p:nvSpPr>
        <p:spPr>
          <a:xfrm>
            <a:off x="5840955" y="5577758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0" y="0"/>
                </a:moveTo>
                <a:lnTo>
                  <a:pt x="271996" y="27199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3" name="object 4733"/>
          <p:cNvSpPr/>
          <p:nvPr/>
        </p:nvSpPr>
        <p:spPr>
          <a:xfrm>
            <a:off x="9445872" y="3253771"/>
            <a:ext cx="195130" cy="0"/>
          </a:xfrm>
          <a:custGeom>
            <a:avLst/>
            <a:gdLst/>
            <a:ahLst/>
            <a:cxnLst/>
            <a:rect l="l" t="t" r="r" b="b"/>
            <a:pathLst>
              <a:path w="370205">
                <a:moveTo>
                  <a:pt x="0" y="0"/>
                </a:moveTo>
                <a:lnTo>
                  <a:pt x="369611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4" name="object 4734"/>
          <p:cNvSpPr/>
          <p:nvPr/>
        </p:nvSpPr>
        <p:spPr>
          <a:xfrm>
            <a:off x="9445872" y="3156113"/>
            <a:ext cx="195130" cy="194795"/>
          </a:xfrm>
          <a:custGeom>
            <a:avLst/>
            <a:gdLst/>
            <a:ahLst/>
            <a:cxnLst/>
            <a:rect l="l" t="t" r="r" b="b"/>
            <a:pathLst>
              <a:path w="370205" h="369570">
                <a:moveTo>
                  <a:pt x="369611" y="184290"/>
                </a:moveTo>
                <a:lnTo>
                  <a:pt x="363006" y="233599"/>
                </a:lnTo>
                <a:lnTo>
                  <a:pt x="344359" y="277872"/>
                </a:lnTo>
                <a:lnTo>
                  <a:pt x="315420" y="315356"/>
                </a:lnTo>
                <a:lnTo>
                  <a:pt x="277937" y="344301"/>
                </a:lnTo>
                <a:lnTo>
                  <a:pt x="233661" y="362953"/>
                </a:lnTo>
                <a:lnTo>
                  <a:pt x="184342" y="369559"/>
                </a:lnTo>
                <a:lnTo>
                  <a:pt x="135091" y="362953"/>
                </a:lnTo>
                <a:lnTo>
                  <a:pt x="90987" y="344301"/>
                </a:lnTo>
                <a:lnTo>
                  <a:pt x="53727" y="315356"/>
                </a:lnTo>
                <a:lnTo>
                  <a:pt x="25011" y="277872"/>
                </a:lnTo>
                <a:lnTo>
                  <a:pt x="6535" y="233599"/>
                </a:lnTo>
                <a:lnTo>
                  <a:pt x="0" y="184290"/>
                </a:lnTo>
                <a:lnTo>
                  <a:pt x="6535" y="135051"/>
                </a:lnTo>
                <a:lnTo>
                  <a:pt x="25011" y="90958"/>
                </a:lnTo>
                <a:lnTo>
                  <a:pt x="53727" y="53709"/>
                </a:lnTo>
                <a:lnTo>
                  <a:pt x="90987" y="25002"/>
                </a:lnTo>
                <a:lnTo>
                  <a:pt x="135091" y="6533"/>
                </a:lnTo>
                <a:lnTo>
                  <a:pt x="184342" y="0"/>
                </a:lnTo>
                <a:lnTo>
                  <a:pt x="233661" y="6533"/>
                </a:lnTo>
                <a:lnTo>
                  <a:pt x="277937" y="25002"/>
                </a:lnTo>
                <a:lnTo>
                  <a:pt x="315420" y="53709"/>
                </a:lnTo>
                <a:lnTo>
                  <a:pt x="344359" y="90958"/>
                </a:lnTo>
                <a:lnTo>
                  <a:pt x="363006" y="135051"/>
                </a:lnTo>
                <a:lnTo>
                  <a:pt x="369611" y="184290"/>
                </a:lnTo>
                <a:close/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5" name="object 4735"/>
          <p:cNvSpPr txBox="1"/>
          <p:nvPr/>
        </p:nvSpPr>
        <p:spPr>
          <a:xfrm>
            <a:off x="9463072" y="3248636"/>
            <a:ext cx="159987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8" dirty="0">
                <a:latin typeface="Arial"/>
                <a:cs typeface="Arial"/>
              </a:rPr>
              <a:t>00A201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736" name="object 4736"/>
          <p:cNvSpPr txBox="1"/>
          <p:nvPr/>
        </p:nvSpPr>
        <p:spPr>
          <a:xfrm>
            <a:off x="9525405" y="3189420"/>
            <a:ext cx="37486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3" dirty="0">
                <a:latin typeface="Arial"/>
                <a:cs typeface="Arial"/>
              </a:rPr>
              <a:t>3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737" name="object 4737"/>
          <p:cNvSpPr/>
          <p:nvPr/>
        </p:nvSpPr>
        <p:spPr>
          <a:xfrm>
            <a:off x="9445907" y="3156113"/>
            <a:ext cx="98736" cy="194795"/>
          </a:xfrm>
          <a:custGeom>
            <a:avLst/>
            <a:gdLst/>
            <a:ahLst/>
            <a:cxnLst/>
            <a:rect l="l" t="t" r="r" b="b"/>
            <a:pathLst>
              <a:path w="187325" h="369570">
                <a:moveTo>
                  <a:pt x="185291" y="369565"/>
                </a:moveTo>
                <a:lnTo>
                  <a:pt x="187225" y="369565"/>
                </a:lnTo>
                <a:lnTo>
                  <a:pt x="184273" y="369565"/>
                </a:lnTo>
                <a:lnTo>
                  <a:pt x="135025" y="362958"/>
                </a:lnTo>
                <a:lnTo>
                  <a:pt x="90933" y="344307"/>
                </a:lnTo>
                <a:lnTo>
                  <a:pt x="53691" y="315363"/>
                </a:lnTo>
                <a:lnTo>
                  <a:pt x="24992" y="277878"/>
                </a:lnTo>
                <a:lnTo>
                  <a:pt x="6530" y="233604"/>
                </a:lnTo>
                <a:lnTo>
                  <a:pt x="0" y="184293"/>
                </a:lnTo>
                <a:lnTo>
                  <a:pt x="6530" y="135055"/>
                </a:lnTo>
                <a:lnTo>
                  <a:pt x="24992" y="90962"/>
                </a:lnTo>
                <a:lnTo>
                  <a:pt x="53691" y="53712"/>
                </a:lnTo>
                <a:lnTo>
                  <a:pt x="90933" y="25004"/>
                </a:lnTo>
                <a:lnTo>
                  <a:pt x="135025" y="6533"/>
                </a:lnTo>
                <a:lnTo>
                  <a:pt x="184273" y="0"/>
                </a:lnTo>
                <a:lnTo>
                  <a:pt x="187225" y="0"/>
                </a:lnTo>
                <a:lnTo>
                  <a:pt x="185291" y="0"/>
                </a:lnTo>
              </a:path>
            </a:pathLst>
          </a:custGeom>
          <a:ln w="157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8" name="object 4738"/>
          <p:cNvSpPr/>
          <p:nvPr/>
        </p:nvSpPr>
        <p:spPr>
          <a:xfrm>
            <a:off x="9538826" y="3110943"/>
            <a:ext cx="8367" cy="45854"/>
          </a:xfrm>
          <a:custGeom>
            <a:avLst/>
            <a:gdLst/>
            <a:ahLst/>
            <a:cxnLst/>
            <a:rect l="l" t="t" r="r" b="b"/>
            <a:pathLst>
              <a:path w="15875" h="86995">
                <a:moveTo>
                  <a:pt x="0" y="86724"/>
                </a:moveTo>
                <a:lnTo>
                  <a:pt x="15768" y="86724"/>
                </a:lnTo>
                <a:lnTo>
                  <a:pt x="15768" y="0"/>
                </a:lnTo>
                <a:lnTo>
                  <a:pt x="0" y="0"/>
                </a:lnTo>
                <a:lnTo>
                  <a:pt x="0" y="8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39" name="object 4739"/>
          <p:cNvSpPr/>
          <p:nvPr/>
        </p:nvSpPr>
        <p:spPr>
          <a:xfrm>
            <a:off x="9400160" y="3110943"/>
            <a:ext cx="142917" cy="142917"/>
          </a:xfrm>
          <a:custGeom>
            <a:avLst/>
            <a:gdLst/>
            <a:ahLst/>
            <a:cxnLst/>
            <a:rect l="l" t="t" r="r" b="b"/>
            <a:pathLst>
              <a:path w="271144" h="271145">
                <a:moveTo>
                  <a:pt x="0" y="271015"/>
                </a:moveTo>
                <a:lnTo>
                  <a:pt x="270964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0" name="object 4740"/>
          <p:cNvSpPr/>
          <p:nvPr/>
        </p:nvSpPr>
        <p:spPr>
          <a:xfrm>
            <a:off x="9400160" y="3253792"/>
            <a:ext cx="142917" cy="143586"/>
          </a:xfrm>
          <a:custGeom>
            <a:avLst/>
            <a:gdLst/>
            <a:ahLst/>
            <a:cxnLst/>
            <a:rect l="l" t="t" r="r" b="b"/>
            <a:pathLst>
              <a:path w="271144" h="272414">
                <a:moveTo>
                  <a:pt x="0" y="0"/>
                </a:moveTo>
                <a:lnTo>
                  <a:pt x="270964" y="271992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1" name="object 4741"/>
          <p:cNvSpPr/>
          <p:nvPr/>
        </p:nvSpPr>
        <p:spPr>
          <a:xfrm>
            <a:off x="9538826" y="3351444"/>
            <a:ext cx="8367" cy="45854"/>
          </a:xfrm>
          <a:custGeom>
            <a:avLst/>
            <a:gdLst/>
            <a:ahLst/>
            <a:cxnLst/>
            <a:rect l="l" t="t" r="r" b="b"/>
            <a:pathLst>
              <a:path w="15875" h="86995">
                <a:moveTo>
                  <a:pt x="0" y="86724"/>
                </a:moveTo>
                <a:lnTo>
                  <a:pt x="15768" y="86724"/>
                </a:lnTo>
                <a:lnTo>
                  <a:pt x="15768" y="0"/>
                </a:lnTo>
                <a:lnTo>
                  <a:pt x="0" y="0"/>
                </a:lnTo>
                <a:lnTo>
                  <a:pt x="0" y="8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2" name="object 4742"/>
          <p:cNvSpPr/>
          <p:nvPr/>
        </p:nvSpPr>
        <p:spPr>
          <a:xfrm>
            <a:off x="9400164" y="3110943"/>
            <a:ext cx="142917" cy="285164"/>
          </a:xfrm>
          <a:custGeom>
            <a:avLst/>
            <a:gdLst/>
            <a:ahLst/>
            <a:cxnLst/>
            <a:rect l="l" t="t" r="r" b="b"/>
            <a:pathLst>
              <a:path w="271144" h="541020">
                <a:moveTo>
                  <a:pt x="270956" y="0"/>
                </a:moveTo>
                <a:lnTo>
                  <a:pt x="270005" y="0"/>
                </a:lnTo>
                <a:lnTo>
                  <a:pt x="0" y="270005"/>
                </a:lnTo>
                <a:lnTo>
                  <a:pt x="270956" y="540961"/>
                </a:lnTo>
                <a:lnTo>
                  <a:pt x="270956" y="455269"/>
                </a:lnTo>
                <a:lnTo>
                  <a:pt x="218779" y="446409"/>
                </a:lnTo>
                <a:lnTo>
                  <a:pt x="174432" y="426699"/>
                </a:lnTo>
                <a:lnTo>
                  <a:pt x="137969" y="398118"/>
                </a:lnTo>
                <a:lnTo>
                  <a:pt x="109389" y="358698"/>
                </a:lnTo>
                <a:lnTo>
                  <a:pt x="92636" y="319279"/>
                </a:lnTo>
                <a:lnTo>
                  <a:pt x="86723" y="270005"/>
                </a:lnTo>
                <a:lnTo>
                  <a:pt x="92636" y="222701"/>
                </a:lnTo>
                <a:lnTo>
                  <a:pt x="115302" y="173426"/>
                </a:lnTo>
                <a:lnTo>
                  <a:pt x="144867" y="136963"/>
                </a:lnTo>
                <a:lnTo>
                  <a:pt x="184287" y="108384"/>
                </a:lnTo>
                <a:lnTo>
                  <a:pt x="223707" y="91630"/>
                </a:lnTo>
                <a:lnTo>
                  <a:pt x="263127" y="86703"/>
                </a:lnTo>
                <a:lnTo>
                  <a:pt x="270956" y="86703"/>
                </a:lnTo>
                <a:lnTo>
                  <a:pt x="270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3" name="object 4743"/>
          <p:cNvSpPr/>
          <p:nvPr/>
        </p:nvSpPr>
        <p:spPr>
          <a:xfrm>
            <a:off x="9538826" y="3351444"/>
            <a:ext cx="8367" cy="45854"/>
          </a:xfrm>
          <a:custGeom>
            <a:avLst/>
            <a:gdLst/>
            <a:ahLst/>
            <a:cxnLst/>
            <a:rect l="l" t="t" r="r" b="b"/>
            <a:pathLst>
              <a:path w="15875" h="86995">
                <a:moveTo>
                  <a:pt x="0" y="86724"/>
                </a:moveTo>
                <a:lnTo>
                  <a:pt x="15768" y="86724"/>
                </a:lnTo>
                <a:lnTo>
                  <a:pt x="15768" y="0"/>
                </a:lnTo>
                <a:lnTo>
                  <a:pt x="0" y="0"/>
                </a:lnTo>
                <a:lnTo>
                  <a:pt x="0" y="8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4" name="object 4744"/>
          <p:cNvSpPr/>
          <p:nvPr/>
        </p:nvSpPr>
        <p:spPr>
          <a:xfrm>
            <a:off x="9530534" y="3350408"/>
            <a:ext cx="12719" cy="1339"/>
          </a:xfrm>
          <a:custGeom>
            <a:avLst/>
            <a:gdLst/>
            <a:ahLst/>
            <a:cxnLst/>
            <a:rect l="l" t="t" r="r" b="b"/>
            <a:pathLst>
              <a:path w="24130" h="2539">
                <a:moveTo>
                  <a:pt x="-7883" y="982"/>
                </a:moveTo>
                <a:lnTo>
                  <a:pt x="31499" y="982"/>
                </a:lnTo>
              </a:path>
            </a:pathLst>
          </a:custGeom>
          <a:ln w="177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5" name="object 4745"/>
          <p:cNvSpPr/>
          <p:nvPr/>
        </p:nvSpPr>
        <p:spPr>
          <a:xfrm>
            <a:off x="9518052" y="3347801"/>
            <a:ext cx="12719" cy="2678"/>
          </a:xfrm>
          <a:custGeom>
            <a:avLst/>
            <a:gdLst/>
            <a:ahLst/>
            <a:cxnLst/>
            <a:rect l="l" t="t" r="r" b="b"/>
            <a:pathLst>
              <a:path w="24130" h="5079">
                <a:moveTo>
                  <a:pt x="23683" y="4929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6" name="object 4746"/>
          <p:cNvSpPr/>
          <p:nvPr/>
        </p:nvSpPr>
        <p:spPr>
          <a:xfrm>
            <a:off x="9506159" y="3344157"/>
            <a:ext cx="12049" cy="3682"/>
          </a:xfrm>
          <a:custGeom>
            <a:avLst/>
            <a:gdLst/>
            <a:ahLst/>
            <a:cxnLst/>
            <a:rect l="l" t="t" r="r" b="b"/>
            <a:pathLst>
              <a:path w="22859" h="6985">
                <a:moveTo>
                  <a:pt x="22634" y="6902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7" name="object 4747"/>
          <p:cNvSpPr/>
          <p:nvPr/>
        </p:nvSpPr>
        <p:spPr>
          <a:xfrm>
            <a:off x="9494717" y="3338440"/>
            <a:ext cx="11714" cy="6025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21691" y="10835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8" name="object 4748"/>
          <p:cNvSpPr/>
          <p:nvPr/>
        </p:nvSpPr>
        <p:spPr>
          <a:xfrm>
            <a:off x="9483836" y="3331170"/>
            <a:ext cx="11045" cy="7363"/>
          </a:xfrm>
          <a:custGeom>
            <a:avLst/>
            <a:gdLst/>
            <a:ahLst/>
            <a:cxnLst/>
            <a:rect l="l" t="t" r="r" b="b"/>
            <a:pathLst>
              <a:path w="20955" h="13970">
                <a:moveTo>
                  <a:pt x="20650" y="13797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49" name="object 4749"/>
          <p:cNvSpPr/>
          <p:nvPr/>
        </p:nvSpPr>
        <p:spPr>
          <a:xfrm>
            <a:off x="9474473" y="3322862"/>
            <a:ext cx="9372" cy="8367"/>
          </a:xfrm>
          <a:custGeom>
            <a:avLst/>
            <a:gdLst/>
            <a:ahLst/>
            <a:cxnLst/>
            <a:rect l="l" t="t" r="r" b="b"/>
            <a:pathLst>
              <a:path w="17780" h="15875">
                <a:moveTo>
                  <a:pt x="17692" y="15771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0" name="object 4750"/>
          <p:cNvSpPr/>
          <p:nvPr/>
        </p:nvSpPr>
        <p:spPr>
          <a:xfrm>
            <a:off x="9466180" y="3312981"/>
            <a:ext cx="8367" cy="10041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5754" y="1872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1" name="object 4751"/>
          <p:cNvSpPr/>
          <p:nvPr/>
        </p:nvSpPr>
        <p:spPr>
          <a:xfrm>
            <a:off x="9458817" y="3302620"/>
            <a:ext cx="7363" cy="10710"/>
          </a:xfrm>
          <a:custGeom>
            <a:avLst/>
            <a:gdLst/>
            <a:ahLst/>
            <a:cxnLst/>
            <a:rect l="l" t="t" r="r" b="b"/>
            <a:pathLst>
              <a:path w="13969" h="20320">
                <a:moveTo>
                  <a:pt x="13822" y="1970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2" name="object 4752"/>
          <p:cNvSpPr/>
          <p:nvPr/>
        </p:nvSpPr>
        <p:spPr>
          <a:xfrm>
            <a:off x="9453081" y="3291195"/>
            <a:ext cx="6025" cy="11714"/>
          </a:xfrm>
          <a:custGeom>
            <a:avLst/>
            <a:gdLst/>
            <a:ahLst/>
            <a:cxnLst/>
            <a:rect l="l" t="t" r="r" b="b"/>
            <a:pathLst>
              <a:path w="11430" h="22225">
                <a:moveTo>
                  <a:pt x="10887" y="2168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3" name="object 4753"/>
          <p:cNvSpPr/>
          <p:nvPr/>
        </p:nvSpPr>
        <p:spPr>
          <a:xfrm>
            <a:off x="9449006" y="3279230"/>
            <a:ext cx="4351" cy="12049"/>
          </a:xfrm>
          <a:custGeom>
            <a:avLst/>
            <a:gdLst/>
            <a:ahLst/>
            <a:cxnLst/>
            <a:rect l="l" t="t" r="r" b="b"/>
            <a:pathLst>
              <a:path w="8255" h="22860">
                <a:moveTo>
                  <a:pt x="7858" y="22667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4" name="object 4754"/>
          <p:cNvSpPr/>
          <p:nvPr/>
        </p:nvSpPr>
        <p:spPr>
          <a:xfrm>
            <a:off x="9446929" y="3266763"/>
            <a:ext cx="2343" cy="12719"/>
          </a:xfrm>
          <a:custGeom>
            <a:avLst/>
            <a:gdLst/>
            <a:ahLst/>
            <a:cxnLst/>
            <a:rect l="l" t="t" r="r" b="b"/>
            <a:pathLst>
              <a:path w="4444" h="24129">
                <a:moveTo>
                  <a:pt x="1963" y="-7883"/>
                </a:moveTo>
                <a:lnTo>
                  <a:pt x="1963" y="31537"/>
                </a:lnTo>
              </a:path>
            </a:pathLst>
          </a:custGeom>
          <a:ln w="196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5" name="object 4755"/>
          <p:cNvSpPr/>
          <p:nvPr/>
        </p:nvSpPr>
        <p:spPr>
          <a:xfrm>
            <a:off x="9445820" y="3253792"/>
            <a:ext cx="1339" cy="13053"/>
          </a:xfrm>
          <a:custGeom>
            <a:avLst/>
            <a:gdLst/>
            <a:ahLst/>
            <a:cxnLst/>
            <a:rect l="l" t="t" r="r" b="b"/>
            <a:pathLst>
              <a:path w="2540" h="24764">
                <a:moveTo>
                  <a:pt x="1006" y="-7883"/>
                </a:moveTo>
                <a:lnTo>
                  <a:pt x="1006" y="32518"/>
                </a:lnTo>
              </a:path>
            </a:pathLst>
          </a:custGeom>
          <a:ln w="17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6" name="object 4756"/>
          <p:cNvSpPr/>
          <p:nvPr/>
        </p:nvSpPr>
        <p:spPr>
          <a:xfrm>
            <a:off x="9445820" y="3241328"/>
            <a:ext cx="1339" cy="12719"/>
          </a:xfrm>
          <a:custGeom>
            <a:avLst/>
            <a:gdLst/>
            <a:ahLst/>
            <a:cxnLst/>
            <a:rect l="l" t="t" r="r" b="b"/>
            <a:pathLst>
              <a:path w="2540" h="24129">
                <a:moveTo>
                  <a:pt x="1006" y="-7883"/>
                </a:moveTo>
                <a:lnTo>
                  <a:pt x="1006" y="31531"/>
                </a:lnTo>
              </a:path>
            </a:pathLst>
          </a:custGeom>
          <a:ln w="177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7" name="object 4757"/>
          <p:cNvSpPr/>
          <p:nvPr/>
        </p:nvSpPr>
        <p:spPr>
          <a:xfrm>
            <a:off x="9446929" y="3228840"/>
            <a:ext cx="2343" cy="12719"/>
          </a:xfrm>
          <a:custGeom>
            <a:avLst/>
            <a:gdLst/>
            <a:ahLst/>
            <a:cxnLst/>
            <a:rect l="l" t="t" r="r" b="b"/>
            <a:pathLst>
              <a:path w="4444" h="24129">
                <a:moveTo>
                  <a:pt x="1963" y="-7883"/>
                </a:moveTo>
                <a:lnTo>
                  <a:pt x="1963" y="31537"/>
                </a:lnTo>
              </a:path>
            </a:pathLst>
          </a:custGeom>
          <a:ln w="196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8" name="object 4758"/>
          <p:cNvSpPr/>
          <p:nvPr/>
        </p:nvSpPr>
        <p:spPr>
          <a:xfrm>
            <a:off x="9449006" y="3216900"/>
            <a:ext cx="4351" cy="12049"/>
          </a:xfrm>
          <a:custGeom>
            <a:avLst/>
            <a:gdLst/>
            <a:ahLst/>
            <a:cxnLst/>
            <a:rect l="l" t="t" r="r" b="b"/>
            <a:pathLst>
              <a:path w="8255" h="22860">
                <a:moveTo>
                  <a:pt x="0" y="22667"/>
                </a:moveTo>
                <a:lnTo>
                  <a:pt x="7858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59" name="object 4759"/>
          <p:cNvSpPr/>
          <p:nvPr/>
        </p:nvSpPr>
        <p:spPr>
          <a:xfrm>
            <a:off x="9453081" y="3205487"/>
            <a:ext cx="6025" cy="11714"/>
          </a:xfrm>
          <a:custGeom>
            <a:avLst/>
            <a:gdLst/>
            <a:ahLst/>
            <a:cxnLst/>
            <a:rect l="l" t="t" r="r" b="b"/>
            <a:pathLst>
              <a:path w="11430" h="22225">
                <a:moveTo>
                  <a:pt x="0" y="21684"/>
                </a:moveTo>
                <a:lnTo>
                  <a:pt x="10887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0" name="object 4760"/>
          <p:cNvSpPr/>
          <p:nvPr/>
        </p:nvSpPr>
        <p:spPr>
          <a:xfrm>
            <a:off x="9458817" y="3194573"/>
            <a:ext cx="7363" cy="11045"/>
          </a:xfrm>
          <a:custGeom>
            <a:avLst/>
            <a:gdLst/>
            <a:ahLst/>
            <a:cxnLst/>
            <a:rect l="l" t="t" r="r" b="b"/>
            <a:pathLst>
              <a:path w="13969" h="20954">
                <a:moveTo>
                  <a:pt x="0" y="20703"/>
                </a:moveTo>
                <a:lnTo>
                  <a:pt x="13822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1" name="object 4761"/>
          <p:cNvSpPr/>
          <p:nvPr/>
        </p:nvSpPr>
        <p:spPr>
          <a:xfrm>
            <a:off x="9466180" y="3185198"/>
            <a:ext cx="8367" cy="9372"/>
          </a:xfrm>
          <a:custGeom>
            <a:avLst/>
            <a:gdLst/>
            <a:ahLst/>
            <a:cxnLst/>
            <a:rect l="l" t="t" r="r" b="b"/>
            <a:pathLst>
              <a:path w="15875" h="17779">
                <a:moveTo>
                  <a:pt x="0" y="17734"/>
                </a:moveTo>
                <a:lnTo>
                  <a:pt x="15754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2" name="object 4762"/>
          <p:cNvSpPr/>
          <p:nvPr/>
        </p:nvSpPr>
        <p:spPr>
          <a:xfrm>
            <a:off x="9474473" y="3176898"/>
            <a:ext cx="9372" cy="8367"/>
          </a:xfrm>
          <a:custGeom>
            <a:avLst/>
            <a:gdLst/>
            <a:ahLst/>
            <a:cxnLst/>
            <a:rect l="l" t="t" r="r" b="b"/>
            <a:pathLst>
              <a:path w="17780" h="15875">
                <a:moveTo>
                  <a:pt x="0" y="15771"/>
                </a:moveTo>
                <a:lnTo>
                  <a:pt x="17692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3" name="object 4763"/>
          <p:cNvSpPr/>
          <p:nvPr/>
        </p:nvSpPr>
        <p:spPr>
          <a:xfrm>
            <a:off x="9483836" y="3169619"/>
            <a:ext cx="11045" cy="7363"/>
          </a:xfrm>
          <a:custGeom>
            <a:avLst/>
            <a:gdLst/>
            <a:ahLst/>
            <a:cxnLst/>
            <a:rect l="l" t="t" r="r" b="b"/>
            <a:pathLst>
              <a:path w="20955" h="13970">
                <a:moveTo>
                  <a:pt x="0" y="13797"/>
                </a:moveTo>
                <a:lnTo>
                  <a:pt x="2065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4" name="object 4764"/>
          <p:cNvSpPr/>
          <p:nvPr/>
        </p:nvSpPr>
        <p:spPr>
          <a:xfrm>
            <a:off x="9494717" y="3163908"/>
            <a:ext cx="11714" cy="6025"/>
          </a:xfrm>
          <a:custGeom>
            <a:avLst/>
            <a:gdLst/>
            <a:ahLst/>
            <a:cxnLst/>
            <a:rect l="l" t="t" r="r" b="b"/>
            <a:pathLst>
              <a:path w="22225" h="11429">
                <a:moveTo>
                  <a:pt x="0" y="10835"/>
                </a:moveTo>
                <a:lnTo>
                  <a:pt x="21691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5" name="object 4765"/>
          <p:cNvSpPr/>
          <p:nvPr/>
        </p:nvSpPr>
        <p:spPr>
          <a:xfrm>
            <a:off x="9506159" y="3159755"/>
            <a:ext cx="12049" cy="4351"/>
          </a:xfrm>
          <a:custGeom>
            <a:avLst/>
            <a:gdLst/>
            <a:ahLst/>
            <a:cxnLst/>
            <a:rect l="l" t="t" r="r" b="b"/>
            <a:pathLst>
              <a:path w="22859" h="8254">
                <a:moveTo>
                  <a:pt x="0" y="7886"/>
                </a:moveTo>
                <a:lnTo>
                  <a:pt x="22634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6" name="object 4766"/>
          <p:cNvSpPr/>
          <p:nvPr/>
        </p:nvSpPr>
        <p:spPr>
          <a:xfrm>
            <a:off x="9518052" y="3157688"/>
            <a:ext cx="12719" cy="2343"/>
          </a:xfrm>
          <a:custGeom>
            <a:avLst/>
            <a:gdLst/>
            <a:ahLst/>
            <a:cxnLst/>
            <a:rect l="l" t="t" r="r" b="b"/>
            <a:pathLst>
              <a:path w="24130" h="4445">
                <a:moveTo>
                  <a:pt x="-7883" y="1966"/>
                </a:moveTo>
                <a:lnTo>
                  <a:pt x="31567" y="1966"/>
                </a:lnTo>
              </a:path>
            </a:pathLst>
          </a:custGeom>
          <a:ln w="197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7" name="object 4767"/>
          <p:cNvSpPr/>
          <p:nvPr/>
        </p:nvSpPr>
        <p:spPr>
          <a:xfrm>
            <a:off x="9530534" y="3156654"/>
            <a:ext cx="12719" cy="1339"/>
          </a:xfrm>
          <a:custGeom>
            <a:avLst/>
            <a:gdLst/>
            <a:ahLst/>
            <a:cxnLst/>
            <a:rect l="l" t="t" r="r" b="b"/>
            <a:pathLst>
              <a:path w="24130" h="2539">
                <a:moveTo>
                  <a:pt x="-7883" y="987"/>
                </a:moveTo>
                <a:lnTo>
                  <a:pt x="31499" y="987"/>
                </a:lnTo>
              </a:path>
            </a:pathLst>
          </a:custGeom>
          <a:ln w="1774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8" name="object 4768"/>
          <p:cNvSpPr/>
          <p:nvPr/>
        </p:nvSpPr>
        <p:spPr>
          <a:xfrm>
            <a:off x="9538826" y="3110943"/>
            <a:ext cx="8367" cy="45854"/>
          </a:xfrm>
          <a:custGeom>
            <a:avLst/>
            <a:gdLst/>
            <a:ahLst/>
            <a:cxnLst/>
            <a:rect l="l" t="t" r="r" b="b"/>
            <a:pathLst>
              <a:path w="15875" h="86995">
                <a:moveTo>
                  <a:pt x="0" y="86724"/>
                </a:moveTo>
                <a:lnTo>
                  <a:pt x="15768" y="86724"/>
                </a:lnTo>
                <a:lnTo>
                  <a:pt x="15768" y="0"/>
                </a:lnTo>
                <a:lnTo>
                  <a:pt x="0" y="0"/>
                </a:lnTo>
                <a:lnTo>
                  <a:pt x="0" y="867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69" name="object 4769"/>
          <p:cNvSpPr/>
          <p:nvPr/>
        </p:nvSpPr>
        <p:spPr>
          <a:xfrm>
            <a:off x="9400160" y="3110943"/>
            <a:ext cx="142917" cy="142917"/>
          </a:xfrm>
          <a:custGeom>
            <a:avLst/>
            <a:gdLst/>
            <a:ahLst/>
            <a:cxnLst/>
            <a:rect l="l" t="t" r="r" b="b"/>
            <a:pathLst>
              <a:path w="271144" h="271145">
                <a:moveTo>
                  <a:pt x="270964" y="0"/>
                </a:moveTo>
                <a:lnTo>
                  <a:pt x="0" y="271015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0" name="object 4770"/>
          <p:cNvSpPr/>
          <p:nvPr/>
        </p:nvSpPr>
        <p:spPr>
          <a:xfrm>
            <a:off x="9400160" y="3253792"/>
            <a:ext cx="142917" cy="143586"/>
          </a:xfrm>
          <a:custGeom>
            <a:avLst/>
            <a:gdLst/>
            <a:ahLst/>
            <a:cxnLst/>
            <a:rect l="l" t="t" r="r" b="b"/>
            <a:pathLst>
              <a:path w="271144" h="272414">
                <a:moveTo>
                  <a:pt x="0" y="0"/>
                </a:moveTo>
                <a:lnTo>
                  <a:pt x="270964" y="271992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1" name="object 4771"/>
          <p:cNvSpPr/>
          <p:nvPr/>
        </p:nvSpPr>
        <p:spPr>
          <a:xfrm>
            <a:off x="6136516" y="415033"/>
            <a:ext cx="194795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56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2" name="object 4772"/>
          <p:cNvSpPr/>
          <p:nvPr/>
        </p:nvSpPr>
        <p:spPr>
          <a:xfrm>
            <a:off x="6137036" y="317378"/>
            <a:ext cx="194795" cy="194795"/>
          </a:xfrm>
          <a:custGeom>
            <a:avLst/>
            <a:gdLst/>
            <a:ahLst/>
            <a:cxnLst/>
            <a:rect l="l" t="t" r="r" b="b"/>
            <a:pathLst>
              <a:path w="369570" h="369569">
                <a:moveTo>
                  <a:pt x="369560" y="184287"/>
                </a:moveTo>
                <a:lnTo>
                  <a:pt x="362954" y="233598"/>
                </a:lnTo>
                <a:lnTo>
                  <a:pt x="344302" y="277873"/>
                </a:lnTo>
                <a:lnTo>
                  <a:pt x="315358" y="315358"/>
                </a:lnTo>
                <a:lnTo>
                  <a:pt x="277873" y="344302"/>
                </a:lnTo>
                <a:lnTo>
                  <a:pt x="233598" y="362954"/>
                </a:lnTo>
                <a:lnTo>
                  <a:pt x="184287" y="369560"/>
                </a:lnTo>
                <a:lnTo>
                  <a:pt x="135049" y="362954"/>
                </a:lnTo>
                <a:lnTo>
                  <a:pt x="90957" y="344302"/>
                </a:lnTo>
                <a:lnTo>
                  <a:pt x="53709" y="315358"/>
                </a:lnTo>
                <a:lnTo>
                  <a:pt x="25002" y="277873"/>
                </a:lnTo>
                <a:lnTo>
                  <a:pt x="6533" y="233598"/>
                </a:lnTo>
                <a:lnTo>
                  <a:pt x="0" y="184287"/>
                </a:lnTo>
                <a:lnTo>
                  <a:pt x="6533" y="135049"/>
                </a:lnTo>
                <a:lnTo>
                  <a:pt x="25002" y="90957"/>
                </a:lnTo>
                <a:lnTo>
                  <a:pt x="53709" y="53709"/>
                </a:lnTo>
                <a:lnTo>
                  <a:pt x="90957" y="25002"/>
                </a:lnTo>
                <a:lnTo>
                  <a:pt x="135049" y="6533"/>
                </a:lnTo>
                <a:lnTo>
                  <a:pt x="184287" y="0"/>
                </a:lnTo>
                <a:lnTo>
                  <a:pt x="233598" y="6533"/>
                </a:lnTo>
                <a:lnTo>
                  <a:pt x="277873" y="25002"/>
                </a:lnTo>
                <a:lnTo>
                  <a:pt x="315358" y="53709"/>
                </a:lnTo>
                <a:lnTo>
                  <a:pt x="344302" y="90957"/>
                </a:lnTo>
                <a:lnTo>
                  <a:pt x="362954" y="135049"/>
                </a:lnTo>
                <a:lnTo>
                  <a:pt x="369560" y="184287"/>
                </a:lnTo>
                <a:close/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3" name="object 4773"/>
          <p:cNvSpPr txBox="1"/>
          <p:nvPr/>
        </p:nvSpPr>
        <p:spPr>
          <a:xfrm>
            <a:off x="6153714" y="343725"/>
            <a:ext cx="159987" cy="131546"/>
          </a:xfrm>
          <a:prstGeom prst="rect">
            <a:avLst/>
          </a:prstGeom>
        </p:spPr>
        <p:txBody>
          <a:bodyPr vert="horz" wrap="square" lIns="0" tIns="13053" rIns="0" bIns="0" rtlCol="0">
            <a:spAutoFit/>
          </a:bodyPr>
          <a:lstStyle/>
          <a:p>
            <a:pPr marL="2008" algn="ctr">
              <a:spcBef>
                <a:spcPts val="103"/>
              </a:spcBef>
            </a:pPr>
            <a:r>
              <a:rPr sz="343" spc="-3" dirty="0">
                <a:latin typeface="Arial"/>
                <a:cs typeface="Arial"/>
              </a:rPr>
              <a:t>4</a:t>
            </a:r>
            <a:endParaRPr sz="343" dirty="0">
              <a:latin typeface="Arial"/>
              <a:cs typeface="Arial"/>
            </a:endParaRPr>
          </a:p>
          <a:p>
            <a:pPr algn="ctr">
              <a:spcBef>
                <a:spcPts val="53"/>
              </a:spcBef>
            </a:pPr>
            <a:r>
              <a:rPr sz="343" spc="-8" dirty="0">
                <a:latin typeface="Arial"/>
                <a:cs typeface="Arial"/>
              </a:rPr>
              <a:t>0</a:t>
            </a:r>
            <a:r>
              <a:rPr sz="343" spc="-5" dirty="0">
                <a:latin typeface="Arial"/>
                <a:cs typeface="Arial"/>
              </a:rPr>
              <a:t>0</a:t>
            </a:r>
            <a:r>
              <a:rPr sz="343" spc="-8" dirty="0">
                <a:latin typeface="Arial"/>
                <a:cs typeface="Arial"/>
              </a:rPr>
              <a:t>A</a:t>
            </a:r>
            <a:r>
              <a:rPr sz="343" spc="-5" dirty="0">
                <a:latin typeface="Arial"/>
                <a:cs typeface="Arial"/>
              </a:rPr>
              <a:t>2</a:t>
            </a:r>
            <a:r>
              <a:rPr sz="343" spc="-8" dirty="0">
                <a:latin typeface="Arial"/>
                <a:cs typeface="Arial"/>
              </a:rPr>
              <a:t>0</a:t>
            </a:r>
            <a:r>
              <a:rPr sz="343" spc="-3" dirty="0">
                <a:latin typeface="Arial"/>
                <a:cs typeface="Arial"/>
              </a:rPr>
              <a:t>1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774" name="object 4774"/>
          <p:cNvSpPr/>
          <p:nvPr/>
        </p:nvSpPr>
        <p:spPr>
          <a:xfrm>
            <a:off x="6137036" y="412956"/>
            <a:ext cx="194795" cy="99406"/>
          </a:xfrm>
          <a:custGeom>
            <a:avLst/>
            <a:gdLst/>
            <a:ahLst/>
            <a:cxnLst/>
            <a:rect l="l" t="t" r="r" b="b"/>
            <a:pathLst>
              <a:path w="369570" h="188594">
                <a:moveTo>
                  <a:pt x="369560" y="2956"/>
                </a:moveTo>
                <a:lnTo>
                  <a:pt x="369560" y="0"/>
                </a:lnTo>
                <a:lnTo>
                  <a:pt x="369560" y="2956"/>
                </a:lnTo>
                <a:lnTo>
                  <a:pt x="362954" y="52267"/>
                </a:lnTo>
                <a:lnTo>
                  <a:pt x="344302" y="96542"/>
                </a:lnTo>
                <a:lnTo>
                  <a:pt x="315358" y="134027"/>
                </a:lnTo>
                <a:lnTo>
                  <a:pt x="277873" y="162971"/>
                </a:lnTo>
                <a:lnTo>
                  <a:pt x="233598" y="181623"/>
                </a:lnTo>
                <a:lnTo>
                  <a:pt x="184287" y="188229"/>
                </a:lnTo>
                <a:lnTo>
                  <a:pt x="135049" y="181623"/>
                </a:lnTo>
                <a:lnTo>
                  <a:pt x="90957" y="162971"/>
                </a:lnTo>
                <a:lnTo>
                  <a:pt x="53709" y="134027"/>
                </a:lnTo>
                <a:lnTo>
                  <a:pt x="25002" y="96542"/>
                </a:lnTo>
                <a:lnTo>
                  <a:pt x="6533" y="52267"/>
                </a:lnTo>
                <a:lnTo>
                  <a:pt x="0" y="2956"/>
                </a:lnTo>
                <a:lnTo>
                  <a:pt x="0" y="0"/>
                </a:lnTo>
                <a:lnTo>
                  <a:pt x="0" y="295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5" name="object 4775"/>
          <p:cNvSpPr/>
          <p:nvPr/>
        </p:nvSpPr>
        <p:spPr>
          <a:xfrm>
            <a:off x="6090806" y="415033"/>
            <a:ext cx="45854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0" y="0"/>
                </a:moveTo>
                <a:lnTo>
                  <a:pt x="86723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6" name="object 4776"/>
          <p:cNvSpPr/>
          <p:nvPr/>
        </p:nvSpPr>
        <p:spPr>
          <a:xfrm>
            <a:off x="6090806" y="415033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271996" y="271996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7" name="object 4777"/>
          <p:cNvSpPr/>
          <p:nvPr/>
        </p:nvSpPr>
        <p:spPr>
          <a:xfrm>
            <a:off x="6234172" y="415033"/>
            <a:ext cx="142917" cy="143586"/>
          </a:xfrm>
          <a:custGeom>
            <a:avLst/>
            <a:gdLst/>
            <a:ahLst/>
            <a:cxnLst/>
            <a:rect l="l" t="t" r="r" b="b"/>
            <a:pathLst>
              <a:path w="271145" h="272415">
                <a:moveTo>
                  <a:pt x="0" y="271996"/>
                </a:moveTo>
                <a:lnTo>
                  <a:pt x="271011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8" name="object 4778"/>
          <p:cNvSpPr/>
          <p:nvPr/>
        </p:nvSpPr>
        <p:spPr>
          <a:xfrm>
            <a:off x="6331307" y="415033"/>
            <a:ext cx="45854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86723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79" name="object 4779"/>
          <p:cNvSpPr/>
          <p:nvPr/>
        </p:nvSpPr>
        <p:spPr>
          <a:xfrm>
            <a:off x="6091325" y="415033"/>
            <a:ext cx="285834" cy="142582"/>
          </a:xfrm>
          <a:custGeom>
            <a:avLst/>
            <a:gdLst/>
            <a:ahLst/>
            <a:cxnLst/>
            <a:rect l="l" t="t" r="r" b="b"/>
            <a:pathLst>
              <a:path w="542290" h="270509">
                <a:moveTo>
                  <a:pt x="86723" y="0"/>
                </a:moveTo>
                <a:lnTo>
                  <a:pt x="0" y="0"/>
                </a:lnTo>
                <a:lnTo>
                  <a:pt x="271996" y="270025"/>
                </a:lnTo>
                <a:lnTo>
                  <a:pt x="358720" y="183302"/>
                </a:lnTo>
                <a:lnTo>
                  <a:pt x="263127" y="183302"/>
                </a:lnTo>
                <a:lnTo>
                  <a:pt x="215823" y="174432"/>
                </a:lnTo>
                <a:lnTo>
                  <a:pt x="174432" y="155708"/>
                </a:lnTo>
                <a:lnTo>
                  <a:pt x="136983" y="127128"/>
                </a:lnTo>
                <a:lnTo>
                  <a:pt x="108404" y="87709"/>
                </a:lnTo>
                <a:lnTo>
                  <a:pt x="91650" y="41390"/>
                </a:lnTo>
                <a:lnTo>
                  <a:pt x="86723" y="0"/>
                </a:lnTo>
                <a:close/>
              </a:path>
              <a:path w="542290" h="270509">
                <a:moveTo>
                  <a:pt x="542022" y="0"/>
                </a:moveTo>
                <a:lnTo>
                  <a:pt x="455298" y="0"/>
                </a:lnTo>
                <a:lnTo>
                  <a:pt x="449385" y="47303"/>
                </a:lnTo>
                <a:lnTo>
                  <a:pt x="426719" y="97564"/>
                </a:lnTo>
                <a:lnTo>
                  <a:pt x="397154" y="133041"/>
                </a:lnTo>
                <a:lnTo>
                  <a:pt x="358720" y="160635"/>
                </a:lnTo>
                <a:lnTo>
                  <a:pt x="318314" y="177389"/>
                </a:lnTo>
                <a:lnTo>
                  <a:pt x="278895" y="182316"/>
                </a:lnTo>
                <a:lnTo>
                  <a:pt x="263127" y="183302"/>
                </a:lnTo>
                <a:lnTo>
                  <a:pt x="358720" y="183302"/>
                </a:lnTo>
                <a:lnTo>
                  <a:pt x="5420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0" name="object 4780"/>
          <p:cNvSpPr/>
          <p:nvPr/>
        </p:nvSpPr>
        <p:spPr>
          <a:xfrm>
            <a:off x="6331307" y="415033"/>
            <a:ext cx="45854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86723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1" name="object 4781"/>
          <p:cNvSpPr/>
          <p:nvPr/>
        </p:nvSpPr>
        <p:spPr>
          <a:xfrm>
            <a:off x="6330268" y="415034"/>
            <a:ext cx="1339" cy="13053"/>
          </a:xfrm>
          <a:custGeom>
            <a:avLst/>
            <a:gdLst/>
            <a:ahLst/>
            <a:cxnLst/>
            <a:rect l="l" t="t" r="r" b="b"/>
            <a:pathLst>
              <a:path w="2540" h="24765">
                <a:moveTo>
                  <a:pt x="985" y="-7883"/>
                </a:moveTo>
                <a:lnTo>
                  <a:pt x="985" y="32521"/>
                </a:lnTo>
              </a:path>
            </a:pathLst>
          </a:custGeom>
          <a:ln w="17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2" name="object 4782"/>
          <p:cNvSpPr/>
          <p:nvPr/>
        </p:nvSpPr>
        <p:spPr>
          <a:xfrm>
            <a:off x="6328190" y="428019"/>
            <a:ext cx="2343" cy="12719"/>
          </a:xfrm>
          <a:custGeom>
            <a:avLst/>
            <a:gdLst/>
            <a:ahLst/>
            <a:cxnLst/>
            <a:rect l="l" t="t" r="r" b="b"/>
            <a:pathLst>
              <a:path w="4445" h="24130">
                <a:moveTo>
                  <a:pt x="3941" y="0"/>
                </a:moveTo>
                <a:lnTo>
                  <a:pt x="0" y="23651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3" name="object 4783"/>
          <p:cNvSpPr/>
          <p:nvPr/>
        </p:nvSpPr>
        <p:spPr>
          <a:xfrm>
            <a:off x="6324035" y="440486"/>
            <a:ext cx="4351" cy="12049"/>
          </a:xfrm>
          <a:custGeom>
            <a:avLst/>
            <a:gdLst/>
            <a:ahLst/>
            <a:cxnLst/>
            <a:rect l="l" t="t" r="r" b="b"/>
            <a:pathLst>
              <a:path w="8254" h="22859">
                <a:moveTo>
                  <a:pt x="7883" y="0"/>
                </a:moveTo>
                <a:lnTo>
                  <a:pt x="0" y="2266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4" name="object 4784"/>
          <p:cNvSpPr/>
          <p:nvPr/>
        </p:nvSpPr>
        <p:spPr>
          <a:xfrm>
            <a:off x="6318321" y="452433"/>
            <a:ext cx="6025" cy="11714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0840" y="0"/>
                </a:moveTo>
                <a:lnTo>
                  <a:pt x="0" y="2168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5" name="object 4785"/>
          <p:cNvSpPr/>
          <p:nvPr/>
        </p:nvSpPr>
        <p:spPr>
          <a:xfrm>
            <a:off x="6311049" y="463860"/>
            <a:ext cx="7363" cy="10710"/>
          </a:xfrm>
          <a:custGeom>
            <a:avLst/>
            <a:gdLst/>
            <a:ahLst/>
            <a:cxnLst/>
            <a:rect l="l" t="t" r="r" b="b"/>
            <a:pathLst>
              <a:path w="13970" h="20319">
                <a:moveTo>
                  <a:pt x="13796" y="0"/>
                </a:moveTo>
                <a:lnTo>
                  <a:pt x="0" y="19709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6" name="object 4786"/>
          <p:cNvSpPr/>
          <p:nvPr/>
        </p:nvSpPr>
        <p:spPr>
          <a:xfrm>
            <a:off x="6302738" y="474249"/>
            <a:ext cx="8367" cy="10041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5767" y="0"/>
                </a:moveTo>
                <a:lnTo>
                  <a:pt x="0" y="18724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7" name="object 4787"/>
          <p:cNvSpPr/>
          <p:nvPr/>
        </p:nvSpPr>
        <p:spPr>
          <a:xfrm>
            <a:off x="6293387" y="484119"/>
            <a:ext cx="9372" cy="8367"/>
          </a:xfrm>
          <a:custGeom>
            <a:avLst/>
            <a:gdLst/>
            <a:ahLst/>
            <a:cxnLst/>
            <a:rect l="l" t="t" r="r" b="b"/>
            <a:pathLst>
              <a:path w="17779" h="15875">
                <a:moveTo>
                  <a:pt x="17738" y="0"/>
                </a:moveTo>
                <a:lnTo>
                  <a:pt x="0" y="1576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8" name="object 4788"/>
          <p:cNvSpPr/>
          <p:nvPr/>
        </p:nvSpPr>
        <p:spPr>
          <a:xfrm>
            <a:off x="6282480" y="492430"/>
            <a:ext cx="11045" cy="7029"/>
          </a:xfrm>
          <a:custGeom>
            <a:avLst/>
            <a:gdLst/>
            <a:ahLst/>
            <a:cxnLst/>
            <a:rect l="l" t="t" r="r" b="b"/>
            <a:pathLst>
              <a:path w="20954" h="13334">
                <a:moveTo>
                  <a:pt x="20695" y="0"/>
                </a:moveTo>
                <a:lnTo>
                  <a:pt x="0" y="12811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89" name="object 4789"/>
          <p:cNvSpPr/>
          <p:nvPr/>
        </p:nvSpPr>
        <p:spPr>
          <a:xfrm>
            <a:off x="6271052" y="499182"/>
            <a:ext cx="11714" cy="6025"/>
          </a:xfrm>
          <a:custGeom>
            <a:avLst/>
            <a:gdLst/>
            <a:ahLst/>
            <a:cxnLst/>
            <a:rect l="l" t="t" r="r" b="b"/>
            <a:pathLst>
              <a:path w="22225" h="11430">
                <a:moveTo>
                  <a:pt x="21680" y="0"/>
                </a:moveTo>
                <a:lnTo>
                  <a:pt x="0" y="1084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0" name="object 4790"/>
          <p:cNvSpPr/>
          <p:nvPr/>
        </p:nvSpPr>
        <p:spPr>
          <a:xfrm>
            <a:off x="6259105" y="504896"/>
            <a:ext cx="12049" cy="4351"/>
          </a:xfrm>
          <a:custGeom>
            <a:avLst/>
            <a:gdLst/>
            <a:ahLst/>
            <a:cxnLst/>
            <a:rect l="l" t="t" r="r" b="b"/>
            <a:pathLst>
              <a:path w="22859" h="8255">
                <a:moveTo>
                  <a:pt x="22666" y="0"/>
                </a:moveTo>
                <a:lnTo>
                  <a:pt x="0" y="7883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1" name="object 4791"/>
          <p:cNvSpPr/>
          <p:nvPr/>
        </p:nvSpPr>
        <p:spPr>
          <a:xfrm>
            <a:off x="6246638" y="509051"/>
            <a:ext cx="12719" cy="2678"/>
          </a:xfrm>
          <a:custGeom>
            <a:avLst/>
            <a:gdLst/>
            <a:ahLst/>
            <a:cxnLst/>
            <a:rect l="l" t="t" r="r" b="b"/>
            <a:pathLst>
              <a:path w="24129" h="5080">
                <a:moveTo>
                  <a:pt x="23651" y="0"/>
                </a:moveTo>
                <a:lnTo>
                  <a:pt x="0" y="4927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2" name="object 4792"/>
          <p:cNvSpPr/>
          <p:nvPr/>
        </p:nvSpPr>
        <p:spPr>
          <a:xfrm>
            <a:off x="6234171" y="511649"/>
            <a:ext cx="12719" cy="669"/>
          </a:xfrm>
          <a:custGeom>
            <a:avLst/>
            <a:gdLst/>
            <a:ahLst/>
            <a:cxnLst/>
            <a:rect l="l" t="t" r="r" b="b"/>
            <a:pathLst>
              <a:path w="24129" h="1269">
                <a:moveTo>
                  <a:pt x="-7883" y="492"/>
                </a:moveTo>
                <a:lnTo>
                  <a:pt x="31535" y="492"/>
                </a:lnTo>
              </a:path>
            </a:pathLst>
          </a:custGeom>
          <a:ln w="16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3" name="object 4793"/>
          <p:cNvSpPr/>
          <p:nvPr/>
        </p:nvSpPr>
        <p:spPr>
          <a:xfrm>
            <a:off x="6221186" y="511649"/>
            <a:ext cx="13053" cy="669"/>
          </a:xfrm>
          <a:custGeom>
            <a:avLst/>
            <a:gdLst/>
            <a:ahLst/>
            <a:cxnLst/>
            <a:rect l="l" t="t" r="r" b="b"/>
            <a:pathLst>
              <a:path w="24765" h="1269">
                <a:moveTo>
                  <a:pt x="-7883" y="492"/>
                </a:moveTo>
                <a:lnTo>
                  <a:pt x="32521" y="492"/>
                </a:lnTo>
              </a:path>
            </a:pathLst>
          </a:custGeom>
          <a:ln w="16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4" name="object 4794"/>
          <p:cNvSpPr/>
          <p:nvPr/>
        </p:nvSpPr>
        <p:spPr>
          <a:xfrm>
            <a:off x="6208718" y="509051"/>
            <a:ext cx="12719" cy="2678"/>
          </a:xfrm>
          <a:custGeom>
            <a:avLst/>
            <a:gdLst/>
            <a:ahLst/>
            <a:cxnLst/>
            <a:rect l="l" t="t" r="r" b="b"/>
            <a:pathLst>
              <a:path w="24129" h="5080">
                <a:moveTo>
                  <a:pt x="23651" y="4927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5" name="object 4795"/>
          <p:cNvSpPr/>
          <p:nvPr/>
        </p:nvSpPr>
        <p:spPr>
          <a:xfrm>
            <a:off x="6196772" y="504896"/>
            <a:ext cx="12049" cy="4351"/>
          </a:xfrm>
          <a:custGeom>
            <a:avLst/>
            <a:gdLst/>
            <a:ahLst/>
            <a:cxnLst/>
            <a:rect l="l" t="t" r="r" b="b"/>
            <a:pathLst>
              <a:path w="22859" h="8255">
                <a:moveTo>
                  <a:pt x="22666" y="7883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6" name="object 4796"/>
          <p:cNvSpPr/>
          <p:nvPr/>
        </p:nvSpPr>
        <p:spPr>
          <a:xfrm>
            <a:off x="6185344" y="499182"/>
            <a:ext cx="11714" cy="6025"/>
          </a:xfrm>
          <a:custGeom>
            <a:avLst/>
            <a:gdLst/>
            <a:ahLst/>
            <a:cxnLst/>
            <a:rect l="l" t="t" r="r" b="b"/>
            <a:pathLst>
              <a:path w="22225" h="11430">
                <a:moveTo>
                  <a:pt x="21680" y="1084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7" name="object 4797"/>
          <p:cNvSpPr/>
          <p:nvPr/>
        </p:nvSpPr>
        <p:spPr>
          <a:xfrm>
            <a:off x="6174955" y="492430"/>
            <a:ext cx="10710" cy="7029"/>
          </a:xfrm>
          <a:custGeom>
            <a:avLst/>
            <a:gdLst/>
            <a:ahLst/>
            <a:cxnLst/>
            <a:rect l="l" t="t" r="r" b="b"/>
            <a:pathLst>
              <a:path w="20320" h="13334">
                <a:moveTo>
                  <a:pt x="19709" y="12811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8" name="object 4798"/>
          <p:cNvSpPr/>
          <p:nvPr/>
        </p:nvSpPr>
        <p:spPr>
          <a:xfrm>
            <a:off x="6165086" y="484119"/>
            <a:ext cx="10041" cy="8367"/>
          </a:xfrm>
          <a:custGeom>
            <a:avLst/>
            <a:gdLst/>
            <a:ahLst/>
            <a:cxnLst/>
            <a:rect l="l" t="t" r="r" b="b"/>
            <a:pathLst>
              <a:path w="19050" h="15875">
                <a:moveTo>
                  <a:pt x="18724" y="15767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799" name="object 4799"/>
          <p:cNvSpPr/>
          <p:nvPr/>
        </p:nvSpPr>
        <p:spPr>
          <a:xfrm>
            <a:off x="6156775" y="474249"/>
            <a:ext cx="8367" cy="10041"/>
          </a:xfrm>
          <a:custGeom>
            <a:avLst/>
            <a:gdLst/>
            <a:ahLst/>
            <a:cxnLst/>
            <a:rect l="l" t="t" r="r" b="b"/>
            <a:pathLst>
              <a:path w="15875" h="19050">
                <a:moveTo>
                  <a:pt x="15767" y="1872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0" name="object 4800"/>
          <p:cNvSpPr/>
          <p:nvPr/>
        </p:nvSpPr>
        <p:spPr>
          <a:xfrm>
            <a:off x="6149503" y="463860"/>
            <a:ext cx="7363" cy="10710"/>
          </a:xfrm>
          <a:custGeom>
            <a:avLst/>
            <a:gdLst/>
            <a:ahLst/>
            <a:cxnLst/>
            <a:rect l="l" t="t" r="r" b="b"/>
            <a:pathLst>
              <a:path w="13970" h="20319">
                <a:moveTo>
                  <a:pt x="13796" y="19709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1" name="object 4801"/>
          <p:cNvSpPr/>
          <p:nvPr/>
        </p:nvSpPr>
        <p:spPr>
          <a:xfrm>
            <a:off x="6143788" y="452433"/>
            <a:ext cx="6025" cy="11714"/>
          </a:xfrm>
          <a:custGeom>
            <a:avLst/>
            <a:gdLst/>
            <a:ahLst/>
            <a:cxnLst/>
            <a:rect l="l" t="t" r="r" b="b"/>
            <a:pathLst>
              <a:path w="11429" h="22225">
                <a:moveTo>
                  <a:pt x="10840" y="2168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2" name="object 4802"/>
          <p:cNvSpPr/>
          <p:nvPr/>
        </p:nvSpPr>
        <p:spPr>
          <a:xfrm>
            <a:off x="6140153" y="440486"/>
            <a:ext cx="3682" cy="12049"/>
          </a:xfrm>
          <a:custGeom>
            <a:avLst/>
            <a:gdLst/>
            <a:ahLst/>
            <a:cxnLst/>
            <a:rect l="l" t="t" r="r" b="b"/>
            <a:pathLst>
              <a:path w="6984" h="22859">
                <a:moveTo>
                  <a:pt x="6898" y="22666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3" name="object 4803"/>
          <p:cNvSpPr/>
          <p:nvPr/>
        </p:nvSpPr>
        <p:spPr>
          <a:xfrm>
            <a:off x="6137555" y="428019"/>
            <a:ext cx="2678" cy="12719"/>
          </a:xfrm>
          <a:custGeom>
            <a:avLst/>
            <a:gdLst/>
            <a:ahLst/>
            <a:cxnLst/>
            <a:rect l="l" t="t" r="r" b="b"/>
            <a:pathLst>
              <a:path w="5079" h="24130">
                <a:moveTo>
                  <a:pt x="4927" y="23651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4" name="object 4804"/>
          <p:cNvSpPr/>
          <p:nvPr/>
        </p:nvSpPr>
        <p:spPr>
          <a:xfrm>
            <a:off x="6136516" y="415034"/>
            <a:ext cx="1339" cy="13053"/>
          </a:xfrm>
          <a:custGeom>
            <a:avLst/>
            <a:gdLst/>
            <a:ahLst/>
            <a:cxnLst/>
            <a:rect l="l" t="t" r="r" b="b"/>
            <a:pathLst>
              <a:path w="2540" h="24765">
                <a:moveTo>
                  <a:pt x="985" y="-7883"/>
                </a:moveTo>
                <a:lnTo>
                  <a:pt x="985" y="32521"/>
                </a:lnTo>
              </a:path>
            </a:pathLst>
          </a:custGeom>
          <a:ln w="177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5" name="object 4805"/>
          <p:cNvSpPr/>
          <p:nvPr/>
        </p:nvSpPr>
        <p:spPr>
          <a:xfrm>
            <a:off x="6090806" y="415033"/>
            <a:ext cx="45854" cy="0"/>
          </a:xfrm>
          <a:custGeom>
            <a:avLst/>
            <a:gdLst/>
            <a:ahLst/>
            <a:cxnLst/>
            <a:rect l="l" t="t" r="r" b="b"/>
            <a:pathLst>
              <a:path w="86995">
                <a:moveTo>
                  <a:pt x="86723" y="0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6" name="object 4806"/>
          <p:cNvSpPr/>
          <p:nvPr/>
        </p:nvSpPr>
        <p:spPr>
          <a:xfrm>
            <a:off x="6090806" y="415033"/>
            <a:ext cx="143586" cy="143586"/>
          </a:xfrm>
          <a:custGeom>
            <a:avLst/>
            <a:gdLst/>
            <a:ahLst/>
            <a:cxnLst/>
            <a:rect l="l" t="t" r="r" b="b"/>
            <a:pathLst>
              <a:path w="272415" h="272415">
                <a:moveTo>
                  <a:pt x="0" y="0"/>
                </a:moveTo>
                <a:lnTo>
                  <a:pt x="271996" y="27199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7" name="object 4807"/>
          <p:cNvSpPr/>
          <p:nvPr/>
        </p:nvSpPr>
        <p:spPr>
          <a:xfrm>
            <a:off x="6234172" y="415033"/>
            <a:ext cx="142917" cy="143586"/>
          </a:xfrm>
          <a:custGeom>
            <a:avLst/>
            <a:gdLst/>
            <a:ahLst/>
            <a:cxnLst/>
            <a:rect l="l" t="t" r="r" b="b"/>
            <a:pathLst>
              <a:path w="271145" h="272415">
                <a:moveTo>
                  <a:pt x="0" y="271996"/>
                </a:moveTo>
                <a:lnTo>
                  <a:pt x="271011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8" name="object 4808"/>
          <p:cNvSpPr/>
          <p:nvPr/>
        </p:nvSpPr>
        <p:spPr>
          <a:xfrm>
            <a:off x="8337908" y="3910352"/>
            <a:ext cx="341059" cy="0"/>
          </a:xfrm>
          <a:custGeom>
            <a:avLst/>
            <a:gdLst/>
            <a:ahLst/>
            <a:cxnLst/>
            <a:rect l="l" t="t" r="r" b="b"/>
            <a:pathLst>
              <a:path w="647065">
                <a:moveTo>
                  <a:pt x="0" y="0"/>
                </a:moveTo>
                <a:lnTo>
                  <a:pt x="646484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09" name="object 4809"/>
          <p:cNvSpPr/>
          <p:nvPr/>
        </p:nvSpPr>
        <p:spPr>
          <a:xfrm>
            <a:off x="8649572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0" y="0"/>
                </a:moveTo>
                <a:lnTo>
                  <a:pt x="0" y="19709"/>
                </a:lnTo>
                <a:lnTo>
                  <a:pt x="55187" y="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0" name="object 4810"/>
          <p:cNvSpPr/>
          <p:nvPr/>
        </p:nvSpPr>
        <p:spPr>
          <a:xfrm>
            <a:off x="8649572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55187" y="9854"/>
                </a:moveTo>
                <a:lnTo>
                  <a:pt x="0" y="0"/>
                </a:lnTo>
                <a:lnTo>
                  <a:pt x="0" y="19709"/>
                </a:lnTo>
                <a:lnTo>
                  <a:pt x="55187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1" name="object 4811"/>
          <p:cNvSpPr/>
          <p:nvPr/>
        </p:nvSpPr>
        <p:spPr>
          <a:xfrm>
            <a:off x="8678661" y="3909313"/>
            <a:ext cx="0" cy="20417"/>
          </a:xfrm>
          <a:custGeom>
            <a:avLst/>
            <a:gdLst/>
            <a:ahLst/>
            <a:cxnLst/>
            <a:rect l="l" t="t" r="r" b="b"/>
            <a:pathLst>
              <a:path h="38734">
                <a:moveTo>
                  <a:pt x="0" y="0"/>
                </a:moveTo>
                <a:lnTo>
                  <a:pt x="0" y="3843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2" name="object 4812"/>
          <p:cNvSpPr/>
          <p:nvPr/>
        </p:nvSpPr>
        <p:spPr>
          <a:xfrm>
            <a:off x="7461611" y="3910352"/>
            <a:ext cx="876578" cy="0"/>
          </a:xfrm>
          <a:custGeom>
            <a:avLst/>
            <a:gdLst/>
            <a:ahLst/>
            <a:cxnLst/>
            <a:rect l="l" t="t" r="r" b="b"/>
            <a:pathLst>
              <a:path w="1663065">
                <a:moveTo>
                  <a:pt x="0" y="0"/>
                </a:moveTo>
                <a:lnTo>
                  <a:pt x="166253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3" name="object 4813"/>
          <p:cNvSpPr/>
          <p:nvPr/>
        </p:nvSpPr>
        <p:spPr>
          <a:xfrm>
            <a:off x="8337908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55187" y="0"/>
                </a:moveTo>
                <a:lnTo>
                  <a:pt x="0" y="9854"/>
                </a:lnTo>
                <a:lnTo>
                  <a:pt x="55187" y="19709"/>
                </a:lnTo>
                <a:lnTo>
                  <a:pt x="55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4" name="object 4814"/>
          <p:cNvSpPr/>
          <p:nvPr/>
        </p:nvSpPr>
        <p:spPr>
          <a:xfrm>
            <a:off x="8337908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0" y="9854"/>
                </a:moveTo>
                <a:lnTo>
                  <a:pt x="55187" y="19709"/>
                </a:lnTo>
                <a:lnTo>
                  <a:pt x="55187" y="0"/>
                </a:lnTo>
                <a:lnTo>
                  <a:pt x="0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5" name="object 4815"/>
          <p:cNvSpPr/>
          <p:nvPr/>
        </p:nvSpPr>
        <p:spPr>
          <a:xfrm>
            <a:off x="8308818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0" y="0"/>
                </a:moveTo>
                <a:lnTo>
                  <a:pt x="0" y="19709"/>
                </a:lnTo>
                <a:lnTo>
                  <a:pt x="55187" y="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6" name="object 4816"/>
          <p:cNvSpPr/>
          <p:nvPr/>
        </p:nvSpPr>
        <p:spPr>
          <a:xfrm>
            <a:off x="8308820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4" h="20320">
                <a:moveTo>
                  <a:pt x="55187" y="9854"/>
                </a:moveTo>
                <a:lnTo>
                  <a:pt x="0" y="0"/>
                </a:lnTo>
                <a:lnTo>
                  <a:pt x="0" y="19709"/>
                </a:lnTo>
                <a:lnTo>
                  <a:pt x="55187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7" name="object 4817"/>
          <p:cNvSpPr/>
          <p:nvPr/>
        </p:nvSpPr>
        <p:spPr>
          <a:xfrm>
            <a:off x="8337908" y="3910351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8" name="object 4818"/>
          <p:cNvSpPr/>
          <p:nvPr/>
        </p:nvSpPr>
        <p:spPr>
          <a:xfrm>
            <a:off x="8337908" y="3190406"/>
            <a:ext cx="0" cy="720274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1365896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19" name="object 4819"/>
          <p:cNvSpPr/>
          <p:nvPr/>
        </p:nvSpPr>
        <p:spPr>
          <a:xfrm>
            <a:off x="7266820" y="3910352"/>
            <a:ext cx="194795" cy="0"/>
          </a:xfrm>
          <a:custGeom>
            <a:avLst/>
            <a:gdLst/>
            <a:ahLst/>
            <a:cxnLst/>
            <a:rect l="l" t="t" r="r" b="b"/>
            <a:pathLst>
              <a:path w="369570">
                <a:moveTo>
                  <a:pt x="0" y="0"/>
                </a:moveTo>
                <a:lnTo>
                  <a:pt x="36956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0" name="object 4820"/>
          <p:cNvSpPr/>
          <p:nvPr/>
        </p:nvSpPr>
        <p:spPr>
          <a:xfrm>
            <a:off x="7461611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0"/>
                </a:moveTo>
                <a:lnTo>
                  <a:pt x="0" y="9854"/>
                </a:lnTo>
                <a:lnTo>
                  <a:pt x="55187" y="19709"/>
                </a:lnTo>
                <a:lnTo>
                  <a:pt x="55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1" name="object 4821"/>
          <p:cNvSpPr/>
          <p:nvPr/>
        </p:nvSpPr>
        <p:spPr>
          <a:xfrm>
            <a:off x="7461611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9854"/>
                </a:moveTo>
                <a:lnTo>
                  <a:pt x="55187" y="19709"/>
                </a:lnTo>
                <a:lnTo>
                  <a:pt x="55187" y="0"/>
                </a:lnTo>
                <a:lnTo>
                  <a:pt x="0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2" name="object 4822"/>
          <p:cNvSpPr/>
          <p:nvPr/>
        </p:nvSpPr>
        <p:spPr>
          <a:xfrm>
            <a:off x="7432522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0"/>
                </a:moveTo>
                <a:lnTo>
                  <a:pt x="0" y="19709"/>
                </a:lnTo>
                <a:lnTo>
                  <a:pt x="55187" y="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3" name="object 4823"/>
          <p:cNvSpPr/>
          <p:nvPr/>
        </p:nvSpPr>
        <p:spPr>
          <a:xfrm>
            <a:off x="7432522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9854"/>
                </a:moveTo>
                <a:lnTo>
                  <a:pt x="0" y="0"/>
                </a:lnTo>
                <a:lnTo>
                  <a:pt x="0" y="19709"/>
                </a:lnTo>
                <a:lnTo>
                  <a:pt x="55187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4" name="object 4824"/>
          <p:cNvSpPr/>
          <p:nvPr/>
        </p:nvSpPr>
        <p:spPr>
          <a:xfrm>
            <a:off x="7461611" y="3910351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5" name="object 4825"/>
          <p:cNvSpPr/>
          <p:nvPr/>
        </p:nvSpPr>
        <p:spPr>
          <a:xfrm>
            <a:off x="7461611" y="3190406"/>
            <a:ext cx="0" cy="720274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1365896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6" name="object 4826"/>
          <p:cNvSpPr/>
          <p:nvPr/>
        </p:nvSpPr>
        <p:spPr>
          <a:xfrm>
            <a:off x="6390523" y="3910352"/>
            <a:ext cx="876578" cy="0"/>
          </a:xfrm>
          <a:custGeom>
            <a:avLst/>
            <a:gdLst/>
            <a:ahLst/>
            <a:cxnLst/>
            <a:rect l="l" t="t" r="r" b="b"/>
            <a:pathLst>
              <a:path w="1663065">
                <a:moveTo>
                  <a:pt x="0" y="0"/>
                </a:moveTo>
                <a:lnTo>
                  <a:pt x="166253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7" name="object 4827"/>
          <p:cNvSpPr/>
          <p:nvPr/>
        </p:nvSpPr>
        <p:spPr>
          <a:xfrm>
            <a:off x="7266821" y="3905157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56173" y="0"/>
                </a:moveTo>
                <a:lnTo>
                  <a:pt x="0" y="9854"/>
                </a:lnTo>
                <a:lnTo>
                  <a:pt x="56173" y="19709"/>
                </a:lnTo>
                <a:lnTo>
                  <a:pt x="56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8" name="object 4828"/>
          <p:cNvSpPr/>
          <p:nvPr/>
        </p:nvSpPr>
        <p:spPr>
          <a:xfrm>
            <a:off x="7266821" y="3905157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0" y="9854"/>
                </a:moveTo>
                <a:lnTo>
                  <a:pt x="56173" y="19709"/>
                </a:lnTo>
                <a:lnTo>
                  <a:pt x="56173" y="0"/>
                </a:lnTo>
                <a:lnTo>
                  <a:pt x="0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29" name="object 4829"/>
          <p:cNvSpPr/>
          <p:nvPr/>
        </p:nvSpPr>
        <p:spPr>
          <a:xfrm>
            <a:off x="7237731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0"/>
                </a:moveTo>
                <a:lnTo>
                  <a:pt x="0" y="19709"/>
                </a:lnTo>
                <a:lnTo>
                  <a:pt x="55187" y="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0" name="object 4830"/>
          <p:cNvSpPr/>
          <p:nvPr/>
        </p:nvSpPr>
        <p:spPr>
          <a:xfrm>
            <a:off x="7237731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9854"/>
                </a:moveTo>
                <a:lnTo>
                  <a:pt x="0" y="0"/>
                </a:lnTo>
                <a:lnTo>
                  <a:pt x="0" y="19709"/>
                </a:lnTo>
                <a:lnTo>
                  <a:pt x="55187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1" name="object 4831"/>
          <p:cNvSpPr/>
          <p:nvPr/>
        </p:nvSpPr>
        <p:spPr>
          <a:xfrm>
            <a:off x="7266820" y="3910351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2" name="object 4832"/>
          <p:cNvSpPr/>
          <p:nvPr/>
        </p:nvSpPr>
        <p:spPr>
          <a:xfrm>
            <a:off x="7266820" y="3492202"/>
            <a:ext cx="0" cy="418375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793323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3" name="object 4833"/>
          <p:cNvSpPr/>
          <p:nvPr/>
        </p:nvSpPr>
        <p:spPr>
          <a:xfrm>
            <a:off x="6196252" y="3910352"/>
            <a:ext cx="194461" cy="0"/>
          </a:xfrm>
          <a:custGeom>
            <a:avLst/>
            <a:gdLst/>
            <a:ahLst/>
            <a:cxnLst/>
            <a:rect l="l" t="t" r="r" b="b"/>
            <a:pathLst>
              <a:path w="368934">
                <a:moveTo>
                  <a:pt x="0" y="0"/>
                </a:moveTo>
                <a:lnTo>
                  <a:pt x="36857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4" name="object 4834"/>
          <p:cNvSpPr/>
          <p:nvPr/>
        </p:nvSpPr>
        <p:spPr>
          <a:xfrm>
            <a:off x="6390523" y="3905157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56173" y="0"/>
                </a:moveTo>
                <a:lnTo>
                  <a:pt x="0" y="9854"/>
                </a:lnTo>
                <a:lnTo>
                  <a:pt x="56173" y="19709"/>
                </a:lnTo>
                <a:lnTo>
                  <a:pt x="56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5" name="object 4835"/>
          <p:cNvSpPr/>
          <p:nvPr/>
        </p:nvSpPr>
        <p:spPr>
          <a:xfrm>
            <a:off x="6390523" y="3905157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0" y="9854"/>
                </a:moveTo>
                <a:lnTo>
                  <a:pt x="56173" y="19709"/>
                </a:lnTo>
                <a:lnTo>
                  <a:pt x="56173" y="0"/>
                </a:lnTo>
                <a:lnTo>
                  <a:pt x="0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6" name="object 4836"/>
          <p:cNvSpPr/>
          <p:nvPr/>
        </p:nvSpPr>
        <p:spPr>
          <a:xfrm>
            <a:off x="6361435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0"/>
                </a:moveTo>
                <a:lnTo>
                  <a:pt x="0" y="19709"/>
                </a:lnTo>
                <a:lnTo>
                  <a:pt x="55187" y="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7" name="object 4837"/>
          <p:cNvSpPr/>
          <p:nvPr/>
        </p:nvSpPr>
        <p:spPr>
          <a:xfrm>
            <a:off x="6361435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9854"/>
                </a:moveTo>
                <a:lnTo>
                  <a:pt x="0" y="0"/>
                </a:lnTo>
                <a:lnTo>
                  <a:pt x="0" y="19709"/>
                </a:lnTo>
                <a:lnTo>
                  <a:pt x="55187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8" name="object 4838"/>
          <p:cNvSpPr/>
          <p:nvPr/>
        </p:nvSpPr>
        <p:spPr>
          <a:xfrm>
            <a:off x="6390523" y="3910351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39" name="object 4839"/>
          <p:cNvSpPr/>
          <p:nvPr/>
        </p:nvSpPr>
        <p:spPr>
          <a:xfrm>
            <a:off x="6390523" y="3492202"/>
            <a:ext cx="0" cy="418375"/>
          </a:xfrm>
          <a:custGeom>
            <a:avLst/>
            <a:gdLst/>
            <a:ahLst/>
            <a:cxnLst/>
            <a:rect l="l" t="t" r="r" b="b"/>
            <a:pathLst>
              <a:path h="793750">
                <a:moveTo>
                  <a:pt x="0" y="793323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0" name="object 4840"/>
          <p:cNvSpPr/>
          <p:nvPr/>
        </p:nvSpPr>
        <p:spPr>
          <a:xfrm>
            <a:off x="5319955" y="3910352"/>
            <a:ext cx="876578" cy="0"/>
          </a:xfrm>
          <a:custGeom>
            <a:avLst/>
            <a:gdLst/>
            <a:ahLst/>
            <a:cxnLst/>
            <a:rect l="l" t="t" r="r" b="b"/>
            <a:pathLst>
              <a:path w="1663065">
                <a:moveTo>
                  <a:pt x="0" y="0"/>
                </a:moveTo>
                <a:lnTo>
                  <a:pt x="166253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1" name="object 4841"/>
          <p:cNvSpPr/>
          <p:nvPr/>
        </p:nvSpPr>
        <p:spPr>
          <a:xfrm>
            <a:off x="6196252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0"/>
                </a:moveTo>
                <a:lnTo>
                  <a:pt x="0" y="9854"/>
                </a:lnTo>
                <a:lnTo>
                  <a:pt x="55187" y="19709"/>
                </a:lnTo>
                <a:lnTo>
                  <a:pt x="55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2" name="object 4842"/>
          <p:cNvSpPr/>
          <p:nvPr/>
        </p:nvSpPr>
        <p:spPr>
          <a:xfrm>
            <a:off x="6196252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9854"/>
                </a:moveTo>
                <a:lnTo>
                  <a:pt x="55187" y="19709"/>
                </a:lnTo>
                <a:lnTo>
                  <a:pt x="55187" y="0"/>
                </a:lnTo>
                <a:lnTo>
                  <a:pt x="0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3" name="object 4843"/>
          <p:cNvSpPr/>
          <p:nvPr/>
        </p:nvSpPr>
        <p:spPr>
          <a:xfrm>
            <a:off x="6166644" y="3905157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0" y="0"/>
                </a:moveTo>
                <a:lnTo>
                  <a:pt x="0" y="19709"/>
                </a:lnTo>
                <a:lnTo>
                  <a:pt x="56173" y="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4" name="object 4844"/>
          <p:cNvSpPr/>
          <p:nvPr/>
        </p:nvSpPr>
        <p:spPr>
          <a:xfrm>
            <a:off x="6166644" y="3905157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56173" y="9854"/>
                </a:moveTo>
                <a:lnTo>
                  <a:pt x="0" y="0"/>
                </a:lnTo>
                <a:lnTo>
                  <a:pt x="0" y="19709"/>
                </a:lnTo>
                <a:lnTo>
                  <a:pt x="56173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5" name="object 4845"/>
          <p:cNvSpPr/>
          <p:nvPr/>
        </p:nvSpPr>
        <p:spPr>
          <a:xfrm>
            <a:off x="6196252" y="3910351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6" name="object 4846"/>
          <p:cNvSpPr/>
          <p:nvPr/>
        </p:nvSpPr>
        <p:spPr>
          <a:xfrm>
            <a:off x="6196252" y="3190406"/>
            <a:ext cx="0" cy="720274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1365896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7" name="object 4847"/>
          <p:cNvSpPr/>
          <p:nvPr/>
        </p:nvSpPr>
        <p:spPr>
          <a:xfrm>
            <a:off x="3537753" y="3910352"/>
            <a:ext cx="1782277" cy="0"/>
          </a:xfrm>
          <a:custGeom>
            <a:avLst/>
            <a:gdLst/>
            <a:ahLst/>
            <a:cxnLst/>
            <a:rect l="l" t="t" r="r" b="b"/>
            <a:pathLst>
              <a:path w="3381375">
                <a:moveTo>
                  <a:pt x="0" y="0"/>
                </a:moveTo>
                <a:lnTo>
                  <a:pt x="338123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8" name="object 4848"/>
          <p:cNvSpPr/>
          <p:nvPr/>
        </p:nvSpPr>
        <p:spPr>
          <a:xfrm>
            <a:off x="5319955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0"/>
                </a:moveTo>
                <a:lnTo>
                  <a:pt x="0" y="9854"/>
                </a:lnTo>
                <a:lnTo>
                  <a:pt x="55187" y="19709"/>
                </a:lnTo>
                <a:lnTo>
                  <a:pt x="55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49" name="object 4849"/>
          <p:cNvSpPr/>
          <p:nvPr/>
        </p:nvSpPr>
        <p:spPr>
          <a:xfrm>
            <a:off x="5319955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9854"/>
                </a:moveTo>
                <a:lnTo>
                  <a:pt x="55187" y="19709"/>
                </a:lnTo>
                <a:lnTo>
                  <a:pt x="55187" y="0"/>
                </a:lnTo>
                <a:lnTo>
                  <a:pt x="0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0" name="object 4850"/>
          <p:cNvSpPr/>
          <p:nvPr/>
        </p:nvSpPr>
        <p:spPr>
          <a:xfrm>
            <a:off x="5290347" y="3905157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0" y="0"/>
                </a:moveTo>
                <a:lnTo>
                  <a:pt x="0" y="19709"/>
                </a:lnTo>
                <a:lnTo>
                  <a:pt x="56173" y="9854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1" name="object 4851"/>
          <p:cNvSpPr/>
          <p:nvPr/>
        </p:nvSpPr>
        <p:spPr>
          <a:xfrm>
            <a:off x="5290347" y="3905157"/>
            <a:ext cx="29788" cy="10710"/>
          </a:xfrm>
          <a:custGeom>
            <a:avLst/>
            <a:gdLst/>
            <a:ahLst/>
            <a:cxnLst/>
            <a:rect l="l" t="t" r="r" b="b"/>
            <a:pathLst>
              <a:path w="56515" h="20320">
                <a:moveTo>
                  <a:pt x="56173" y="9854"/>
                </a:moveTo>
                <a:lnTo>
                  <a:pt x="0" y="0"/>
                </a:lnTo>
                <a:lnTo>
                  <a:pt x="0" y="19709"/>
                </a:lnTo>
                <a:lnTo>
                  <a:pt x="56173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2" name="object 4852"/>
          <p:cNvSpPr/>
          <p:nvPr/>
        </p:nvSpPr>
        <p:spPr>
          <a:xfrm>
            <a:off x="5319955" y="3910351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3" name="object 4853"/>
          <p:cNvSpPr/>
          <p:nvPr/>
        </p:nvSpPr>
        <p:spPr>
          <a:xfrm>
            <a:off x="5319955" y="3190406"/>
            <a:ext cx="0" cy="720274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1365896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4" name="object 4854"/>
          <p:cNvSpPr/>
          <p:nvPr/>
        </p:nvSpPr>
        <p:spPr>
          <a:xfrm>
            <a:off x="3537753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55187" y="0"/>
                </a:moveTo>
                <a:lnTo>
                  <a:pt x="0" y="9854"/>
                </a:lnTo>
                <a:lnTo>
                  <a:pt x="55187" y="19709"/>
                </a:lnTo>
                <a:lnTo>
                  <a:pt x="551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5" name="object 4855"/>
          <p:cNvSpPr/>
          <p:nvPr/>
        </p:nvSpPr>
        <p:spPr>
          <a:xfrm>
            <a:off x="3537753" y="3905157"/>
            <a:ext cx="29118" cy="10710"/>
          </a:xfrm>
          <a:custGeom>
            <a:avLst/>
            <a:gdLst/>
            <a:ahLst/>
            <a:cxnLst/>
            <a:rect l="l" t="t" r="r" b="b"/>
            <a:pathLst>
              <a:path w="55245" h="20320">
                <a:moveTo>
                  <a:pt x="0" y="9854"/>
                </a:moveTo>
                <a:lnTo>
                  <a:pt x="55187" y="19709"/>
                </a:lnTo>
                <a:lnTo>
                  <a:pt x="55187" y="0"/>
                </a:lnTo>
                <a:lnTo>
                  <a:pt x="0" y="9854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6" name="object 4856"/>
          <p:cNvSpPr/>
          <p:nvPr/>
        </p:nvSpPr>
        <p:spPr>
          <a:xfrm>
            <a:off x="3537753" y="3909313"/>
            <a:ext cx="0" cy="20417"/>
          </a:xfrm>
          <a:custGeom>
            <a:avLst/>
            <a:gdLst/>
            <a:ahLst/>
            <a:cxnLst/>
            <a:rect l="l" t="t" r="r" b="b"/>
            <a:pathLst>
              <a:path h="38734">
                <a:moveTo>
                  <a:pt x="0" y="0"/>
                </a:moveTo>
                <a:lnTo>
                  <a:pt x="0" y="3843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57" name="object 4857"/>
          <p:cNvSpPr txBox="1"/>
          <p:nvPr/>
        </p:nvSpPr>
        <p:spPr>
          <a:xfrm>
            <a:off x="4328919" y="3839285"/>
            <a:ext cx="199146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dirty="0">
                <a:latin typeface="Arial"/>
                <a:cs typeface="Arial"/>
              </a:rPr>
              <a:t>91'-6</a:t>
            </a:r>
            <a:r>
              <a:rPr sz="343" spc="-29" dirty="0">
                <a:latin typeface="Arial"/>
                <a:cs typeface="Arial"/>
              </a:rPr>
              <a:t> </a:t>
            </a:r>
            <a:r>
              <a:rPr sz="343" dirty="0">
                <a:latin typeface="Arial"/>
                <a:cs typeface="Arial"/>
              </a:rPr>
              <a:t>1/2"</a:t>
            </a:r>
          </a:p>
        </p:txBody>
      </p:sp>
      <p:sp>
        <p:nvSpPr>
          <p:cNvPr id="4858" name="object 4858"/>
          <p:cNvSpPr txBox="1"/>
          <p:nvPr/>
        </p:nvSpPr>
        <p:spPr>
          <a:xfrm>
            <a:off x="5695049" y="3839285"/>
            <a:ext cx="125512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-3" dirty="0">
                <a:latin typeface="Arial"/>
                <a:cs typeface="Arial"/>
              </a:rPr>
              <a:t>45'-0</a:t>
            </a:r>
            <a:r>
              <a:rPr sz="343" spc="3" dirty="0">
                <a:latin typeface="Arial"/>
                <a:cs typeface="Arial"/>
              </a:rPr>
              <a:t>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859" name="object 4859"/>
          <p:cNvSpPr txBox="1"/>
          <p:nvPr/>
        </p:nvSpPr>
        <p:spPr>
          <a:xfrm>
            <a:off x="6230592" y="3839285"/>
            <a:ext cx="125512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-3" dirty="0">
                <a:latin typeface="Arial"/>
                <a:cs typeface="Arial"/>
              </a:rPr>
              <a:t>10'-0</a:t>
            </a:r>
            <a:r>
              <a:rPr sz="343" spc="3" dirty="0">
                <a:latin typeface="Arial"/>
                <a:cs typeface="Arial"/>
              </a:rPr>
              <a:t>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860" name="object 4860"/>
          <p:cNvSpPr txBox="1"/>
          <p:nvPr/>
        </p:nvSpPr>
        <p:spPr>
          <a:xfrm>
            <a:off x="6766135" y="3839285"/>
            <a:ext cx="125512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-3" dirty="0">
                <a:latin typeface="Arial"/>
                <a:cs typeface="Arial"/>
              </a:rPr>
              <a:t>45'-0</a:t>
            </a:r>
            <a:r>
              <a:rPr sz="343" spc="3" dirty="0">
                <a:latin typeface="Arial"/>
                <a:cs typeface="Arial"/>
              </a:rPr>
              <a:t>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861" name="object 4861"/>
          <p:cNvSpPr txBox="1"/>
          <p:nvPr/>
        </p:nvSpPr>
        <p:spPr>
          <a:xfrm>
            <a:off x="7301679" y="3839285"/>
            <a:ext cx="125512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-3" dirty="0">
                <a:latin typeface="Arial"/>
                <a:cs typeface="Arial"/>
              </a:rPr>
              <a:t>10'-0</a:t>
            </a:r>
            <a:r>
              <a:rPr sz="343" spc="3" dirty="0">
                <a:latin typeface="Arial"/>
                <a:cs typeface="Arial"/>
              </a:rPr>
              <a:t>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862" name="object 4862"/>
          <p:cNvSpPr txBox="1"/>
          <p:nvPr/>
        </p:nvSpPr>
        <p:spPr>
          <a:xfrm>
            <a:off x="7837222" y="3839285"/>
            <a:ext cx="125512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-3" dirty="0">
                <a:latin typeface="Arial"/>
                <a:cs typeface="Arial"/>
              </a:rPr>
              <a:t>45'-0</a:t>
            </a:r>
            <a:r>
              <a:rPr sz="343" spc="3" dirty="0">
                <a:latin typeface="Arial"/>
                <a:cs typeface="Arial"/>
              </a:rPr>
              <a:t>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863" name="object 4863"/>
          <p:cNvSpPr txBox="1"/>
          <p:nvPr/>
        </p:nvSpPr>
        <p:spPr>
          <a:xfrm>
            <a:off x="8445489" y="3839285"/>
            <a:ext cx="125512" cy="60545"/>
          </a:xfrm>
          <a:prstGeom prst="rect">
            <a:avLst/>
          </a:prstGeom>
        </p:spPr>
        <p:txBody>
          <a:bodyPr vert="horz" wrap="square" lIns="0" tIns="7698" rIns="0" bIns="0" rtlCol="0">
            <a:spAutoFit/>
          </a:bodyPr>
          <a:lstStyle/>
          <a:p>
            <a:pPr marL="6694">
              <a:spcBef>
                <a:spcPts val="60"/>
              </a:spcBef>
            </a:pPr>
            <a:r>
              <a:rPr sz="343" spc="-3" dirty="0">
                <a:latin typeface="Arial"/>
                <a:cs typeface="Arial"/>
              </a:rPr>
              <a:t>17'-6</a:t>
            </a:r>
            <a:r>
              <a:rPr sz="343" spc="3" dirty="0">
                <a:latin typeface="Arial"/>
                <a:cs typeface="Arial"/>
              </a:rPr>
              <a:t>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864" name="object 4864"/>
          <p:cNvSpPr/>
          <p:nvPr/>
        </p:nvSpPr>
        <p:spPr>
          <a:xfrm>
            <a:off x="4471708" y="576060"/>
            <a:ext cx="0" cy="98736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7244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65" name="object 4865"/>
          <p:cNvSpPr/>
          <p:nvPr/>
        </p:nvSpPr>
        <p:spPr>
          <a:xfrm>
            <a:off x="4471708" y="7137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66" name="object 4866"/>
          <p:cNvSpPr/>
          <p:nvPr/>
        </p:nvSpPr>
        <p:spPr>
          <a:xfrm>
            <a:off x="4471708" y="791627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67" name="object 4867"/>
          <p:cNvSpPr/>
          <p:nvPr/>
        </p:nvSpPr>
        <p:spPr>
          <a:xfrm>
            <a:off x="4471708" y="986418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68" name="object 4868"/>
          <p:cNvSpPr/>
          <p:nvPr/>
        </p:nvSpPr>
        <p:spPr>
          <a:xfrm>
            <a:off x="4471708" y="106381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69" name="object 4869"/>
          <p:cNvSpPr/>
          <p:nvPr/>
        </p:nvSpPr>
        <p:spPr>
          <a:xfrm>
            <a:off x="4471708" y="1258606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0" name="object 4870"/>
          <p:cNvSpPr/>
          <p:nvPr/>
        </p:nvSpPr>
        <p:spPr>
          <a:xfrm>
            <a:off x="4471708" y="133652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1" name="object 4871"/>
          <p:cNvSpPr/>
          <p:nvPr/>
        </p:nvSpPr>
        <p:spPr>
          <a:xfrm>
            <a:off x="4471708" y="1531312"/>
            <a:ext cx="0" cy="39160"/>
          </a:xfrm>
          <a:custGeom>
            <a:avLst/>
            <a:gdLst/>
            <a:ahLst/>
            <a:cxnLst/>
            <a:rect l="l" t="t" r="r" b="b"/>
            <a:pathLst>
              <a:path h="74294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2" name="object 4872"/>
          <p:cNvSpPr/>
          <p:nvPr/>
        </p:nvSpPr>
        <p:spPr>
          <a:xfrm>
            <a:off x="4471708" y="160922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3" name="object 4873"/>
          <p:cNvSpPr/>
          <p:nvPr/>
        </p:nvSpPr>
        <p:spPr>
          <a:xfrm>
            <a:off x="4471708" y="18040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4" name="object 4874"/>
          <p:cNvSpPr/>
          <p:nvPr/>
        </p:nvSpPr>
        <p:spPr>
          <a:xfrm>
            <a:off x="4471708" y="18819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5" name="object 4875"/>
          <p:cNvSpPr/>
          <p:nvPr/>
        </p:nvSpPr>
        <p:spPr>
          <a:xfrm>
            <a:off x="4471708" y="20767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6" name="object 4876"/>
          <p:cNvSpPr/>
          <p:nvPr/>
        </p:nvSpPr>
        <p:spPr>
          <a:xfrm>
            <a:off x="4471708" y="21546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7" name="object 4877"/>
          <p:cNvSpPr/>
          <p:nvPr/>
        </p:nvSpPr>
        <p:spPr>
          <a:xfrm>
            <a:off x="4471708" y="234943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8" name="object 4878"/>
          <p:cNvSpPr/>
          <p:nvPr/>
        </p:nvSpPr>
        <p:spPr>
          <a:xfrm>
            <a:off x="4471708" y="2427348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79" name="object 4879"/>
          <p:cNvSpPr/>
          <p:nvPr/>
        </p:nvSpPr>
        <p:spPr>
          <a:xfrm>
            <a:off x="4471708" y="262161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0" name="object 4880"/>
          <p:cNvSpPr/>
          <p:nvPr/>
        </p:nvSpPr>
        <p:spPr>
          <a:xfrm>
            <a:off x="4471708" y="269953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1" name="object 4881"/>
          <p:cNvSpPr/>
          <p:nvPr/>
        </p:nvSpPr>
        <p:spPr>
          <a:xfrm>
            <a:off x="4471708" y="289432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2" name="object 4882"/>
          <p:cNvSpPr/>
          <p:nvPr/>
        </p:nvSpPr>
        <p:spPr>
          <a:xfrm>
            <a:off x="4471708" y="297224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3" name="object 4883"/>
          <p:cNvSpPr/>
          <p:nvPr/>
        </p:nvSpPr>
        <p:spPr>
          <a:xfrm>
            <a:off x="4471708" y="31670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4" name="object 4884"/>
          <p:cNvSpPr/>
          <p:nvPr/>
        </p:nvSpPr>
        <p:spPr>
          <a:xfrm>
            <a:off x="4471708" y="32449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5" name="object 4885"/>
          <p:cNvSpPr/>
          <p:nvPr/>
        </p:nvSpPr>
        <p:spPr>
          <a:xfrm>
            <a:off x="4471708" y="34397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6" name="object 4886"/>
          <p:cNvSpPr/>
          <p:nvPr/>
        </p:nvSpPr>
        <p:spPr>
          <a:xfrm>
            <a:off x="4471708" y="3517654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7" name="object 4887"/>
          <p:cNvSpPr/>
          <p:nvPr/>
        </p:nvSpPr>
        <p:spPr>
          <a:xfrm>
            <a:off x="4471708" y="37124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8" name="object 4888"/>
          <p:cNvSpPr/>
          <p:nvPr/>
        </p:nvSpPr>
        <p:spPr>
          <a:xfrm>
            <a:off x="4471708" y="3790361"/>
            <a:ext cx="0" cy="155635"/>
          </a:xfrm>
          <a:custGeom>
            <a:avLst/>
            <a:gdLst/>
            <a:ahLst/>
            <a:cxnLst/>
            <a:rect l="l" t="t" r="r" b="b"/>
            <a:pathLst>
              <a:path h="295275">
                <a:moveTo>
                  <a:pt x="0" y="0"/>
                </a:moveTo>
                <a:lnTo>
                  <a:pt x="0" y="2946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89" name="object 4889"/>
          <p:cNvSpPr/>
          <p:nvPr/>
        </p:nvSpPr>
        <p:spPr>
          <a:xfrm>
            <a:off x="4471708" y="398463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0" name="object 4890"/>
          <p:cNvSpPr/>
          <p:nvPr/>
        </p:nvSpPr>
        <p:spPr>
          <a:xfrm>
            <a:off x="4471708" y="406254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1" name="object 4891"/>
          <p:cNvSpPr/>
          <p:nvPr/>
        </p:nvSpPr>
        <p:spPr>
          <a:xfrm>
            <a:off x="4471708" y="4257339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2" name="object 4892"/>
          <p:cNvSpPr/>
          <p:nvPr/>
        </p:nvSpPr>
        <p:spPr>
          <a:xfrm>
            <a:off x="4471708" y="433525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3" name="object 4893"/>
          <p:cNvSpPr/>
          <p:nvPr/>
        </p:nvSpPr>
        <p:spPr>
          <a:xfrm>
            <a:off x="4471708" y="453004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4" name="object 4894"/>
          <p:cNvSpPr/>
          <p:nvPr/>
        </p:nvSpPr>
        <p:spPr>
          <a:xfrm>
            <a:off x="4471708" y="4607961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5" name="object 4895"/>
          <p:cNvSpPr/>
          <p:nvPr/>
        </p:nvSpPr>
        <p:spPr>
          <a:xfrm>
            <a:off x="4471708" y="480275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6" name="object 4896"/>
          <p:cNvSpPr/>
          <p:nvPr/>
        </p:nvSpPr>
        <p:spPr>
          <a:xfrm>
            <a:off x="4471708" y="4880668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7" name="object 4897"/>
          <p:cNvSpPr/>
          <p:nvPr/>
        </p:nvSpPr>
        <p:spPr>
          <a:xfrm>
            <a:off x="4471708" y="5075458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8" name="object 4898"/>
          <p:cNvSpPr/>
          <p:nvPr/>
        </p:nvSpPr>
        <p:spPr>
          <a:xfrm>
            <a:off x="4471708" y="5153375"/>
            <a:ext cx="0" cy="155970"/>
          </a:xfrm>
          <a:custGeom>
            <a:avLst/>
            <a:gdLst/>
            <a:ahLst/>
            <a:cxnLst/>
            <a:rect l="l" t="t" r="r" b="b"/>
            <a:pathLst>
              <a:path h="295909">
                <a:moveTo>
                  <a:pt x="0" y="0"/>
                </a:moveTo>
                <a:lnTo>
                  <a:pt x="0" y="2956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899" name="object 4899"/>
          <p:cNvSpPr/>
          <p:nvPr/>
        </p:nvSpPr>
        <p:spPr>
          <a:xfrm>
            <a:off x="4471708" y="5348165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00" name="object 4900"/>
          <p:cNvSpPr/>
          <p:nvPr/>
        </p:nvSpPr>
        <p:spPr>
          <a:xfrm>
            <a:off x="4471708" y="5425562"/>
            <a:ext cx="0" cy="99406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8229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01" name="object 4901"/>
          <p:cNvSpPr txBox="1"/>
          <p:nvPr/>
        </p:nvSpPr>
        <p:spPr>
          <a:xfrm>
            <a:off x="3044861" y="2281437"/>
            <a:ext cx="170362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8" dirty="0">
                <a:latin typeface="Arial"/>
                <a:cs typeface="Arial"/>
              </a:rPr>
              <a:t>OFF</a:t>
            </a:r>
            <a:r>
              <a:rPr sz="343" spc="-3" dirty="0">
                <a:latin typeface="Arial"/>
                <a:cs typeface="Arial"/>
              </a:rPr>
              <a:t>ICE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902" name="object 4902"/>
          <p:cNvSpPr/>
          <p:nvPr/>
        </p:nvSpPr>
        <p:spPr>
          <a:xfrm>
            <a:off x="3238036" y="1273669"/>
            <a:ext cx="144925" cy="48866"/>
          </a:xfrm>
          <a:custGeom>
            <a:avLst/>
            <a:gdLst/>
            <a:ahLst/>
            <a:cxnLst/>
            <a:rect l="l" t="t" r="r" b="b"/>
            <a:pathLst>
              <a:path w="274954" h="92710">
                <a:moveTo>
                  <a:pt x="0" y="92636"/>
                </a:moveTo>
                <a:lnTo>
                  <a:pt x="274953" y="92636"/>
                </a:lnTo>
                <a:lnTo>
                  <a:pt x="274953" y="0"/>
                </a:lnTo>
                <a:lnTo>
                  <a:pt x="0" y="0"/>
                </a:lnTo>
                <a:lnTo>
                  <a:pt x="0" y="92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03" name="object 4903"/>
          <p:cNvSpPr/>
          <p:nvPr/>
        </p:nvSpPr>
        <p:spPr>
          <a:xfrm>
            <a:off x="3244788" y="1322497"/>
            <a:ext cx="132541" cy="48531"/>
          </a:xfrm>
          <a:custGeom>
            <a:avLst/>
            <a:gdLst/>
            <a:ahLst/>
            <a:cxnLst/>
            <a:rect l="l" t="t" r="r" b="b"/>
            <a:pathLst>
              <a:path w="251460" h="92075">
                <a:moveTo>
                  <a:pt x="0" y="91651"/>
                </a:moveTo>
                <a:lnTo>
                  <a:pt x="251301" y="91651"/>
                </a:lnTo>
                <a:lnTo>
                  <a:pt x="251301" y="0"/>
                </a:lnTo>
                <a:lnTo>
                  <a:pt x="0" y="0"/>
                </a:lnTo>
                <a:lnTo>
                  <a:pt x="0" y="9165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04" name="object 4904"/>
          <p:cNvSpPr txBox="1"/>
          <p:nvPr/>
        </p:nvSpPr>
        <p:spPr>
          <a:xfrm>
            <a:off x="3330034" y="2277282"/>
            <a:ext cx="170362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8" dirty="0">
                <a:latin typeface="Arial"/>
                <a:cs typeface="Arial"/>
              </a:rPr>
              <a:t>OFF</a:t>
            </a:r>
            <a:r>
              <a:rPr sz="343" spc="-3" dirty="0">
                <a:latin typeface="Arial"/>
                <a:cs typeface="Arial"/>
              </a:rPr>
              <a:t>ICE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905" name="object 4905"/>
          <p:cNvSpPr/>
          <p:nvPr/>
        </p:nvSpPr>
        <p:spPr>
          <a:xfrm>
            <a:off x="3276994" y="1433657"/>
            <a:ext cx="81332" cy="48866"/>
          </a:xfrm>
          <a:custGeom>
            <a:avLst/>
            <a:gdLst/>
            <a:ahLst/>
            <a:cxnLst/>
            <a:rect l="l" t="t" r="r" b="b"/>
            <a:pathLst>
              <a:path w="154304" h="92710">
                <a:moveTo>
                  <a:pt x="0" y="92636"/>
                </a:moveTo>
                <a:lnTo>
                  <a:pt x="153737" y="92636"/>
                </a:lnTo>
                <a:lnTo>
                  <a:pt x="153737" y="0"/>
                </a:lnTo>
                <a:lnTo>
                  <a:pt x="0" y="0"/>
                </a:lnTo>
                <a:lnTo>
                  <a:pt x="0" y="92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06" name="object 4906"/>
          <p:cNvSpPr/>
          <p:nvPr/>
        </p:nvSpPr>
        <p:spPr>
          <a:xfrm>
            <a:off x="3081164" y="1201986"/>
            <a:ext cx="94051" cy="48866"/>
          </a:xfrm>
          <a:custGeom>
            <a:avLst/>
            <a:gdLst/>
            <a:ahLst/>
            <a:cxnLst/>
            <a:rect l="l" t="t" r="r" b="b"/>
            <a:pathLst>
              <a:path w="178435" h="92710">
                <a:moveTo>
                  <a:pt x="0" y="92636"/>
                </a:moveTo>
                <a:lnTo>
                  <a:pt x="178374" y="92636"/>
                </a:lnTo>
                <a:lnTo>
                  <a:pt x="178374" y="0"/>
                </a:lnTo>
                <a:lnTo>
                  <a:pt x="0" y="0"/>
                </a:lnTo>
                <a:lnTo>
                  <a:pt x="0" y="92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07" name="object 4907"/>
          <p:cNvSpPr/>
          <p:nvPr/>
        </p:nvSpPr>
        <p:spPr>
          <a:xfrm>
            <a:off x="3051556" y="1321458"/>
            <a:ext cx="170028" cy="48866"/>
          </a:xfrm>
          <a:custGeom>
            <a:avLst/>
            <a:gdLst/>
            <a:ahLst/>
            <a:cxnLst/>
            <a:rect l="l" t="t" r="r" b="b"/>
            <a:pathLst>
              <a:path w="322579" h="92710">
                <a:moveTo>
                  <a:pt x="0" y="92636"/>
                </a:moveTo>
                <a:lnTo>
                  <a:pt x="322256" y="92636"/>
                </a:lnTo>
                <a:lnTo>
                  <a:pt x="322256" y="0"/>
                </a:lnTo>
                <a:lnTo>
                  <a:pt x="0" y="0"/>
                </a:lnTo>
                <a:lnTo>
                  <a:pt x="0" y="926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08" name="object 4908"/>
          <p:cNvSpPr txBox="1"/>
          <p:nvPr/>
        </p:nvSpPr>
        <p:spPr>
          <a:xfrm>
            <a:off x="3038167" y="1170337"/>
            <a:ext cx="358464" cy="309084"/>
          </a:xfrm>
          <a:prstGeom prst="rect">
            <a:avLst/>
          </a:prstGeom>
        </p:spPr>
        <p:txBody>
          <a:bodyPr vert="horz" wrap="square" lIns="0" tIns="26441" rIns="0" bIns="0" rtlCol="0">
            <a:spAutoFit/>
          </a:bodyPr>
          <a:lstStyle/>
          <a:p>
            <a:pPr marL="42843">
              <a:spcBef>
                <a:spcPts val="208"/>
              </a:spcBef>
            </a:pPr>
            <a:r>
              <a:rPr sz="343" spc="-8" dirty="0">
                <a:latin typeface="Arial"/>
                <a:cs typeface="Arial"/>
              </a:rPr>
              <a:t>MEN</a:t>
            </a:r>
            <a:endParaRPr sz="343" dirty="0">
              <a:latin typeface="Arial"/>
              <a:cs typeface="Arial"/>
            </a:endParaRPr>
          </a:p>
          <a:p>
            <a:pPr marR="9372" algn="r">
              <a:lnSpc>
                <a:spcPts val="398"/>
              </a:lnSpc>
              <a:spcBef>
                <a:spcPts val="153"/>
              </a:spcBef>
            </a:pPr>
            <a:r>
              <a:rPr sz="343" spc="-5" dirty="0">
                <a:latin typeface="Arial"/>
                <a:cs typeface="Arial"/>
              </a:rPr>
              <a:t>B</a:t>
            </a:r>
            <a:r>
              <a:rPr sz="343" spc="-8" dirty="0">
                <a:latin typeface="Arial"/>
                <a:cs typeface="Arial"/>
              </a:rPr>
              <a:t>R</a:t>
            </a:r>
            <a:r>
              <a:rPr sz="343" spc="-5" dirty="0">
                <a:latin typeface="Arial"/>
                <a:cs typeface="Arial"/>
              </a:rPr>
              <a:t>EA</a:t>
            </a:r>
            <a:r>
              <a:rPr sz="343" spc="-3" dirty="0">
                <a:latin typeface="Arial"/>
                <a:cs typeface="Arial"/>
              </a:rPr>
              <a:t>K</a:t>
            </a:r>
            <a:endParaRPr sz="343" dirty="0">
              <a:latin typeface="Arial"/>
              <a:cs typeface="Arial"/>
            </a:endParaRPr>
          </a:p>
          <a:p>
            <a:pPr marR="14392" algn="r">
              <a:lnSpc>
                <a:spcPts val="398"/>
              </a:lnSpc>
            </a:pPr>
            <a:r>
              <a:rPr sz="343" spc="-5" dirty="0">
                <a:latin typeface="Arial"/>
                <a:cs typeface="Arial"/>
              </a:rPr>
              <a:t>WOMEN</a:t>
            </a:r>
            <a:r>
              <a:rPr sz="343" spc="50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ROOM</a:t>
            </a:r>
            <a:endParaRPr sz="343" dirty="0">
              <a:latin typeface="Arial"/>
              <a:cs typeface="Arial"/>
            </a:endParaRPr>
          </a:p>
          <a:p>
            <a:pPr>
              <a:spcBef>
                <a:spcPts val="26"/>
              </a:spcBef>
            </a:pPr>
            <a:endParaRPr sz="316" dirty="0">
              <a:latin typeface="Arial"/>
              <a:cs typeface="Arial"/>
            </a:endParaRPr>
          </a:p>
          <a:p>
            <a:pPr marL="101417"/>
            <a:r>
              <a:rPr sz="343" spc="-5" dirty="0">
                <a:latin typeface="Arial"/>
                <a:cs typeface="Arial"/>
              </a:rPr>
              <a:t>ELEC</a:t>
            </a:r>
            <a:r>
              <a:rPr sz="343" spc="-3" dirty="0">
                <a:latin typeface="Arial"/>
                <a:cs typeface="Arial"/>
              </a:rPr>
              <a:t> </a:t>
            </a:r>
            <a:r>
              <a:rPr sz="514" spc="-8" baseline="-12820" dirty="0">
                <a:latin typeface="Arial"/>
                <a:cs typeface="Arial"/>
              </a:rPr>
              <a:t>JAN</a:t>
            </a:r>
            <a:endParaRPr sz="514" baseline="-12820" dirty="0">
              <a:latin typeface="Arial"/>
              <a:cs typeface="Arial"/>
            </a:endParaRPr>
          </a:p>
        </p:txBody>
      </p:sp>
      <p:sp>
        <p:nvSpPr>
          <p:cNvPr id="4909" name="object 4909"/>
          <p:cNvSpPr txBox="1"/>
          <p:nvPr/>
        </p:nvSpPr>
        <p:spPr>
          <a:xfrm>
            <a:off x="3223029" y="1765343"/>
            <a:ext cx="208518" cy="113070"/>
          </a:xfrm>
          <a:prstGeom prst="rect">
            <a:avLst/>
          </a:prstGeom>
        </p:spPr>
        <p:txBody>
          <a:bodyPr vert="horz" wrap="square" lIns="0" tIns="10376" rIns="0" bIns="0" rtlCol="0">
            <a:spAutoFit/>
          </a:bodyPr>
          <a:lstStyle/>
          <a:p>
            <a:pPr marL="38157" marR="2678" indent="-31797">
              <a:lnSpc>
                <a:spcPts val="385"/>
              </a:lnSpc>
              <a:spcBef>
                <a:spcPts val="82"/>
              </a:spcBef>
            </a:pPr>
            <a:r>
              <a:rPr sz="343" spc="-13" dirty="0">
                <a:latin typeface="Arial"/>
                <a:cs typeface="Arial"/>
              </a:rPr>
              <a:t>M</a:t>
            </a:r>
            <a:r>
              <a:rPr sz="343" spc="-8" dirty="0">
                <a:latin typeface="Arial"/>
                <a:cs typeface="Arial"/>
              </a:rPr>
              <a:t>E</a:t>
            </a:r>
            <a:r>
              <a:rPr sz="343" spc="-11" dirty="0">
                <a:latin typeface="Arial"/>
                <a:cs typeface="Arial"/>
              </a:rPr>
              <a:t>E</a:t>
            </a:r>
            <a:r>
              <a:rPr sz="343" dirty="0">
                <a:latin typeface="Arial"/>
                <a:cs typeface="Arial"/>
              </a:rPr>
              <a:t>T</a:t>
            </a:r>
            <a:r>
              <a:rPr sz="343" spc="-3" dirty="0">
                <a:latin typeface="Arial"/>
                <a:cs typeface="Arial"/>
              </a:rPr>
              <a:t>ING </a:t>
            </a:r>
            <a:r>
              <a:rPr sz="343" spc="-3" dirty="0">
                <a:latin typeface="Times New Roman"/>
                <a:cs typeface="Times New Roman"/>
              </a:rPr>
              <a:t> </a:t>
            </a:r>
            <a:r>
              <a:rPr sz="343" spc="-8" dirty="0">
                <a:latin typeface="Arial"/>
                <a:cs typeface="Arial"/>
              </a:rPr>
              <a:t>ROOM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910" name="object 4910"/>
          <p:cNvSpPr/>
          <p:nvPr/>
        </p:nvSpPr>
        <p:spPr>
          <a:xfrm>
            <a:off x="2420954" y="3783089"/>
            <a:ext cx="1339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985" y="-2463"/>
                </a:moveTo>
                <a:lnTo>
                  <a:pt x="985" y="24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1" name="object 4911"/>
          <p:cNvSpPr/>
          <p:nvPr/>
        </p:nvSpPr>
        <p:spPr>
          <a:xfrm>
            <a:off x="2667170" y="3597129"/>
            <a:ext cx="25102" cy="23429"/>
          </a:xfrm>
          <a:custGeom>
            <a:avLst/>
            <a:gdLst/>
            <a:ahLst/>
            <a:cxnLst/>
            <a:rect l="l" t="t" r="r" b="b"/>
            <a:pathLst>
              <a:path w="47625" h="44450">
                <a:moveTo>
                  <a:pt x="47303" y="0"/>
                </a:moveTo>
                <a:lnTo>
                  <a:pt x="0" y="30550"/>
                </a:lnTo>
                <a:lnTo>
                  <a:pt x="12811" y="44347"/>
                </a:lnTo>
                <a:lnTo>
                  <a:pt x="473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2" name="object 4912"/>
          <p:cNvSpPr/>
          <p:nvPr/>
        </p:nvSpPr>
        <p:spPr>
          <a:xfrm>
            <a:off x="2667170" y="3597129"/>
            <a:ext cx="25102" cy="23429"/>
          </a:xfrm>
          <a:custGeom>
            <a:avLst/>
            <a:gdLst/>
            <a:ahLst/>
            <a:cxnLst/>
            <a:rect l="l" t="t" r="r" b="b"/>
            <a:pathLst>
              <a:path w="47625" h="44450">
                <a:moveTo>
                  <a:pt x="47303" y="0"/>
                </a:moveTo>
                <a:lnTo>
                  <a:pt x="0" y="30550"/>
                </a:lnTo>
                <a:lnTo>
                  <a:pt x="12811" y="44347"/>
                </a:lnTo>
                <a:lnTo>
                  <a:pt x="47303" y="0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3" name="object 4913"/>
          <p:cNvSpPr/>
          <p:nvPr/>
        </p:nvSpPr>
        <p:spPr>
          <a:xfrm>
            <a:off x="2421994" y="3783089"/>
            <a:ext cx="68613" cy="0"/>
          </a:xfrm>
          <a:custGeom>
            <a:avLst/>
            <a:gdLst/>
            <a:ahLst/>
            <a:cxnLst/>
            <a:rect l="l" t="t" r="r" b="b"/>
            <a:pathLst>
              <a:path w="130175">
                <a:moveTo>
                  <a:pt x="130085" y="0"/>
                </a:moveTo>
                <a:lnTo>
                  <a:pt x="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4" name="object 4914"/>
          <p:cNvSpPr/>
          <p:nvPr/>
        </p:nvSpPr>
        <p:spPr>
          <a:xfrm>
            <a:off x="2490560" y="3597129"/>
            <a:ext cx="201824" cy="186093"/>
          </a:xfrm>
          <a:custGeom>
            <a:avLst/>
            <a:gdLst/>
            <a:ahLst/>
            <a:cxnLst/>
            <a:rect l="l" t="t" r="r" b="b"/>
            <a:pathLst>
              <a:path w="382904" h="353059">
                <a:moveTo>
                  <a:pt x="382372" y="0"/>
                </a:moveTo>
                <a:lnTo>
                  <a:pt x="0" y="35280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5" name="object 4915"/>
          <p:cNvSpPr txBox="1"/>
          <p:nvPr/>
        </p:nvSpPr>
        <p:spPr>
          <a:xfrm>
            <a:off x="1921311" y="3748858"/>
            <a:ext cx="482302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TARPING</a:t>
            </a:r>
            <a:r>
              <a:rPr sz="343" spc="-13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ENCLOSURE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4916" name="object 4916"/>
          <p:cNvSpPr/>
          <p:nvPr/>
        </p:nvSpPr>
        <p:spPr>
          <a:xfrm>
            <a:off x="10379829" y="402031"/>
            <a:ext cx="311940" cy="311940"/>
          </a:xfrm>
          <a:custGeom>
            <a:avLst/>
            <a:gdLst/>
            <a:ahLst/>
            <a:cxnLst/>
            <a:rect l="l" t="t" r="r" b="b"/>
            <a:pathLst>
              <a:path w="591819" h="591819">
                <a:moveTo>
                  <a:pt x="591336" y="295610"/>
                </a:moveTo>
                <a:lnTo>
                  <a:pt x="587449" y="343403"/>
                </a:lnTo>
                <a:lnTo>
                  <a:pt x="576203" y="388805"/>
                </a:lnTo>
                <a:lnTo>
                  <a:pt x="558216" y="431195"/>
                </a:lnTo>
                <a:lnTo>
                  <a:pt x="534111" y="469950"/>
                </a:lnTo>
                <a:lnTo>
                  <a:pt x="504507" y="504449"/>
                </a:lnTo>
                <a:lnTo>
                  <a:pt x="470025" y="534070"/>
                </a:lnTo>
                <a:lnTo>
                  <a:pt x="431285" y="558191"/>
                </a:lnTo>
                <a:lnTo>
                  <a:pt x="388909" y="576191"/>
                </a:lnTo>
                <a:lnTo>
                  <a:pt x="343515" y="587446"/>
                </a:lnTo>
                <a:lnTo>
                  <a:pt x="295725" y="591336"/>
                </a:lnTo>
                <a:lnTo>
                  <a:pt x="247681" y="587446"/>
                </a:lnTo>
                <a:lnTo>
                  <a:pt x="202132" y="576191"/>
                </a:lnTo>
                <a:lnTo>
                  <a:pt x="159684" y="558191"/>
                </a:lnTo>
                <a:lnTo>
                  <a:pt x="120938" y="534070"/>
                </a:lnTo>
                <a:lnTo>
                  <a:pt x="86498" y="504449"/>
                </a:lnTo>
                <a:lnTo>
                  <a:pt x="56967" y="469950"/>
                </a:lnTo>
                <a:lnTo>
                  <a:pt x="32948" y="431195"/>
                </a:lnTo>
                <a:lnTo>
                  <a:pt x="15046" y="388805"/>
                </a:lnTo>
                <a:lnTo>
                  <a:pt x="3862" y="343403"/>
                </a:lnTo>
                <a:lnTo>
                  <a:pt x="0" y="295610"/>
                </a:lnTo>
                <a:lnTo>
                  <a:pt x="3862" y="247597"/>
                </a:lnTo>
                <a:lnTo>
                  <a:pt x="15046" y="202073"/>
                </a:lnTo>
                <a:lnTo>
                  <a:pt x="32948" y="159644"/>
                </a:lnTo>
                <a:lnTo>
                  <a:pt x="56967" y="120913"/>
                </a:lnTo>
                <a:lnTo>
                  <a:pt x="86498" y="86483"/>
                </a:lnTo>
                <a:lnTo>
                  <a:pt x="120938" y="56959"/>
                </a:lnTo>
                <a:lnTo>
                  <a:pt x="159684" y="32945"/>
                </a:lnTo>
                <a:lnTo>
                  <a:pt x="202132" y="15045"/>
                </a:lnTo>
                <a:lnTo>
                  <a:pt x="247681" y="3861"/>
                </a:lnTo>
                <a:lnTo>
                  <a:pt x="295725" y="0"/>
                </a:lnTo>
                <a:lnTo>
                  <a:pt x="343515" y="3861"/>
                </a:lnTo>
                <a:lnTo>
                  <a:pt x="388909" y="15045"/>
                </a:lnTo>
                <a:lnTo>
                  <a:pt x="431285" y="32945"/>
                </a:lnTo>
                <a:lnTo>
                  <a:pt x="470025" y="56959"/>
                </a:lnTo>
                <a:lnTo>
                  <a:pt x="504507" y="86483"/>
                </a:lnTo>
                <a:lnTo>
                  <a:pt x="534111" y="120913"/>
                </a:lnTo>
                <a:lnTo>
                  <a:pt x="558216" y="159644"/>
                </a:lnTo>
                <a:lnTo>
                  <a:pt x="576203" y="202073"/>
                </a:lnTo>
                <a:lnTo>
                  <a:pt x="587449" y="247597"/>
                </a:lnTo>
                <a:lnTo>
                  <a:pt x="591336" y="295610"/>
                </a:lnTo>
                <a:close/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7" name="object 4917"/>
          <p:cNvSpPr/>
          <p:nvPr/>
        </p:nvSpPr>
        <p:spPr>
          <a:xfrm>
            <a:off x="10392329" y="447758"/>
            <a:ext cx="253033" cy="220233"/>
          </a:xfrm>
          <a:custGeom>
            <a:avLst/>
            <a:gdLst/>
            <a:ahLst/>
            <a:cxnLst/>
            <a:rect l="l" t="t" r="r" b="b"/>
            <a:pathLst>
              <a:path w="480059" h="417830">
                <a:moveTo>
                  <a:pt x="479873" y="0"/>
                </a:moveTo>
                <a:lnTo>
                  <a:pt x="270948" y="0"/>
                </a:lnTo>
                <a:lnTo>
                  <a:pt x="60052" y="985"/>
                </a:lnTo>
                <a:lnTo>
                  <a:pt x="25560" y="44347"/>
                </a:lnTo>
                <a:lnTo>
                  <a:pt x="19647" y="56173"/>
                </a:lnTo>
                <a:lnTo>
                  <a:pt x="0" y="92520"/>
                </a:lnTo>
                <a:lnTo>
                  <a:pt x="321208" y="93622"/>
                </a:lnTo>
                <a:lnTo>
                  <a:pt x="32458" y="382372"/>
                </a:lnTo>
                <a:lnTo>
                  <a:pt x="47241" y="402081"/>
                </a:lnTo>
                <a:lnTo>
                  <a:pt x="62985" y="417826"/>
                </a:lnTo>
                <a:lnTo>
                  <a:pt x="4798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8" name="object 4918"/>
          <p:cNvSpPr/>
          <p:nvPr/>
        </p:nvSpPr>
        <p:spPr>
          <a:xfrm>
            <a:off x="10424001" y="447749"/>
            <a:ext cx="221906" cy="1339"/>
          </a:xfrm>
          <a:custGeom>
            <a:avLst/>
            <a:gdLst/>
            <a:ahLst/>
            <a:cxnLst/>
            <a:rect l="l" t="t" r="r" b="b"/>
            <a:pathLst>
              <a:path w="421005" h="2540">
                <a:moveTo>
                  <a:pt x="420791" y="0"/>
                </a:moveTo>
                <a:lnTo>
                  <a:pt x="0" y="1948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19" name="object 4919"/>
          <p:cNvSpPr/>
          <p:nvPr/>
        </p:nvSpPr>
        <p:spPr>
          <a:xfrm>
            <a:off x="10414098" y="448840"/>
            <a:ext cx="10041" cy="11714"/>
          </a:xfrm>
          <a:custGeom>
            <a:avLst/>
            <a:gdLst/>
            <a:ahLst/>
            <a:cxnLst/>
            <a:rect l="l" t="t" r="r" b="b"/>
            <a:pathLst>
              <a:path w="19050" h="22225">
                <a:moveTo>
                  <a:pt x="18711" y="0"/>
                </a:moveTo>
                <a:lnTo>
                  <a:pt x="0" y="2162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0" name="object 4920"/>
          <p:cNvSpPr/>
          <p:nvPr/>
        </p:nvSpPr>
        <p:spPr>
          <a:xfrm>
            <a:off x="10405821" y="460216"/>
            <a:ext cx="8367" cy="11714"/>
          </a:xfrm>
          <a:custGeom>
            <a:avLst/>
            <a:gdLst/>
            <a:ahLst/>
            <a:cxnLst/>
            <a:rect l="l" t="t" r="r" b="b"/>
            <a:pathLst>
              <a:path w="15875" h="22225">
                <a:moveTo>
                  <a:pt x="15782" y="0"/>
                </a:moveTo>
                <a:lnTo>
                  <a:pt x="0" y="2171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1" name="object 4921"/>
          <p:cNvSpPr/>
          <p:nvPr/>
        </p:nvSpPr>
        <p:spPr>
          <a:xfrm>
            <a:off x="10398061" y="471628"/>
            <a:ext cx="8033" cy="12719"/>
          </a:xfrm>
          <a:custGeom>
            <a:avLst/>
            <a:gdLst/>
            <a:ahLst/>
            <a:cxnLst/>
            <a:rect l="l" t="t" r="r" b="b"/>
            <a:pathLst>
              <a:path w="15240" h="24130">
                <a:moveTo>
                  <a:pt x="14761" y="0"/>
                </a:moveTo>
                <a:lnTo>
                  <a:pt x="0" y="2359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2" name="object 4922"/>
          <p:cNvSpPr/>
          <p:nvPr/>
        </p:nvSpPr>
        <p:spPr>
          <a:xfrm>
            <a:off x="10391725" y="484165"/>
            <a:ext cx="6359" cy="13722"/>
          </a:xfrm>
          <a:custGeom>
            <a:avLst/>
            <a:gdLst/>
            <a:ahLst/>
            <a:cxnLst/>
            <a:rect l="l" t="t" r="r" b="b"/>
            <a:pathLst>
              <a:path w="12065" h="26034">
                <a:moveTo>
                  <a:pt x="11844" y="0"/>
                </a:moveTo>
                <a:lnTo>
                  <a:pt x="0" y="25588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3" name="object 4923"/>
          <p:cNvSpPr/>
          <p:nvPr/>
        </p:nvSpPr>
        <p:spPr>
          <a:xfrm>
            <a:off x="10391772" y="497096"/>
            <a:ext cx="170697" cy="669"/>
          </a:xfrm>
          <a:custGeom>
            <a:avLst/>
            <a:gdLst/>
            <a:ahLst/>
            <a:cxnLst/>
            <a:rect l="l" t="t" r="r" b="b"/>
            <a:pathLst>
              <a:path w="323850" h="1269">
                <a:moveTo>
                  <a:pt x="0" y="1022"/>
                </a:moveTo>
                <a:lnTo>
                  <a:pt x="323226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4" name="object 4924"/>
          <p:cNvSpPr/>
          <p:nvPr/>
        </p:nvSpPr>
        <p:spPr>
          <a:xfrm>
            <a:off x="10409444" y="497096"/>
            <a:ext cx="152958" cy="152958"/>
          </a:xfrm>
          <a:custGeom>
            <a:avLst/>
            <a:gdLst/>
            <a:ahLst/>
            <a:cxnLst/>
            <a:rect l="l" t="t" r="r" b="b"/>
            <a:pathLst>
              <a:path w="290194" h="290194">
                <a:moveTo>
                  <a:pt x="289699" y="0"/>
                </a:moveTo>
                <a:lnTo>
                  <a:pt x="0" y="28981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5" name="object 4925"/>
          <p:cNvSpPr/>
          <p:nvPr/>
        </p:nvSpPr>
        <p:spPr>
          <a:xfrm>
            <a:off x="10409422" y="649843"/>
            <a:ext cx="7363" cy="10041"/>
          </a:xfrm>
          <a:custGeom>
            <a:avLst/>
            <a:gdLst/>
            <a:ahLst/>
            <a:cxnLst/>
            <a:rect l="l" t="t" r="r" b="b"/>
            <a:pathLst>
              <a:path w="13969" h="19050">
                <a:moveTo>
                  <a:pt x="0" y="0"/>
                </a:moveTo>
                <a:lnTo>
                  <a:pt x="13770" y="18697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6" name="object 4926"/>
          <p:cNvSpPr/>
          <p:nvPr/>
        </p:nvSpPr>
        <p:spPr>
          <a:xfrm>
            <a:off x="10416734" y="659673"/>
            <a:ext cx="8367" cy="9037"/>
          </a:xfrm>
          <a:custGeom>
            <a:avLst/>
            <a:gdLst/>
            <a:ahLst/>
            <a:cxnLst/>
            <a:rect l="l" t="t" r="r" b="b"/>
            <a:pathLst>
              <a:path w="15875" h="17144">
                <a:moveTo>
                  <a:pt x="0" y="0"/>
                </a:moveTo>
                <a:lnTo>
                  <a:pt x="15799" y="16696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7" name="object 4927"/>
          <p:cNvSpPr/>
          <p:nvPr/>
        </p:nvSpPr>
        <p:spPr>
          <a:xfrm>
            <a:off x="10425028" y="447749"/>
            <a:ext cx="220902" cy="220902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0" y="418843"/>
                </a:moveTo>
                <a:lnTo>
                  <a:pt x="418843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8" name="object 4928"/>
          <p:cNvSpPr/>
          <p:nvPr/>
        </p:nvSpPr>
        <p:spPr>
          <a:xfrm>
            <a:off x="10425028" y="447757"/>
            <a:ext cx="220902" cy="253033"/>
          </a:xfrm>
          <a:custGeom>
            <a:avLst/>
            <a:gdLst/>
            <a:ahLst/>
            <a:cxnLst/>
            <a:rect l="l" t="t" r="r" b="b"/>
            <a:pathLst>
              <a:path w="419100" h="480059">
                <a:moveTo>
                  <a:pt x="418080" y="158664"/>
                </a:moveTo>
                <a:lnTo>
                  <a:pt x="324217" y="158664"/>
                </a:lnTo>
                <a:lnTo>
                  <a:pt x="326188" y="479936"/>
                </a:lnTo>
                <a:lnTo>
                  <a:pt x="336043" y="475008"/>
                </a:lnTo>
                <a:lnTo>
                  <a:pt x="384332" y="446429"/>
                </a:lnTo>
                <a:lnTo>
                  <a:pt x="416854" y="419820"/>
                </a:lnTo>
                <a:lnTo>
                  <a:pt x="418080" y="158664"/>
                </a:lnTo>
                <a:close/>
              </a:path>
              <a:path w="419100" h="480059">
                <a:moveTo>
                  <a:pt x="418825" y="0"/>
                </a:moveTo>
                <a:lnTo>
                  <a:pt x="417839" y="0"/>
                </a:lnTo>
                <a:lnTo>
                  <a:pt x="0" y="417839"/>
                </a:lnTo>
                <a:lnTo>
                  <a:pt x="34481" y="446429"/>
                </a:lnTo>
                <a:lnTo>
                  <a:pt x="36452" y="446429"/>
                </a:lnTo>
                <a:lnTo>
                  <a:pt x="324217" y="158664"/>
                </a:lnTo>
                <a:lnTo>
                  <a:pt x="418080" y="158664"/>
                </a:lnTo>
                <a:lnTo>
                  <a:pt x="418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29" name="object 4929"/>
          <p:cNvSpPr/>
          <p:nvPr/>
        </p:nvSpPr>
        <p:spPr>
          <a:xfrm>
            <a:off x="10595891" y="531391"/>
            <a:ext cx="669" cy="170697"/>
          </a:xfrm>
          <a:custGeom>
            <a:avLst/>
            <a:gdLst/>
            <a:ahLst/>
            <a:cxnLst/>
            <a:rect l="l" t="t" r="r" b="b"/>
            <a:pathLst>
              <a:path w="1269" h="323850">
                <a:moveTo>
                  <a:pt x="1026" y="0"/>
                </a:moveTo>
                <a:lnTo>
                  <a:pt x="0" y="323221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0" name="object 4930"/>
          <p:cNvSpPr/>
          <p:nvPr/>
        </p:nvSpPr>
        <p:spPr>
          <a:xfrm>
            <a:off x="10595903" y="695546"/>
            <a:ext cx="13722" cy="6359"/>
          </a:xfrm>
          <a:custGeom>
            <a:avLst/>
            <a:gdLst/>
            <a:ahLst/>
            <a:cxnLst/>
            <a:rect l="l" t="t" r="r" b="b"/>
            <a:pathLst>
              <a:path w="26034" h="12065">
                <a:moveTo>
                  <a:pt x="0" y="11877"/>
                </a:moveTo>
                <a:lnTo>
                  <a:pt x="25581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1" name="object 4931"/>
          <p:cNvSpPr/>
          <p:nvPr/>
        </p:nvSpPr>
        <p:spPr>
          <a:xfrm>
            <a:off x="10609440" y="687737"/>
            <a:ext cx="12719" cy="8033"/>
          </a:xfrm>
          <a:custGeom>
            <a:avLst/>
            <a:gdLst/>
            <a:ahLst/>
            <a:cxnLst/>
            <a:rect l="l" t="t" r="r" b="b"/>
            <a:pathLst>
              <a:path w="24130" h="15240">
                <a:moveTo>
                  <a:pt x="0" y="14750"/>
                </a:moveTo>
                <a:lnTo>
                  <a:pt x="2367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2" name="object 4932"/>
          <p:cNvSpPr/>
          <p:nvPr/>
        </p:nvSpPr>
        <p:spPr>
          <a:xfrm>
            <a:off x="10621907" y="679396"/>
            <a:ext cx="12049" cy="8367"/>
          </a:xfrm>
          <a:custGeom>
            <a:avLst/>
            <a:gdLst/>
            <a:ahLst/>
            <a:cxnLst/>
            <a:rect l="l" t="t" r="r" b="b"/>
            <a:pathLst>
              <a:path w="22859" h="15875">
                <a:moveTo>
                  <a:pt x="0" y="15799"/>
                </a:moveTo>
                <a:lnTo>
                  <a:pt x="2266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3" name="object 4933"/>
          <p:cNvSpPr/>
          <p:nvPr/>
        </p:nvSpPr>
        <p:spPr>
          <a:xfrm>
            <a:off x="10633844" y="669516"/>
            <a:ext cx="11045" cy="10041"/>
          </a:xfrm>
          <a:custGeom>
            <a:avLst/>
            <a:gdLst/>
            <a:ahLst/>
            <a:cxnLst/>
            <a:rect l="l" t="t" r="r" b="b"/>
            <a:pathLst>
              <a:path w="20955" h="19050">
                <a:moveTo>
                  <a:pt x="0" y="18796"/>
                </a:moveTo>
                <a:lnTo>
                  <a:pt x="20745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4" name="object 4934"/>
          <p:cNvSpPr/>
          <p:nvPr/>
        </p:nvSpPr>
        <p:spPr>
          <a:xfrm>
            <a:off x="10644767" y="447749"/>
            <a:ext cx="1339" cy="221906"/>
          </a:xfrm>
          <a:custGeom>
            <a:avLst/>
            <a:gdLst/>
            <a:ahLst/>
            <a:cxnLst/>
            <a:rect l="l" t="t" r="r" b="b"/>
            <a:pathLst>
              <a:path w="2540" h="421005">
                <a:moveTo>
                  <a:pt x="0" y="420791"/>
                </a:moveTo>
                <a:lnTo>
                  <a:pt x="1948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5" name="object 4935"/>
          <p:cNvSpPr/>
          <p:nvPr/>
        </p:nvSpPr>
        <p:spPr>
          <a:xfrm>
            <a:off x="10425028" y="447749"/>
            <a:ext cx="220902" cy="220902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418843" y="0"/>
                </a:moveTo>
                <a:lnTo>
                  <a:pt x="0" y="418843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6" name="object 4936"/>
          <p:cNvSpPr/>
          <p:nvPr/>
        </p:nvSpPr>
        <p:spPr>
          <a:xfrm>
            <a:off x="10425060" y="668488"/>
            <a:ext cx="9037" cy="8367"/>
          </a:xfrm>
          <a:custGeom>
            <a:avLst/>
            <a:gdLst/>
            <a:ahLst/>
            <a:cxnLst/>
            <a:rect l="l" t="t" r="r" b="b"/>
            <a:pathLst>
              <a:path w="17144" h="15875">
                <a:moveTo>
                  <a:pt x="0" y="0"/>
                </a:moveTo>
                <a:lnTo>
                  <a:pt x="16711" y="15814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7" name="object 4937"/>
          <p:cNvSpPr/>
          <p:nvPr/>
        </p:nvSpPr>
        <p:spPr>
          <a:xfrm>
            <a:off x="10433806" y="676857"/>
            <a:ext cx="10041" cy="7363"/>
          </a:xfrm>
          <a:custGeom>
            <a:avLst/>
            <a:gdLst/>
            <a:ahLst/>
            <a:cxnLst/>
            <a:rect l="l" t="t" r="r" b="b"/>
            <a:pathLst>
              <a:path w="19050" h="13969">
                <a:moveTo>
                  <a:pt x="0" y="0"/>
                </a:moveTo>
                <a:lnTo>
                  <a:pt x="18749" y="13809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8" name="object 4938"/>
          <p:cNvSpPr/>
          <p:nvPr/>
        </p:nvSpPr>
        <p:spPr>
          <a:xfrm>
            <a:off x="10443740" y="531391"/>
            <a:ext cx="152958" cy="152958"/>
          </a:xfrm>
          <a:custGeom>
            <a:avLst/>
            <a:gdLst/>
            <a:ahLst/>
            <a:cxnLst/>
            <a:rect l="l" t="t" r="r" b="b"/>
            <a:pathLst>
              <a:path w="290194" h="290194">
                <a:moveTo>
                  <a:pt x="0" y="289690"/>
                </a:moveTo>
                <a:lnTo>
                  <a:pt x="289690" y="0"/>
                </a:lnTo>
              </a:path>
            </a:pathLst>
          </a:custGeom>
          <a:ln w="49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39" name="object 4939"/>
          <p:cNvSpPr/>
          <p:nvPr/>
        </p:nvSpPr>
        <p:spPr>
          <a:xfrm>
            <a:off x="10654909" y="352912"/>
            <a:ext cx="90907" cy="8006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0" name="object 4940"/>
          <p:cNvSpPr/>
          <p:nvPr/>
        </p:nvSpPr>
        <p:spPr>
          <a:xfrm>
            <a:off x="2230320" y="6224461"/>
            <a:ext cx="591749" cy="325998"/>
          </a:xfrm>
          <a:custGeom>
            <a:avLst/>
            <a:gdLst/>
            <a:ahLst/>
            <a:cxnLst/>
            <a:rect l="l" t="t" r="r" b="b"/>
            <a:pathLst>
              <a:path w="1122679" h="618490">
                <a:moveTo>
                  <a:pt x="907640" y="0"/>
                </a:moveTo>
                <a:lnTo>
                  <a:pt x="745034" y="0"/>
                </a:lnTo>
                <a:lnTo>
                  <a:pt x="745034" y="108404"/>
                </a:lnTo>
                <a:lnTo>
                  <a:pt x="907640" y="108404"/>
                </a:lnTo>
                <a:lnTo>
                  <a:pt x="937205" y="114317"/>
                </a:lnTo>
                <a:lnTo>
                  <a:pt x="954944" y="123186"/>
                </a:lnTo>
                <a:lnTo>
                  <a:pt x="982538" y="148809"/>
                </a:lnTo>
                <a:lnTo>
                  <a:pt x="995350" y="178374"/>
                </a:lnTo>
                <a:lnTo>
                  <a:pt x="998306" y="195128"/>
                </a:lnTo>
                <a:lnTo>
                  <a:pt x="997321" y="210895"/>
                </a:lnTo>
                <a:lnTo>
                  <a:pt x="984509" y="252286"/>
                </a:lnTo>
                <a:lnTo>
                  <a:pt x="930307" y="293677"/>
                </a:lnTo>
                <a:lnTo>
                  <a:pt x="886945" y="300576"/>
                </a:lnTo>
                <a:lnTo>
                  <a:pt x="853438" y="301561"/>
                </a:lnTo>
                <a:lnTo>
                  <a:pt x="847525" y="313387"/>
                </a:lnTo>
                <a:lnTo>
                  <a:pt x="813033" y="387299"/>
                </a:lnTo>
                <a:lnTo>
                  <a:pt x="841612" y="415878"/>
                </a:lnTo>
                <a:lnTo>
                  <a:pt x="1035755" y="616919"/>
                </a:lnTo>
                <a:lnTo>
                  <a:pt x="1037726" y="617905"/>
                </a:lnTo>
                <a:lnTo>
                  <a:pt x="1122478" y="543993"/>
                </a:lnTo>
                <a:lnTo>
                  <a:pt x="964799" y="386314"/>
                </a:lnTo>
                <a:lnTo>
                  <a:pt x="1013088" y="368575"/>
                </a:lnTo>
                <a:lnTo>
                  <a:pt x="1071233" y="321271"/>
                </a:lnTo>
                <a:lnTo>
                  <a:pt x="1093899" y="283822"/>
                </a:lnTo>
                <a:lnTo>
                  <a:pt x="1106710" y="245388"/>
                </a:lnTo>
                <a:lnTo>
                  <a:pt x="1110652" y="181331"/>
                </a:lnTo>
                <a:lnTo>
                  <a:pt x="1099812" y="130085"/>
                </a:lnTo>
                <a:lnTo>
                  <a:pt x="1076160" y="83767"/>
                </a:lnTo>
                <a:lnTo>
                  <a:pt x="1042653" y="48289"/>
                </a:lnTo>
                <a:lnTo>
                  <a:pt x="1006190" y="22666"/>
                </a:lnTo>
                <a:lnTo>
                  <a:pt x="966770" y="6898"/>
                </a:lnTo>
                <a:lnTo>
                  <a:pt x="939176" y="2956"/>
                </a:lnTo>
                <a:lnTo>
                  <a:pt x="907640" y="0"/>
                </a:lnTo>
                <a:close/>
              </a:path>
              <a:path w="1122679" h="618490">
                <a:moveTo>
                  <a:pt x="122201" y="0"/>
                </a:moveTo>
                <a:lnTo>
                  <a:pt x="0" y="0"/>
                </a:lnTo>
                <a:lnTo>
                  <a:pt x="0" y="602137"/>
                </a:lnTo>
                <a:lnTo>
                  <a:pt x="122201" y="602137"/>
                </a:lnTo>
                <a:lnTo>
                  <a:pt x="122201" y="360691"/>
                </a:lnTo>
                <a:lnTo>
                  <a:pt x="376459" y="360691"/>
                </a:lnTo>
                <a:lnTo>
                  <a:pt x="376459" y="240460"/>
                </a:lnTo>
                <a:lnTo>
                  <a:pt x="122201" y="240460"/>
                </a:lnTo>
                <a:lnTo>
                  <a:pt x="122201" y="0"/>
                </a:lnTo>
                <a:close/>
              </a:path>
              <a:path w="1122679" h="618490">
                <a:moveTo>
                  <a:pt x="464168" y="0"/>
                </a:moveTo>
                <a:lnTo>
                  <a:pt x="372517" y="0"/>
                </a:lnTo>
                <a:lnTo>
                  <a:pt x="372517" y="112346"/>
                </a:lnTo>
                <a:lnTo>
                  <a:pt x="454313" y="112346"/>
                </a:lnTo>
                <a:lnTo>
                  <a:pt x="474023" y="114317"/>
                </a:lnTo>
                <a:lnTo>
                  <a:pt x="520341" y="125157"/>
                </a:lnTo>
                <a:lnTo>
                  <a:pt x="571587" y="156693"/>
                </a:lnTo>
                <a:lnTo>
                  <a:pt x="602137" y="190200"/>
                </a:lnTo>
                <a:lnTo>
                  <a:pt x="621847" y="233562"/>
                </a:lnTo>
                <a:lnTo>
                  <a:pt x="630716" y="271996"/>
                </a:lnTo>
                <a:lnTo>
                  <a:pt x="631630" y="309445"/>
                </a:lnTo>
                <a:lnTo>
                  <a:pt x="631626" y="313387"/>
                </a:lnTo>
                <a:lnTo>
                  <a:pt x="619876" y="372517"/>
                </a:lnTo>
                <a:lnTo>
                  <a:pt x="602137" y="407994"/>
                </a:lnTo>
                <a:lnTo>
                  <a:pt x="571587" y="442487"/>
                </a:lnTo>
                <a:lnTo>
                  <a:pt x="534138" y="467124"/>
                </a:lnTo>
                <a:lnTo>
                  <a:pt x="480921" y="485849"/>
                </a:lnTo>
                <a:lnTo>
                  <a:pt x="372517" y="488805"/>
                </a:lnTo>
                <a:lnTo>
                  <a:pt x="372517" y="602137"/>
                </a:lnTo>
                <a:lnTo>
                  <a:pt x="453327" y="601152"/>
                </a:lnTo>
                <a:lnTo>
                  <a:pt x="520341" y="593268"/>
                </a:lnTo>
                <a:lnTo>
                  <a:pt x="589326" y="567645"/>
                </a:lnTo>
                <a:lnTo>
                  <a:pt x="639586" y="534138"/>
                </a:lnTo>
                <a:lnTo>
                  <a:pt x="686890" y="486834"/>
                </a:lnTo>
                <a:lnTo>
                  <a:pt x="717440" y="434603"/>
                </a:lnTo>
                <a:lnTo>
                  <a:pt x="733208" y="390256"/>
                </a:lnTo>
                <a:lnTo>
                  <a:pt x="743063" y="346894"/>
                </a:lnTo>
                <a:lnTo>
                  <a:pt x="746019" y="282837"/>
                </a:lnTo>
                <a:lnTo>
                  <a:pt x="735179" y="214837"/>
                </a:lnTo>
                <a:lnTo>
                  <a:pt x="710541" y="151766"/>
                </a:lnTo>
                <a:lnTo>
                  <a:pt x="684919" y="111360"/>
                </a:lnTo>
                <a:lnTo>
                  <a:pt x="649441" y="73912"/>
                </a:lnTo>
                <a:lnTo>
                  <a:pt x="613963" y="46318"/>
                </a:lnTo>
                <a:lnTo>
                  <a:pt x="580456" y="26608"/>
                </a:lnTo>
                <a:lnTo>
                  <a:pt x="518370" y="5912"/>
                </a:lnTo>
                <a:lnTo>
                  <a:pt x="481907" y="1970"/>
                </a:lnTo>
                <a:lnTo>
                  <a:pt x="46416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1" name="object 4941"/>
          <p:cNvSpPr/>
          <p:nvPr/>
        </p:nvSpPr>
        <p:spPr>
          <a:xfrm>
            <a:off x="2542504" y="150118"/>
            <a:ext cx="0" cy="7798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14782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2" name="object 4942"/>
          <p:cNvSpPr/>
          <p:nvPr/>
        </p:nvSpPr>
        <p:spPr>
          <a:xfrm>
            <a:off x="3773060" y="150118"/>
            <a:ext cx="0" cy="7798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14782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3" name="object 4943"/>
          <p:cNvSpPr/>
          <p:nvPr/>
        </p:nvSpPr>
        <p:spPr>
          <a:xfrm>
            <a:off x="5003616" y="150118"/>
            <a:ext cx="0" cy="7798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14782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4" name="object 4944"/>
          <p:cNvSpPr/>
          <p:nvPr/>
        </p:nvSpPr>
        <p:spPr>
          <a:xfrm>
            <a:off x="6234171" y="150118"/>
            <a:ext cx="0" cy="7798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14782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5" name="object 4945"/>
          <p:cNvSpPr/>
          <p:nvPr/>
        </p:nvSpPr>
        <p:spPr>
          <a:xfrm>
            <a:off x="7465247" y="150118"/>
            <a:ext cx="0" cy="7798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14782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6" name="object 4946"/>
          <p:cNvSpPr/>
          <p:nvPr/>
        </p:nvSpPr>
        <p:spPr>
          <a:xfrm>
            <a:off x="8695803" y="150118"/>
            <a:ext cx="0" cy="7798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14782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7" name="object 4947"/>
          <p:cNvSpPr/>
          <p:nvPr/>
        </p:nvSpPr>
        <p:spPr>
          <a:xfrm>
            <a:off x="9926362" y="150137"/>
            <a:ext cx="0" cy="77985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147796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8" name="object 4948"/>
          <p:cNvSpPr/>
          <p:nvPr/>
        </p:nvSpPr>
        <p:spPr>
          <a:xfrm>
            <a:off x="11156909" y="1668962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43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49" name="object 4949"/>
          <p:cNvSpPr/>
          <p:nvPr/>
        </p:nvSpPr>
        <p:spPr>
          <a:xfrm>
            <a:off x="11156909" y="3109889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43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0" name="object 4950"/>
          <p:cNvSpPr/>
          <p:nvPr/>
        </p:nvSpPr>
        <p:spPr>
          <a:xfrm>
            <a:off x="11156909" y="4550822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43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1" name="object 4951"/>
          <p:cNvSpPr/>
          <p:nvPr/>
        </p:nvSpPr>
        <p:spPr>
          <a:xfrm>
            <a:off x="9096291" y="655950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2" name="object 4952"/>
          <p:cNvSpPr/>
          <p:nvPr/>
        </p:nvSpPr>
        <p:spPr>
          <a:xfrm>
            <a:off x="1311949" y="228043"/>
            <a:ext cx="9845196" cy="0"/>
          </a:xfrm>
          <a:custGeom>
            <a:avLst/>
            <a:gdLst/>
            <a:ahLst/>
            <a:cxnLst/>
            <a:rect l="l" t="t" r="r" b="b"/>
            <a:pathLst>
              <a:path w="18678525">
                <a:moveTo>
                  <a:pt x="0" y="0"/>
                </a:moveTo>
                <a:lnTo>
                  <a:pt x="1867813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3" name="object 4953"/>
          <p:cNvSpPr/>
          <p:nvPr/>
        </p:nvSpPr>
        <p:spPr>
          <a:xfrm>
            <a:off x="799260" y="1048"/>
            <a:ext cx="10593250" cy="0"/>
          </a:xfrm>
          <a:custGeom>
            <a:avLst/>
            <a:gdLst/>
            <a:ahLst/>
            <a:cxnLst/>
            <a:rect l="l" t="t" r="r" b="b"/>
            <a:pathLst>
              <a:path w="20097750">
                <a:moveTo>
                  <a:pt x="2009722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4" name="object 4954"/>
          <p:cNvSpPr/>
          <p:nvPr/>
        </p:nvSpPr>
        <p:spPr>
          <a:xfrm>
            <a:off x="1311948" y="228034"/>
            <a:ext cx="0" cy="5763866"/>
          </a:xfrm>
          <a:custGeom>
            <a:avLst/>
            <a:gdLst/>
            <a:ahLst/>
            <a:cxnLst/>
            <a:rect l="l" t="t" r="r" b="b"/>
            <a:pathLst>
              <a:path h="10935335">
                <a:moveTo>
                  <a:pt x="0" y="10935054"/>
                </a:moveTo>
                <a:lnTo>
                  <a:pt x="0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5" name="object 4955"/>
          <p:cNvSpPr/>
          <p:nvPr/>
        </p:nvSpPr>
        <p:spPr>
          <a:xfrm>
            <a:off x="799259" y="1039"/>
            <a:ext cx="0" cy="6854318"/>
          </a:xfrm>
          <a:custGeom>
            <a:avLst/>
            <a:gdLst/>
            <a:ahLst/>
            <a:cxnLst/>
            <a:rect l="l" t="t" r="r" b="b"/>
            <a:pathLst>
              <a:path h="13004165">
                <a:moveTo>
                  <a:pt x="0" y="0"/>
                </a:moveTo>
                <a:lnTo>
                  <a:pt x="0" y="1300360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6" name="object 4956"/>
          <p:cNvSpPr/>
          <p:nvPr/>
        </p:nvSpPr>
        <p:spPr>
          <a:xfrm>
            <a:off x="2980393" y="6069669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7" name="object 4957"/>
          <p:cNvSpPr/>
          <p:nvPr/>
        </p:nvSpPr>
        <p:spPr>
          <a:xfrm>
            <a:off x="2980393" y="6137715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8" name="object 4958"/>
          <p:cNvSpPr/>
          <p:nvPr/>
        </p:nvSpPr>
        <p:spPr>
          <a:xfrm>
            <a:off x="2980393" y="6197451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59" name="object 4959"/>
          <p:cNvSpPr/>
          <p:nvPr/>
        </p:nvSpPr>
        <p:spPr>
          <a:xfrm>
            <a:off x="2980393" y="6257186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0" name="object 4960"/>
          <p:cNvSpPr/>
          <p:nvPr/>
        </p:nvSpPr>
        <p:spPr>
          <a:xfrm>
            <a:off x="2980393" y="6316922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1" name="object 4961"/>
          <p:cNvSpPr/>
          <p:nvPr/>
        </p:nvSpPr>
        <p:spPr>
          <a:xfrm>
            <a:off x="2980393" y="6376658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2" name="object 4962"/>
          <p:cNvSpPr/>
          <p:nvPr/>
        </p:nvSpPr>
        <p:spPr>
          <a:xfrm>
            <a:off x="2980393" y="6435874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3" name="object 4963"/>
          <p:cNvSpPr/>
          <p:nvPr/>
        </p:nvSpPr>
        <p:spPr>
          <a:xfrm>
            <a:off x="2980393" y="6495610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4" name="object 4964"/>
          <p:cNvSpPr/>
          <p:nvPr/>
        </p:nvSpPr>
        <p:spPr>
          <a:xfrm>
            <a:off x="2980393" y="6555345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5" name="object 4965"/>
          <p:cNvSpPr/>
          <p:nvPr/>
        </p:nvSpPr>
        <p:spPr>
          <a:xfrm>
            <a:off x="2980393" y="6615081"/>
            <a:ext cx="1690569" cy="0"/>
          </a:xfrm>
          <a:custGeom>
            <a:avLst/>
            <a:gdLst/>
            <a:ahLst/>
            <a:cxnLst/>
            <a:rect l="l" t="t" r="r" b="b"/>
            <a:pathLst>
              <a:path w="3207384">
                <a:moveTo>
                  <a:pt x="0" y="0"/>
                </a:moveTo>
                <a:lnTo>
                  <a:pt x="320680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6" name="object 4966"/>
          <p:cNvSpPr/>
          <p:nvPr/>
        </p:nvSpPr>
        <p:spPr>
          <a:xfrm>
            <a:off x="10059377" y="6465480"/>
            <a:ext cx="0" cy="227596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31648"/>
                </a:lnTo>
              </a:path>
            </a:pathLst>
          </a:custGeom>
          <a:ln w="788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7" name="object 4967"/>
          <p:cNvSpPr/>
          <p:nvPr/>
        </p:nvSpPr>
        <p:spPr>
          <a:xfrm>
            <a:off x="10671787" y="6465482"/>
            <a:ext cx="0" cy="233955"/>
          </a:xfrm>
          <a:custGeom>
            <a:avLst/>
            <a:gdLst/>
            <a:ahLst/>
            <a:cxnLst/>
            <a:rect l="l" t="t" r="r" b="b"/>
            <a:pathLst>
              <a:path h="443865">
                <a:moveTo>
                  <a:pt x="0" y="0"/>
                </a:moveTo>
                <a:lnTo>
                  <a:pt x="0" y="443474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8" name="object 4968"/>
          <p:cNvSpPr/>
          <p:nvPr/>
        </p:nvSpPr>
        <p:spPr>
          <a:xfrm>
            <a:off x="9174208" y="655950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69" name="object 4969"/>
          <p:cNvSpPr/>
          <p:nvPr/>
        </p:nvSpPr>
        <p:spPr>
          <a:xfrm>
            <a:off x="9252124" y="6559501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2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0" name="object 4970"/>
          <p:cNvSpPr/>
          <p:nvPr/>
        </p:nvSpPr>
        <p:spPr>
          <a:xfrm>
            <a:off x="9330040" y="655950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1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1" name="object 4971"/>
          <p:cNvSpPr/>
          <p:nvPr/>
        </p:nvSpPr>
        <p:spPr>
          <a:xfrm>
            <a:off x="9407935" y="655950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73911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2" name="object 4972"/>
          <p:cNvSpPr/>
          <p:nvPr/>
        </p:nvSpPr>
        <p:spPr>
          <a:xfrm>
            <a:off x="9096292" y="6579240"/>
            <a:ext cx="622876" cy="0"/>
          </a:xfrm>
          <a:custGeom>
            <a:avLst/>
            <a:gdLst/>
            <a:ahLst/>
            <a:cxnLst/>
            <a:rect l="l" t="t" r="r" b="b"/>
            <a:pathLst>
              <a:path w="1181734">
                <a:moveTo>
                  <a:pt x="0" y="0"/>
                </a:moveTo>
                <a:lnTo>
                  <a:pt x="118159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3" name="object 4973"/>
          <p:cNvSpPr/>
          <p:nvPr/>
        </p:nvSpPr>
        <p:spPr>
          <a:xfrm>
            <a:off x="9096292" y="6598460"/>
            <a:ext cx="622876" cy="0"/>
          </a:xfrm>
          <a:custGeom>
            <a:avLst/>
            <a:gdLst/>
            <a:ahLst/>
            <a:cxnLst/>
            <a:rect l="l" t="t" r="r" b="b"/>
            <a:pathLst>
              <a:path w="1181734">
                <a:moveTo>
                  <a:pt x="118159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4" name="object 4974"/>
          <p:cNvSpPr/>
          <p:nvPr/>
        </p:nvSpPr>
        <p:spPr>
          <a:xfrm>
            <a:off x="9719092" y="6559502"/>
            <a:ext cx="0" cy="39160"/>
          </a:xfrm>
          <a:custGeom>
            <a:avLst/>
            <a:gdLst/>
            <a:ahLst/>
            <a:cxnLst/>
            <a:rect l="l" t="t" r="r" b="b"/>
            <a:pathLst>
              <a:path h="74295">
                <a:moveTo>
                  <a:pt x="0" y="0"/>
                </a:moveTo>
                <a:lnTo>
                  <a:pt x="0" y="73912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5" name="object 4975"/>
          <p:cNvSpPr/>
          <p:nvPr/>
        </p:nvSpPr>
        <p:spPr>
          <a:xfrm>
            <a:off x="9096292" y="6559501"/>
            <a:ext cx="622876" cy="0"/>
          </a:xfrm>
          <a:custGeom>
            <a:avLst/>
            <a:gdLst/>
            <a:ahLst/>
            <a:cxnLst/>
            <a:rect l="l" t="t" r="r" b="b"/>
            <a:pathLst>
              <a:path w="1181734">
                <a:moveTo>
                  <a:pt x="0" y="0"/>
                </a:moveTo>
                <a:lnTo>
                  <a:pt x="118159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6" name="object 4976"/>
          <p:cNvSpPr/>
          <p:nvPr/>
        </p:nvSpPr>
        <p:spPr>
          <a:xfrm>
            <a:off x="9018894" y="6069669"/>
            <a:ext cx="0" cy="623546"/>
          </a:xfrm>
          <a:custGeom>
            <a:avLst/>
            <a:gdLst/>
            <a:ahLst/>
            <a:cxnLst/>
            <a:rect l="l" t="t" r="r" b="b"/>
            <a:pathLst>
              <a:path h="1183004">
                <a:moveTo>
                  <a:pt x="0" y="0"/>
                </a:moveTo>
                <a:lnTo>
                  <a:pt x="0" y="1182594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7" name="object 4977"/>
          <p:cNvSpPr/>
          <p:nvPr/>
        </p:nvSpPr>
        <p:spPr>
          <a:xfrm>
            <a:off x="6994114" y="6069669"/>
            <a:ext cx="0" cy="623546"/>
          </a:xfrm>
          <a:custGeom>
            <a:avLst/>
            <a:gdLst/>
            <a:ahLst/>
            <a:cxnLst/>
            <a:rect l="l" t="t" r="r" b="b"/>
            <a:pathLst>
              <a:path h="1183004">
                <a:moveTo>
                  <a:pt x="0" y="0"/>
                </a:moveTo>
                <a:lnTo>
                  <a:pt x="0" y="1182594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8" name="object 4978"/>
          <p:cNvSpPr/>
          <p:nvPr/>
        </p:nvSpPr>
        <p:spPr>
          <a:xfrm>
            <a:off x="5715250" y="6069669"/>
            <a:ext cx="0" cy="623546"/>
          </a:xfrm>
          <a:custGeom>
            <a:avLst/>
            <a:gdLst/>
            <a:ahLst/>
            <a:cxnLst/>
            <a:rect l="l" t="t" r="r" b="b"/>
            <a:pathLst>
              <a:path h="1183004">
                <a:moveTo>
                  <a:pt x="0" y="0"/>
                </a:moveTo>
                <a:lnTo>
                  <a:pt x="0" y="1182594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79" name="object 4979"/>
          <p:cNvSpPr/>
          <p:nvPr/>
        </p:nvSpPr>
        <p:spPr>
          <a:xfrm>
            <a:off x="4708054" y="6615081"/>
            <a:ext cx="968287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96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0" name="object 4980"/>
          <p:cNvSpPr/>
          <p:nvPr/>
        </p:nvSpPr>
        <p:spPr>
          <a:xfrm>
            <a:off x="4708054" y="6537166"/>
            <a:ext cx="968287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96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1" name="object 4981"/>
          <p:cNvSpPr/>
          <p:nvPr/>
        </p:nvSpPr>
        <p:spPr>
          <a:xfrm>
            <a:off x="4708054" y="6459249"/>
            <a:ext cx="968287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96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2" name="object 4982"/>
          <p:cNvSpPr/>
          <p:nvPr/>
        </p:nvSpPr>
        <p:spPr>
          <a:xfrm>
            <a:off x="4708054" y="6381333"/>
            <a:ext cx="968287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96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3" name="object 4983"/>
          <p:cNvSpPr/>
          <p:nvPr/>
        </p:nvSpPr>
        <p:spPr>
          <a:xfrm>
            <a:off x="4708054" y="6303417"/>
            <a:ext cx="968287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96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4" name="object 4984"/>
          <p:cNvSpPr/>
          <p:nvPr/>
        </p:nvSpPr>
        <p:spPr>
          <a:xfrm>
            <a:off x="4708054" y="6225501"/>
            <a:ext cx="968287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96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5" name="object 4985"/>
          <p:cNvSpPr/>
          <p:nvPr/>
        </p:nvSpPr>
        <p:spPr>
          <a:xfrm>
            <a:off x="4708054" y="6147585"/>
            <a:ext cx="968287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96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6" name="object 4986"/>
          <p:cNvSpPr/>
          <p:nvPr/>
        </p:nvSpPr>
        <p:spPr>
          <a:xfrm>
            <a:off x="5190614" y="6069669"/>
            <a:ext cx="0" cy="623546"/>
          </a:xfrm>
          <a:custGeom>
            <a:avLst/>
            <a:gdLst/>
            <a:ahLst/>
            <a:cxnLst/>
            <a:rect l="l" t="t" r="r" b="b"/>
            <a:pathLst>
              <a:path h="1183004">
                <a:moveTo>
                  <a:pt x="0" y="0"/>
                </a:moveTo>
                <a:lnTo>
                  <a:pt x="0" y="1182594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7" name="object 4987"/>
          <p:cNvSpPr/>
          <p:nvPr/>
        </p:nvSpPr>
        <p:spPr>
          <a:xfrm>
            <a:off x="4708054" y="6069669"/>
            <a:ext cx="968287" cy="0"/>
          </a:xfrm>
          <a:custGeom>
            <a:avLst/>
            <a:gdLst/>
            <a:ahLst/>
            <a:cxnLst/>
            <a:rect l="l" t="t" r="r" b="b"/>
            <a:pathLst>
              <a:path w="1837054">
                <a:moveTo>
                  <a:pt x="0" y="0"/>
                </a:moveTo>
                <a:lnTo>
                  <a:pt x="1836962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8" name="object 4988"/>
          <p:cNvSpPr/>
          <p:nvPr/>
        </p:nvSpPr>
        <p:spPr>
          <a:xfrm>
            <a:off x="4689353" y="6069669"/>
            <a:ext cx="0" cy="623546"/>
          </a:xfrm>
          <a:custGeom>
            <a:avLst/>
            <a:gdLst/>
            <a:ahLst/>
            <a:cxnLst/>
            <a:rect l="l" t="t" r="r" b="b"/>
            <a:pathLst>
              <a:path h="1183004">
                <a:moveTo>
                  <a:pt x="0" y="0"/>
                </a:moveTo>
                <a:lnTo>
                  <a:pt x="0" y="1182594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89" name="object 4989"/>
          <p:cNvSpPr/>
          <p:nvPr/>
        </p:nvSpPr>
        <p:spPr>
          <a:xfrm>
            <a:off x="2960654" y="6069669"/>
            <a:ext cx="0" cy="623546"/>
          </a:xfrm>
          <a:custGeom>
            <a:avLst/>
            <a:gdLst/>
            <a:ahLst/>
            <a:cxnLst/>
            <a:rect l="l" t="t" r="r" b="b"/>
            <a:pathLst>
              <a:path h="1183004">
                <a:moveTo>
                  <a:pt x="0" y="0"/>
                </a:moveTo>
                <a:lnTo>
                  <a:pt x="0" y="1182594"/>
                </a:lnTo>
              </a:path>
            </a:pathLst>
          </a:custGeom>
          <a:ln w="78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0" name="object 4990"/>
          <p:cNvSpPr/>
          <p:nvPr/>
        </p:nvSpPr>
        <p:spPr>
          <a:xfrm>
            <a:off x="1311949" y="5991752"/>
            <a:ext cx="9845196" cy="0"/>
          </a:xfrm>
          <a:custGeom>
            <a:avLst/>
            <a:gdLst/>
            <a:ahLst/>
            <a:cxnLst/>
            <a:rect l="l" t="t" r="r" b="b"/>
            <a:pathLst>
              <a:path w="18678525">
                <a:moveTo>
                  <a:pt x="0" y="0"/>
                </a:moveTo>
                <a:lnTo>
                  <a:pt x="18678135" y="0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1" name="object 4991"/>
          <p:cNvSpPr/>
          <p:nvPr/>
        </p:nvSpPr>
        <p:spPr>
          <a:xfrm>
            <a:off x="11156940" y="228044"/>
            <a:ext cx="0" cy="5763866"/>
          </a:xfrm>
          <a:custGeom>
            <a:avLst/>
            <a:gdLst/>
            <a:ahLst/>
            <a:cxnLst/>
            <a:rect l="l" t="t" r="r" b="b"/>
            <a:pathLst>
              <a:path h="10935335">
                <a:moveTo>
                  <a:pt x="0" y="0"/>
                </a:moveTo>
                <a:lnTo>
                  <a:pt x="0" y="10935036"/>
                </a:lnTo>
              </a:path>
            </a:pathLst>
          </a:custGeom>
          <a:ln w="15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2" name="object 4992"/>
          <p:cNvSpPr/>
          <p:nvPr/>
        </p:nvSpPr>
        <p:spPr>
          <a:xfrm>
            <a:off x="11392234" y="1049"/>
            <a:ext cx="0" cy="6854318"/>
          </a:xfrm>
          <a:custGeom>
            <a:avLst/>
            <a:gdLst/>
            <a:ahLst/>
            <a:cxnLst/>
            <a:rect l="l" t="t" r="r" b="b"/>
            <a:pathLst>
              <a:path h="13004165">
                <a:moveTo>
                  <a:pt x="0" y="13003589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3" name="object 4993"/>
          <p:cNvSpPr/>
          <p:nvPr/>
        </p:nvSpPr>
        <p:spPr>
          <a:xfrm>
            <a:off x="799260" y="6855063"/>
            <a:ext cx="10593250" cy="0"/>
          </a:xfrm>
          <a:custGeom>
            <a:avLst/>
            <a:gdLst/>
            <a:ahLst/>
            <a:cxnLst/>
            <a:rect l="l" t="t" r="r" b="b"/>
            <a:pathLst>
              <a:path w="20097750">
                <a:moveTo>
                  <a:pt x="0" y="0"/>
                </a:moveTo>
                <a:lnTo>
                  <a:pt x="2009722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4" name="object 4994"/>
          <p:cNvSpPr/>
          <p:nvPr/>
        </p:nvSpPr>
        <p:spPr>
          <a:xfrm>
            <a:off x="9407938" y="6569371"/>
            <a:ext cx="311271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328" y="0"/>
                </a:lnTo>
              </a:path>
            </a:pathLst>
          </a:custGeom>
          <a:ln w="37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5" name="object 4995"/>
          <p:cNvSpPr/>
          <p:nvPr/>
        </p:nvSpPr>
        <p:spPr>
          <a:xfrm>
            <a:off x="9407938" y="6559501"/>
            <a:ext cx="311271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590328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6" name="object 4996"/>
          <p:cNvSpPr/>
          <p:nvPr/>
        </p:nvSpPr>
        <p:spPr>
          <a:xfrm>
            <a:off x="9407935" y="6559502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74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7" name="object 4997"/>
          <p:cNvSpPr/>
          <p:nvPr/>
        </p:nvSpPr>
        <p:spPr>
          <a:xfrm>
            <a:off x="9407938" y="6579240"/>
            <a:ext cx="311271" cy="0"/>
          </a:xfrm>
          <a:custGeom>
            <a:avLst/>
            <a:gdLst/>
            <a:ahLst/>
            <a:cxnLst/>
            <a:rect l="l" t="t" r="r" b="b"/>
            <a:pathLst>
              <a:path w="590550">
                <a:moveTo>
                  <a:pt x="0" y="0"/>
                </a:moveTo>
                <a:lnTo>
                  <a:pt x="590328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8" name="object 4998"/>
          <p:cNvSpPr/>
          <p:nvPr/>
        </p:nvSpPr>
        <p:spPr>
          <a:xfrm>
            <a:off x="9719092" y="6559502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4999" name="object 4999"/>
          <p:cNvSpPr/>
          <p:nvPr/>
        </p:nvSpPr>
        <p:spPr>
          <a:xfrm>
            <a:off x="9330020" y="6588850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21" y="0"/>
                </a:lnTo>
              </a:path>
            </a:pathLst>
          </a:custGeom>
          <a:ln w="36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0" name="object 5000"/>
          <p:cNvSpPr/>
          <p:nvPr/>
        </p:nvSpPr>
        <p:spPr>
          <a:xfrm>
            <a:off x="9330020" y="6579240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147821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1" name="object 5001"/>
          <p:cNvSpPr/>
          <p:nvPr/>
        </p:nvSpPr>
        <p:spPr>
          <a:xfrm>
            <a:off x="9330040" y="6579240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2" name="object 5002"/>
          <p:cNvSpPr/>
          <p:nvPr/>
        </p:nvSpPr>
        <p:spPr>
          <a:xfrm>
            <a:off x="9330020" y="6598460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21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3" name="object 5003"/>
          <p:cNvSpPr/>
          <p:nvPr/>
        </p:nvSpPr>
        <p:spPr>
          <a:xfrm>
            <a:off x="9407935" y="6579240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4" name="object 5004"/>
          <p:cNvSpPr/>
          <p:nvPr/>
        </p:nvSpPr>
        <p:spPr>
          <a:xfrm>
            <a:off x="9252149" y="6569371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775" y="0"/>
                </a:lnTo>
              </a:path>
            </a:pathLst>
          </a:custGeom>
          <a:ln w="37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5" name="object 5005"/>
          <p:cNvSpPr/>
          <p:nvPr/>
        </p:nvSpPr>
        <p:spPr>
          <a:xfrm>
            <a:off x="9252149" y="6559501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147775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6" name="object 5006"/>
          <p:cNvSpPr/>
          <p:nvPr/>
        </p:nvSpPr>
        <p:spPr>
          <a:xfrm>
            <a:off x="9252124" y="6559501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74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7" name="object 5007"/>
          <p:cNvSpPr/>
          <p:nvPr/>
        </p:nvSpPr>
        <p:spPr>
          <a:xfrm>
            <a:off x="9252149" y="6579240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775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8" name="object 5008"/>
          <p:cNvSpPr/>
          <p:nvPr/>
        </p:nvSpPr>
        <p:spPr>
          <a:xfrm>
            <a:off x="9330040" y="6559502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09" name="object 5009"/>
          <p:cNvSpPr/>
          <p:nvPr/>
        </p:nvSpPr>
        <p:spPr>
          <a:xfrm>
            <a:off x="9174208" y="6588850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24" y="0"/>
                </a:lnTo>
              </a:path>
            </a:pathLst>
          </a:custGeom>
          <a:ln w="364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0" name="object 5010"/>
          <p:cNvSpPr/>
          <p:nvPr/>
        </p:nvSpPr>
        <p:spPr>
          <a:xfrm>
            <a:off x="9174208" y="6579240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14782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1" name="object 5011"/>
          <p:cNvSpPr/>
          <p:nvPr/>
        </p:nvSpPr>
        <p:spPr>
          <a:xfrm>
            <a:off x="9174208" y="6579240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0"/>
                </a:moveTo>
                <a:lnTo>
                  <a:pt x="0" y="36463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2" name="object 5012"/>
          <p:cNvSpPr/>
          <p:nvPr/>
        </p:nvSpPr>
        <p:spPr>
          <a:xfrm>
            <a:off x="9174208" y="6598460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2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3" name="object 5013"/>
          <p:cNvSpPr/>
          <p:nvPr/>
        </p:nvSpPr>
        <p:spPr>
          <a:xfrm>
            <a:off x="9252124" y="6579240"/>
            <a:ext cx="0" cy="19413"/>
          </a:xfrm>
          <a:custGeom>
            <a:avLst/>
            <a:gdLst/>
            <a:ahLst/>
            <a:cxnLst/>
            <a:rect l="l" t="t" r="r" b="b"/>
            <a:pathLst>
              <a:path h="36829">
                <a:moveTo>
                  <a:pt x="0" y="36463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4" name="object 5014"/>
          <p:cNvSpPr/>
          <p:nvPr/>
        </p:nvSpPr>
        <p:spPr>
          <a:xfrm>
            <a:off x="9096291" y="6569371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24" y="0"/>
                </a:lnTo>
              </a:path>
            </a:pathLst>
          </a:custGeom>
          <a:ln w="374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5" name="object 5015"/>
          <p:cNvSpPr/>
          <p:nvPr/>
        </p:nvSpPr>
        <p:spPr>
          <a:xfrm>
            <a:off x="9096291" y="6559501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147824" y="0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6" name="object 5016"/>
          <p:cNvSpPr/>
          <p:nvPr/>
        </p:nvSpPr>
        <p:spPr>
          <a:xfrm>
            <a:off x="9096291" y="6559501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0"/>
                </a:moveTo>
                <a:lnTo>
                  <a:pt x="0" y="37448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7" name="object 5017"/>
          <p:cNvSpPr/>
          <p:nvPr/>
        </p:nvSpPr>
        <p:spPr>
          <a:xfrm>
            <a:off x="9096291" y="6579240"/>
            <a:ext cx="77985" cy="0"/>
          </a:xfrm>
          <a:custGeom>
            <a:avLst/>
            <a:gdLst/>
            <a:ahLst/>
            <a:cxnLst/>
            <a:rect l="l" t="t" r="r" b="b"/>
            <a:pathLst>
              <a:path w="147955">
                <a:moveTo>
                  <a:pt x="0" y="0"/>
                </a:moveTo>
                <a:lnTo>
                  <a:pt x="147824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8" name="object 5018"/>
          <p:cNvSpPr/>
          <p:nvPr/>
        </p:nvSpPr>
        <p:spPr>
          <a:xfrm>
            <a:off x="9174208" y="6559501"/>
            <a:ext cx="0" cy="19747"/>
          </a:xfrm>
          <a:custGeom>
            <a:avLst/>
            <a:gdLst/>
            <a:ahLst/>
            <a:cxnLst/>
            <a:rect l="l" t="t" r="r" b="b"/>
            <a:pathLst>
              <a:path h="37465">
                <a:moveTo>
                  <a:pt x="0" y="37448"/>
                </a:moveTo>
                <a:lnTo>
                  <a:pt x="0" y="0"/>
                </a:lnTo>
              </a:path>
            </a:pathLst>
          </a:custGeom>
          <a:ln w="394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949" dirty="0"/>
          </a:p>
        </p:txBody>
      </p:sp>
      <p:sp>
        <p:nvSpPr>
          <p:cNvPr id="5019" name="object 5019"/>
          <p:cNvSpPr txBox="1"/>
          <p:nvPr/>
        </p:nvSpPr>
        <p:spPr>
          <a:xfrm>
            <a:off x="6020219" y="6139978"/>
            <a:ext cx="673081" cy="482145"/>
          </a:xfrm>
          <a:prstGeom prst="rect">
            <a:avLst/>
          </a:prstGeom>
        </p:spPr>
        <p:txBody>
          <a:bodyPr vert="horz" wrap="square" lIns="0" tIns="10376" rIns="0" bIns="0" rtlCol="0">
            <a:spAutoFit/>
          </a:bodyPr>
          <a:lstStyle/>
          <a:p>
            <a:pPr marL="6359" marR="2678" indent="1004" algn="ctr">
              <a:lnSpc>
                <a:spcPct val="97700"/>
              </a:lnSpc>
              <a:spcBef>
                <a:spcPts val="82"/>
              </a:spcBef>
            </a:pPr>
            <a:r>
              <a:rPr sz="633" b="1" spc="3" dirty="0">
                <a:latin typeface="Arial"/>
                <a:cs typeface="Arial"/>
              </a:rPr>
              <a:t>PRELIMINARY  </a:t>
            </a:r>
            <a:r>
              <a:rPr sz="633" b="1" spc="11" dirty="0">
                <a:latin typeface="Arial"/>
                <a:cs typeface="Arial"/>
              </a:rPr>
              <a:t>NOT </a:t>
            </a:r>
            <a:r>
              <a:rPr sz="633" b="1" spc="8" dirty="0">
                <a:latin typeface="Arial"/>
                <a:cs typeface="Arial"/>
              </a:rPr>
              <a:t>FOR  CON</a:t>
            </a:r>
            <a:r>
              <a:rPr sz="633" b="1" spc="5" dirty="0">
                <a:latin typeface="Arial"/>
                <a:cs typeface="Arial"/>
              </a:rPr>
              <a:t>S</a:t>
            </a:r>
            <a:r>
              <a:rPr sz="633" b="1" spc="-3" dirty="0">
                <a:latin typeface="Arial"/>
                <a:cs typeface="Arial"/>
              </a:rPr>
              <a:t>T</a:t>
            </a:r>
            <a:r>
              <a:rPr sz="633" b="1" spc="8" dirty="0">
                <a:latin typeface="Arial"/>
                <a:cs typeface="Arial"/>
              </a:rPr>
              <a:t>RUC</a:t>
            </a:r>
            <a:r>
              <a:rPr sz="633" b="1" spc="3" dirty="0">
                <a:latin typeface="Arial"/>
                <a:cs typeface="Arial"/>
              </a:rPr>
              <a:t>T</a:t>
            </a:r>
            <a:r>
              <a:rPr sz="633" b="1" spc="-3" dirty="0">
                <a:latin typeface="Arial"/>
                <a:cs typeface="Arial"/>
              </a:rPr>
              <a:t>I</a:t>
            </a:r>
            <a:r>
              <a:rPr sz="633" b="1" spc="13" dirty="0">
                <a:latin typeface="Arial"/>
                <a:cs typeface="Arial"/>
              </a:rPr>
              <a:t>O</a:t>
            </a:r>
            <a:r>
              <a:rPr sz="633" b="1" spc="5" dirty="0">
                <a:latin typeface="Arial"/>
                <a:cs typeface="Arial"/>
              </a:rPr>
              <a:t>N </a:t>
            </a:r>
            <a:r>
              <a:rPr sz="633" spc="3" dirty="0">
                <a:latin typeface="Times New Roman"/>
                <a:cs typeface="Times New Roman"/>
              </a:rPr>
              <a:t> </a:t>
            </a:r>
            <a:r>
              <a:rPr sz="633" b="1" spc="8" dirty="0">
                <a:latin typeface="Arial"/>
                <a:cs typeface="Arial"/>
              </a:rPr>
              <a:t>OR</a:t>
            </a:r>
            <a:endParaRPr sz="633" dirty="0">
              <a:latin typeface="Arial"/>
              <a:cs typeface="Arial"/>
            </a:endParaRPr>
          </a:p>
          <a:p>
            <a:pPr marL="335" algn="ctr">
              <a:lnSpc>
                <a:spcPts val="741"/>
              </a:lnSpc>
            </a:pPr>
            <a:r>
              <a:rPr sz="633" b="1" spc="8" dirty="0">
                <a:latin typeface="Arial"/>
                <a:cs typeface="Arial"/>
              </a:rPr>
              <a:t>RECORDING</a:t>
            </a:r>
            <a:endParaRPr sz="633" dirty="0">
              <a:latin typeface="Arial"/>
              <a:cs typeface="Arial"/>
            </a:endParaRPr>
          </a:p>
        </p:txBody>
      </p:sp>
      <p:sp>
        <p:nvSpPr>
          <p:cNvPr id="5020" name="object 5020"/>
          <p:cNvSpPr txBox="1"/>
          <p:nvPr/>
        </p:nvSpPr>
        <p:spPr>
          <a:xfrm>
            <a:off x="9075050" y="6492544"/>
            <a:ext cx="37486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3" dirty="0">
                <a:latin typeface="Arial"/>
                <a:cs typeface="Arial"/>
              </a:rPr>
              <a:t>0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21" name="object 5021"/>
          <p:cNvSpPr txBox="1"/>
          <p:nvPr/>
        </p:nvSpPr>
        <p:spPr>
          <a:xfrm>
            <a:off x="9384117" y="6492544"/>
            <a:ext cx="75977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8" dirty="0">
                <a:latin typeface="Arial"/>
                <a:cs typeface="Arial"/>
              </a:rPr>
              <a:t>1</a:t>
            </a:r>
            <a:r>
              <a:rPr sz="343" spc="-5" dirty="0">
                <a:latin typeface="Arial"/>
                <a:cs typeface="Arial"/>
              </a:rPr>
              <a:t>6</a:t>
            </a:r>
            <a:r>
              <a:rPr sz="343" spc="-3" dirty="0">
                <a:latin typeface="Arial"/>
                <a:cs typeface="Arial"/>
              </a:rPr>
              <a:t>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22" name="object 5022"/>
          <p:cNvSpPr txBox="1"/>
          <p:nvPr/>
        </p:nvSpPr>
        <p:spPr>
          <a:xfrm>
            <a:off x="9884339" y="6600651"/>
            <a:ext cx="156974" cy="58855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>
              <a:spcBef>
                <a:spcPts val="47"/>
              </a:spcBef>
            </a:pPr>
            <a:r>
              <a:rPr sz="343" b="1" spc="-8" dirty="0">
                <a:latin typeface="Arial"/>
                <a:cs typeface="Arial"/>
              </a:rPr>
              <a:t>S</a:t>
            </a:r>
            <a:r>
              <a:rPr sz="343" b="1" spc="-11" dirty="0">
                <a:latin typeface="Arial"/>
                <a:cs typeface="Arial"/>
              </a:rPr>
              <a:t>C</a:t>
            </a:r>
            <a:r>
              <a:rPr sz="343" b="1" spc="-13" dirty="0">
                <a:latin typeface="Arial"/>
                <a:cs typeface="Arial"/>
              </a:rPr>
              <a:t>AL</a:t>
            </a:r>
            <a:r>
              <a:rPr sz="343" b="1" spc="-5" dirty="0">
                <a:latin typeface="Arial"/>
                <a:cs typeface="Arial"/>
              </a:rPr>
              <a:t>E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23" name="object 5023"/>
          <p:cNvSpPr txBox="1"/>
          <p:nvPr/>
        </p:nvSpPr>
        <p:spPr>
          <a:xfrm>
            <a:off x="9688107" y="6488389"/>
            <a:ext cx="365158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20083">
              <a:spcBef>
                <a:spcPts val="50"/>
              </a:spcBef>
            </a:pPr>
            <a:r>
              <a:rPr sz="514" spc="-8" baseline="-8547" dirty="0">
                <a:latin typeface="Arial"/>
                <a:cs typeface="Arial"/>
              </a:rPr>
              <a:t>32"</a:t>
            </a:r>
            <a:r>
              <a:rPr sz="514" spc="55" baseline="-8547" dirty="0">
                <a:latin typeface="Arial"/>
                <a:cs typeface="Arial"/>
              </a:rPr>
              <a:t> </a:t>
            </a:r>
            <a:r>
              <a:rPr sz="343" b="1" spc="-5" dirty="0">
                <a:latin typeface="Arial"/>
                <a:cs typeface="Arial"/>
              </a:rPr>
              <a:t>FILENAME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24" name="object 5024"/>
          <p:cNvSpPr txBox="1"/>
          <p:nvPr/>
        </p:nvSpPr>
        <p:spPr>
          <a:xfrm>
            <a:off x="2984606" y="6618831"/>
            <a:ext cx="141913" cy="58855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>
              <a:spcBef>
                <a:spcPts val="47"/>
              </a:spcBef>
            </a:pPr>
            <a:r>
              <a:rPr sz="343" b="1" dirty="0">
                <a:latin typeface="Arial"/>
                <a:cs typeface="Arial"/>
              </a:rPr>
              <a:t>I</a:t>
            </a:r>
            <a:r>
              <a:rPr sz="343" b="1" spc="-11" dirty="0">
                <a:latin typeface="Arial"/>
                <a:cs typeface="Arial"/>
              </a:rPr>
              <a:t>S</a:t>
            </a:r>
            <a:r>
              <a:rPr sz="343" b="1" spc="-8" dirty="0">
                <a:latin typeface="Arial"/>
                <a:cs typeface="Arial"/>
              </a:rPr>
              <a:t>S</a:t>
            </a:r>
            <a:r>
              <a:rPr sz="343" b="1" spc="-11" dirty="0">
                <a:latin typeface="Arial"/>
                <a:cs typeface="Arial"/>
              </a:rPr>
              <a:t>U</a:t>
            </a:r>
            <a:r>
              <a:rPr sz="343" b="1" spc="-5" dirty="0">
                <a:latin typeface="Arial"/>
                <a:cs typeface="Arial"/>
              </a:rPr>
              <a:t>E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25" name="object 5025"/>
          <p:cNvSpPr txBox="1"/>
          <p:nvPr/>
        </p:nvSpPr>
        <p:spPr>
          <a:xfrm>
            <a:off x="3224588" y="6618831"/>
            <a:ext cx="128859" cy="58855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>
              <a:spcBef>
                <a:spcPts val="47"/>
              </a:spcBef>
            </a:pPr>
            <a:r>
              <a:rPr sz="343" b="1" spc="-11" dirty="0">
                <a:latin typeface="Arial"/>
                <a:cs typeface="Arial"/>
              </a:rPr>
              <a:t>D</a:t>
            </a:r>
            <a:r>
              <a:rPr sz="343" b="1" spc="-13" dirty="0">
                <a:latin typeface="Arial"/>
                <a:cs typeface="Arial"/>
              </a:rPr>
              <a:t>A</a:t>
            </a:r>
            <a:r>
              <a:rPr sz="343" b="1" spc="-5" dirty="0">
                <a:latin typeface="Arial"/>
                <a:cs typeface="Arial"/>
              </a:rPr>
              <a:t>T</a:t>
            </a:r>
            <a:r>
              <a:rPr sz="343" b="1" spc="-3" dirty="0">
                <a:latin typeface="Arial"/>
                <a:cs typeface="Arial"/>
              </a:rPr>
              <a:t>E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26" name="object 5026"/>
          <p:cNvSpPr txBox="1"/>
          <p:nvPr/>
        </p:nvSpPr>
        <p:spPr>
          <a:xfrm>
            <a:off x="3496775" y="6618831"/>
            <a:ext cx="305916" cy="58855"/>
          </a:xfrm>
          <a:prstGeom prst="rect">
            <a:avLst/>
          </a:prstGeom>
        </p:spPr>
        <p:txBody>
          <a:bodyPr vert="horz" wrap="square" lIns="0" tIns="6025" rIns="0" bIns="0" rtlCol="0">
            <a:spAutoFit/>
          </a:bodyPr>
          <a:lstStyle/>
          <a:p>
            <a:pPr marL="6694">
              <a:spcBef>
                <a:spcPts val="47"/>
              </a:spcBef>
            </a:pPr>
            <a:r>
              <a:rPr sz="343" b="1" spc="-11" dirty="0">
                <a:latin typeface="Arial"/>
                <a:cs typeface="Arial"/>
              </a:rPr>
              <a:t>D</a:t>
            </a:r>
            <a:r>
              <a:rPr sz="343" b="1" spc="-8" dirty="0">
                <a:latin typeface="Arial"/>
                <a:cs typeface="Arial"/>
              </a:rPr>
              <a:t>ES</a:t>
            </a:r>
            <a:r>
              <a:rPr sz="343" b="1" spc="-11" dirty="0">
                <a:latin typeface="Arial"/>
                <a:cs typeface="Arial"/>
              </a:rPr>
              <a:t>CR</a:t>
            </a:r>
            <a:r>
              <a:rPr sz="343" b="1" dirty="0">
                <a:latin typeface="Arial"/>
                <a:cs typeface="Arial"/>
              </a:rPr>
              <a:t>I</a:t>
            </a:r>
            <a:r>
              <a:rPr sz="343" b="1" spc="-11" dirty="0">
                <a:latin typeface="Arial"/>
                <a:cs typeface="Arial"/>
              </a:rPr>
              <a:t>P</a:t>
            </a:r>
            <a:r>
              <a:rPr sz="343" b="1" spc="-5" dirty="0">
                <a:latin typeface="Arial"/>
                <a:cs typeface="Arial"/>
              </a:rPr>
              <a:t>T</a:t>
            </a:r>
            <a:r>
              <a:rPr sz="343" b="1" dirty="0">
                <a:latin typeface="Arial"/>
                <a:cs typeface="Arial"/>
              </a:rPr>
              <a:t>I</a:t>
            </a:r>
            <a:r>
              <a:rPr sz="343" b="1" spc="-8" dirty="0">
                <a:latin typeface="Arial"/>
                <a:cs typeface="Arial"/>
              </a:rPr>
              <a:t>O</a:t>
            </a:r>
            <a:r>
              <a:rPr sz="343" b="1" spc="-5" dirty="0">
                <a:latin typeface="Arial"/>
                <a:cs typeface="Arial"/>
              </a:rPr>
              <a:t>N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27" name="object 5027"/>
          <p:cNvSpPr txBox="1"/>
          <p:nvPr/>
        </p:nvSpPr>
        <p:spPr>
          <a:xfrm>
            <a:off x="1911960" y="127047"/>
            <a:ext cx="4351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1</a:t>
            </a:r>
          </a:p>
        </p:txBody>
      </p:sp>
      <p:sp>
        <p:nvSpPr>
          <p:cNvPr id="5028" name="object 5028"/>
          <p:cNvSpPr txBox="1"/>
          <p:nvPr/>
        </p:nvSpPr>
        <p:spPr>
          <a:xfrm>
            <a:off x="3143037" y="127047"/>
            <a:ext cx="4351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2</a:t>
            </a:r>
          </a:p>
        </p:txBody>
      </p:sp>
      <p:sp>
        <p:nvSpPr>
          <p:cNvPr id="5029" name="object 5029"/>
          <p:cNvSpPr txBox="1"/>
          <p:nvPr/>
        </p:nvSpPr>
        <p:spPr>
          <a:xfrm>
            <a:off x="4373593" y="127047"/>
            <a:ext cx="4351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3</a:t>
            </a:r>
          </a:p>
        </p:txBody>
      </p:sp>
      <p:sp>
        <p:nvSpPr>
          <p:cNvPr id="5030" name="object 5030"/>
          <p:cNvSpPr txBox="1"/>
          <p:nvPr/>
        </p:nvSpPr>
        <p:spPr>
          <a:xfrm>
            <a:off x="5604149" y="127047"/>
            <a:ext cx="4351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4</a:t>
            </a:r>
          </a:p>
        </p:txBody>
      </p:sp>
      <p:sp>
        <p:nvSpPr>
          <p:cNvPr id="5031" name="object 5031"/>
          <p:cNvSpPr txBox="1"/>
          <p:nvPr/>
        </p:nvSpPr>
        <p:spPr>
          <a:xfrm>
            <a:off x="6835225" y="127047"/>
            <a:ext cx="4351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5</a:t>
            </a:r>
          </a:p>
        </p:txBody>
      </p:sp>
      <p:sp>
        <p:nvSpPr>
          <p:cNvPr id="5032" name="object 5032"/>
          <p:cNvSpPr txBox="1"/>
          <p:nvPr/>
        </p:nvSpPr>
        <p:spPr>
          <a:xfrm>
            <a:off x="8065782" y="127047"/>
            <a:ext cx="4351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6</a:t>
            </a:r>
          </a:p>
        </p:txBody>
      </p:sp>
      <p:sp>
        <p:nvSpPr>
          <p:cNvPr id="5033" name="object 5033"/>
          <p:cNvSpPr txBox="1"/>
          <p:nvPr/>
        </p:nvSpPr>
        <p:spPr>
          <a:xfrm>
            <a:off x="9296337" y="127047"/>
            <a:ext cx="4351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7</a:t>
            </a:r>
          </a:p>
        </p:txBody>
      </p:sp>
      <p:sp>
        <p:nvSpPr>
          <p:cNvPr id="5034" name="object 5034"/>
          <p:cNvSpPr txBox="1"/>
          <p:nvPr/>
        </p:nvSpPr>
        <p:spPr>
          <a:xfrm>
            <a:off x="10526894" y="127047"/>
            <a:ext cx="43511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8</a:t>
            </a:r>
          </a:p>
        </p:txBody>
      </p:sp>
      <p:sp>
        <p:nvSpPr>
          <p:cNvPr id="5035" name="object 5035"/>
          <p:cNvSpPr txBox="1"/>
          <p:nvPr/>
        </p:nvSpPr>
        <p:spPr>
          <a:xfrm>
            <a:off x="11200608" y="905689"/>
            <a:ext cx="52548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D</a:t>
            </a:r>
          </a:p>
        </p:txBody>
      </p:sp>
      <p:sp>
        <p:nvSpPr>
          <p:cNvPr id="5036" name="object 5036"/>
          <p:cNvSpPr txBox="1"/>
          <p:nvPr/>
        </p:nvSpPr>
        <p:spPr>
          <a:xfrm>
            <a:off x="11200608" y="2346617"/>
            <a:ext cx="52548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C</a:t>
            </a:r>
          </a:p>
        </p:txBody>
      </p:sp>
      <p:sp>
        <p:nvSpPr>
          <p:cNvPr id="5037" name="object 5037"/>
          <p:cNvSpPr txBox="1"/>
          <p:nvPr/>
        </p:nvSpPr>
        <p:spPr>
          <a:xfrm>
            <a:off x="11202166" y="3787547"/>
            <a:ext cx="4953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B</a:t>
            </a:r>
          </a:p>
        </p:txBody>
      </p:sp>
      <p:sp>
        <p:nvSpPr>
          <p:cNvPr id="5038" name="object 5038"/>
          <p:cNvSpPr txBox="1"/>
          <p:nvPr/>
        </p:nvSpPr>
        <p:spPr>
          <a:xfrm>
            <a:off x="11202166" y="5228475"/>
            <a:ext cx="49536" cy="72389"/>
          </a:xfrm>
          <a:prstGeom prst="rect">
            <a:avLst/>
          </a:prstGeom>
        </p:spPr>
        <p:txBody>
          <a:bodyPr vert="horz" wrap="square" lIns="0" tIns="7363" rIns="0" bIns="0" rtlCol="0">
            <a:spAutoFit/>
          </a:bodyPr>
          <a:lstStyle/>
          <a:p>
            <a:pPr marL="6694">
              <a:spcBef>
                <a:spcPts val="58"/>
              </a:spcBef>
            </a:pPr>
            <a:r>
              <a:rPr sz="422" dirty="0">
                <a:latin typeface="Arial"/>
                <a:cs typeface="Arial"/>
              </a:rPr>
              <a:t>A</a:t>
            </a:r>
          </a:p>
        </p:txBody>
      </p:sp>
      <p:sp>
        <p:nvSpPr>
          <p:cNvPr id="5039" name="object 5039"/>
          <p:cNvSpPr txBox="1"/>
          <p:nvPr/>
        </p:nvSpPr>
        <p:spPr>
          <a:xfrm>
            <a:off x="5012503" y="6150233"/>
            <a:ext cx="420718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TEAM </a:t>
            </a:r>
            <a:r>
              <a:rPr sz="343" spc="-3" dirty="0">
                <a:latin typeface="Arial"/>
                <a:cs typeface="Arial"/>
              </a:rPr>
              <a:t>2 </a:t>
            </a:r>
            <a:r>
              <a:rPr sz="343" spc="-5" dirty="0">
                <a:latin typeface="Arial"/>
                <a:cs typeface="Arial"/>
              </a:rPr>
              <a:t>F. </a:t>
            </a:r>
            <a:r>
              <a:rPr sz="343" spc="-8" dirty="0">
                <a:latin typeface="Arial"/>
                <a:cs typeface="Arial"/>
              </a:rPr>
              <a:t>M.</a:t>
            </a:r>
            <a:r>
              <a:rPr sz="343" spc="-16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LAST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40" name="object 5040"/>
          <p:cNvSpPr txBox="1"/>
          <p:nvPr/>
        </p:nvSpPr>
        <p:spPr>
          <a:xfrm>
            <a:off x="5012503" y="6228149"/>
            <a:ext cx="420718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TEAM </a:t>
            </a:r>
            <a:r>
              <a:rPr sz="343" spc="-3" dirty="0">
                <a:latin typeface="Arial"/>
                <a:cs typeface="Arial"/>
              </a:rPr>
              <a:t>3 </a:t>
            </a:r>
            <a:r>
              <a:rPr sz="343" spc="-5" dirty="0">
                <a:latin typeface="Arial"/>
                <a:cs typeface="Arial"/>
              </a:rPr>
              <a:t>F. </a:t>
            </a:r>
            <a:r>
              <a:rPr sz="343" spc="-8" dirty="0">
                <a:latin typeface="Arial"/>
                <a:cs typeface="Arial"/>
              </a:rPr>
              <a:t>M.</a:t>
            </a:r>
            <a:r>
              <a:rPr sz="343" spc="-16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LAST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41" name="object 5041"/>
          <p:cNvSpPr txBox="1"/>
          <p:nvPr/>
        </p:nvSpPr>
        <p:spPr>
          <a:xfrm>
            <a:off x="5012503" y="6306065"/>
            <a:ext cx="420718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TEAM </a:t>
            </a:r>
            <a:r>
              <a:rPr sz="343" spc="-3" dirty="0">
                <a:latin typeface="Arial"/>
                <a:cs typeface="Arial"/>
              </a:rPr>
              <a:t>4 </a:t>
            </a:r>
            <a:r>
              <a:rPr sz="343" spc="-5" dirty="0">
                <a:latin typeface="Arial"/>
                <a:cs typeface="Arial"/>
              </a:rPr>
              <a:t>F. </a:t>
            </a:r>
            <a:r>
              <a:rPr sz="343" spc="-8" dirty="0">
                <a:latin typeface="Arial"/>
                <a:cs typeface="Arial"/>
              </a:rPr>
              <a:t>M.</a:t>
            </a:r>
            <a:r>
              <a:rPr sz="343" spc="-16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LAST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42" name="object 5042"/>
          <p:cNvSpPr txBox="1"/>
          <p:nvPr/>
        </p:nvSpPr>
        <p:spPr>
          <a:xfrm>
            <a:off x="5012503" y="6383981"/>
            <a:ext cx="420718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TEAM </a:t>
            </a:r>
            <a:r>
              <a:rPr sz="343" spc="-3" dirty="0">
                <a:latin typeface="Arial"/>
                <a:cs typeface="Arial"/>
              </a:rPr>
              <a:t>5 </a:t>
            </a:r>
            <a:r>
              <a:rPr sz="343" spc="-5" dirty="0">
                <a:latin typeface="Arial"/>
                <a:cs typeface="Arial"/>
              </a:rPr>
              <a:t>F. </a:t>
            </a:r>
            <a:r>
              <a:rPr sz="343" spc="-8" dirty="0">
                <a:latin typeface="Arial"/>
                <a:cs typeface="Arial"/>
              </a:rPr>
              <a:t>M.</a:t>
            </a:r>
            <a:r>
              <a:rPr sz="343" spc="-16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LAST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43" name="object 5043"/>
          <p:cNvSpPr txBox="1"/>
          <p:nvPr/>
        </p:nvSpPr>
        <p:spPr>
          <a:xfrm>
            <a:off x="5012503" y="6461897"/>
            <a:ext cx="420718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TEAM </a:t>
            </a:r>
            <a:r>
              <a:rPr sz="343" spc="-3" dirty="0">
                <a:latin typeface="Arial"/>
                <a:cs typeface="Arial"/>
              </a:rPr>
              <a:t>6 </a:t>
            </a:r>
            <a:r>
              <a:rPr sz="343" spc="-5" dirty="0">
                <a:latin typeface="Arial"/>
                <a:cs typeface="Arial"/>
              </a:rPr>
              <a:t>F. </a:t>
            </a:r>
            <a:r>
              <a:rPr sz="343" spc="-8" dirty="0">
                <a:latin typeface="Arial"/>
                <a:cs typeface="Arial"/>
              </a:rPr>
              <a:t>M.</a:t>
            </a:r>
            <a:r>
              <a:rPr sz="343" spc="-16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LAST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44" name="object 5044"/>
          <p:cNvSpPr txBox="1"/>
          <p:nvPr/>
        </p:nvSpPr>
        <p:spPr>
          <a:xfrm>
            <a:off x="5012503" y="6539813"/>
            <a:ext cx="420718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TEAM </a:t>
            </a:r>
            <a:r>
              <a:rPr sz="343" spc="-3" dirty="0">
                <a:latin typeface="Arial"/>
                <a:cs typeface="Arial"/>
              </a:rPr>
              <a:t>7 </a:t>
            </a:r>
            <a:r>
              <a:rPr sz="343" spc="-5" dirty="0">
                <a:latin typeface="Arial"/>
                <a:cs typeface="Arial"/>
              </a:rPr>
              <a:t>F. </a:t>
            </a:r>
            <a:r>
              <a:rPr sz="343" spc="-8" dirty="0">
                <a:latin typeface="Arial"/>
                <a:cs typeface="Arial"/>
              </a:rPr>
              <a:t>M.</a:t>
            </a:r>
            <a:r>
              <a:rPr sz="343" spc="-16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LAST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45" name="object 5045"/>
          <p:cNvSpPr txBox="1"/>
          <p:nvPr/>
        </p:nvSpPr>
        <p:spPr>
          <a:xfrm>
            <a:off x="10094712" y="6598510"/>
            <a:ext cx="246339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1/16" </a:t>
            </a:r>
            <a:r>
              <a:rPr sz="343" spc="-3" dirty="0">
                <a:latin typeface="Arial"/>
                <a:cs typeface="Arial"/>
              </a:rPr>
              <a:t>=</a:t>
            </a:r>
            <a:r>
              <a:rPr sz="343" spc="-21" dirty="0">
                <a:latin typeface="Arial"/>
                <a:cs typeface="Arial"/>
              </a:rPr>
              <a:t> </a:t>
            </a:r>
            <a:r>
              <a:rPr sz="343" spc="-5" dirty="0">
                <a:latin typeface="Arial"/>
                <a:cs typeface="Arial"/>
              </a:rPr>
              <a:t>1'-0"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46" name="object 5046"/>
          <p:cNvSpPr txBox="1"/>
          <p:nvPr/>
        </p:nvSpPr>
        <p:spPr>
          <a:xfrm>
            <a:off x="1033695" y="5733196"/>
            <a:ext cx="118366" cy="915069"/>
          </a:xfrm>
          <a:prstGeom prst="rect">
            <a:avLst/>
          </a:prstGeom>
        </p:spPr>
        <p:txBody>
          <a:bodyPr vert="vert270" wrap="square" lIns="0" tIns="3347" rIns="0" bIns="0" rtlCol="0">
            <a:spAutoFit/>
          </a:bodyPr>
          <a:lstStyle/>
          <a:p>
            <a:pPr marL="6694">
              <a:spcBef>
                <a:spcPts val="26"/>
              </a:spcBef>
            </a:pPr>
            <a:r>
              <a:rPr sz="343" dirty="0">
                <a:latin typeface="Arial"/>
                <a:cs typeface="Arial"/>
              </a:rPr>
              <a:t>C:\rvt\2018\10158476-00-A_alex.grichenko.rvt</a:t>
            </a:r>
          </a:p>
          <a:p>
            <a:pPr marL="6694">
              <a:spcBef>
                <a:spcPts val="127"/>
              </a:spcBef>
            </a:pPr>
            <a:r>
              <a:rPr sz="343" dirty="0">
                <a:latin typeface="Arial"/>
                <a:cs typeface="Arial"/>
              </a:rPr>
              <a:t>9/18/2019 8:26:25</a:t>
            </a:r>
            <a:r>
              <a:rPr sz="343" spc="-5" dirty="0">
                <a:latin typeface="Arial"/>
                <a:cs typeface="Arial"/>
              </a:rPr>
              <a:t> </a:t>
            </a:r>
            <a:r>
              <a:rPr sz="343" spc="3" dirty="0">
                <a:latin typeface="Arial"/>
                <a:cs typeface="Arial"/>
              </a:rPr>
              <a:t>AM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47" name="object 5047"/>
          <p:cNvSpPr txBox="1"/>
          <p:nvPr/>
        </p:nvSpPr>
        <p:spPr>
          <a:xfrm>
            <a:off x="10692069" y="6449624"/>
            <a:ext cx="357794" cy="203097"/>
          </a:xfrm>
          <a:prstGeom prst="rect">
            <a:avLst/>
          </a:prstGeom>
        </p:spPr>
        <p:txBody>
          <a:bodyPr vert="horz" wrap="square" lIns="0" tIns="19078" rIns="0" bIns="0" rtlCol="0">
            <a:spAutoFit/>
          </a:bodyPr>
          <a:lstStyle/>
          <a:p>
            <a:pPr marL="6694">
              <a:spcBef>
                <a:spcPts val="150"/>
              </a:spcBef>
            </a:pPr>
            <a:r>
              <a:rPr sz="343" b="1" spc="-8" dirty="0">
                <a:latin typeface="Arial"/>
                <a:cs typeface="Arial"/>
              </a:rPr>
              <a:t>SHEET</a:t>
            </a:r>
            <a:endParaRPr sz="343" dirty="0">
              <a:latin typeface="Arial"/>
              <a:cs typeface="Arial"/>
            </a:endParaRPr>
          </a:p>
          <a:p>
            <a:pPr marL="48533">
              <a:spcBef>
                <a:spcPts val="203"/>
              </a:spcBef>
            </a:pPr>
            <a:r>
              <a:rPr sz="685" b="1" dirty="0">
                <a:latin typeface="Arial"/>
                <a:cs typeface="Arial"/>
              </a:rPr>
              <a:t>0</a:t>
            </a:r>
            <a:r>
              <a:rPr sz="685" b="1" spc="-3" dirty="0">
                <a:latin typeface="Arial"/>
                <a:cs typeface="Arial"/>
              </a:rPr>
              <a:t>0</a:t>
            </a:r>
            <a:r>
              <a:rPr sz="685" b="1" spc="-32" dirty="0">
                <a:latin typeface="Arial"/>
                <a:cs typeface="Arial"/>
              </a:rPr>
              <a:t>A</a:t>
            </a:r>
            <a:r>
              <a:rPr sz="685" b="1" dirty="0">
                <a:latin typeface="Arial"/>
                <a:cs typeface="Arial"/>
              </a:rPr>
              <a:t>00</a:t>
            </a:r>
            <a:r>
              <a:rPr sz="685" b="1" spc="-3" dirty="0">
                <a:latin typeface="Arial"/>
                <a:cs typeface="Arial"/>
              </a:rPr>
              <a:t>2</a:t>
            </a:r>
            <a:endParaRPr sz="685" dirty="0">
              <a:latin typeface="Arial"/>
              <a:cs typeface="Arial"/>
            </a:endParaRPr>
          </a:p>
        </p:txBody>
      </p:sp>
      <p:sp>
        <p:nvSpPr>
          <p:cNvPr id="5048" name="object 5048"/>
          <p:cNvSpPr txBox="1"/>
          <p:nvPr/>
        </p:nvSpPr>
        <p:spPr>
          <a:xfrm>
            <a:off x="4764211" y="6619288"/>
            <a:ext cx="751066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b="1" spc="-8" dirty="0">
                <a:latin typeface="Arial"/>
                <a:cs typeface="Arial"/>
              </a:rPr>
              <a:t>PROJECT </a:t>
            </a:r>
            <a:r>
              <a:rPr sz="343" b="1" spc="-5" dirty="0">
                <a:latin typeface="Arial"/>
                <a:cs typeface="Arial"/>
              </a:rPr>
              <a:t>NUMBER</a:t>
            </a:r>
            <a:r>
              <a:rPr sz="343" b="1" spc="84" dirty="0">
                <a:latin typeface="Arial"/>
                <a:cs typeface="Arial"/>
              </a:rPr>
              <a:t> </a:t>
            </a:r>
            <a:r>
              <a:rPr sz="343" spc="-3" dirty="0">
                <a:latin typeface="Arial"/>
                <a:cs typeface="Arial"/>
              </a:rPr>
              <a:t>Project</a:t>
            </a:r>
            <a:r>
              <a:rPr sz="343" spc="16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Number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49" name="object 5049"/>
          <p:cNvSpPr txBox="1"/>
          <p:nvPr/>
        </p:nvSpPr>
        <p:spPr>
          <a:xfrm>
            <a:off x="10082764" y="6486830"/>
            <a:ext cx="406326" cy="59192"/>
          </a:xfrm>
          <a:prstGeom prst="rect">
            <a:avLst/>
          </a:prstGeom>
        </p:spPr>
        <p:txBody>
          <a:bodyPr vert="horz" wrap="square" lIns="0" tIns="6359" rIns="0" bIns="0" rtlCol="0">
            <a:spAutoFit/>
          </a:bodyPr>
          <a:lstStyle/>
          <a:p>
            <a:pPr marL="6694">
              <a:spcBef>
                <a:spcPts val="50"/>
              </a:spcBef>
            </a:pPr>
            <a:r>
              <a:rPr sz="343" spc="-5" dirty="0">
                <a:latin typeface="Arial"/>
                <a:cs typeface="Arial"/>
              </a:rPr>
              <a:t>XXXXXXXX-00-A.rvt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50" name="object 5050"/>
          <p:cNvSpPr txBox="1"/>
          <p:nvPr/>
        </p:nvSpPr>
        <p:spPr>
          <a:xfrm>
            <a:off x="9568000" y="6123973"/>
            <a:ext cx="1057986" cy="105510"/>
          </a:xfrm>
          <a:prstGeom prst="rect">
            <a:avLst/>
          </a:prstGeom>
        </p:spPr>
        <p:txBody>
          <a:bodyPr vert="horz" wrap="square" lIns="0" tIns="8033" rIns="0" bIns="0" rtlCol="0">
            <a:spAutoFit/>
          </a:bodyPr>
          <a:lstStyle/>
          <a:p>
            <a:pPr marL="6694">
              <a:spcBef>
                <a:spcPts val="63"/>
              </a:spcBef>
            </a:pPr>
            <a:r>
              <a:rPr sz="633" b="1" spc="-3" dirty="0">
                <a:latin typeface="Arial"/>
                <a:cs typeface="Arial"/>
              </a:rPr>
              <a:t>MAIN </a:t>
            </a:r>
            <a:r>
              <a:rPr sz="633" b="1" spc="5" dirty="0">
                <a:latin typeface="Arial"/>
                <a:cs typeface="Arial"/>
              </a:rPr>
              <a:t>LEVEL </a:t>
            </a:r>
            <a:r>
              <a:rPr sz="633" b="1" spc="11" dirty="0">
                <a:latin typeface="Arial"/>
                <a:cs typeface="Arial"/>
              </a:rPr>
              <a:t>FLOOR</a:t>
            </a:r>
            <a:r>
              <a:rPr sz="633" b="1" spc="-32" dirty="0">
                <a:latin typeface="Arial"/>
                <a:cs typeface="Arial"/>
              </a:rPr>
              <a:t> </a:t>
            </a:r>
            <a:r>
              <a:rPr sz="633" b="1" dirty="0">
                <a:latin typeface="Arial"/>
                <a:cs typeface="Arial"/>
              </a:rPr>
              <a:t>PLAN</a:t>
            </a:r>
            <a:endParaRPr sz="633" dirty="0">
              <a:latin typeface="Arial"/>
              <a:cs typeface="Arial"/>
            </a:endParaRPr>
          </a:p>
        </p:txBody>
      </p:sp>
      <p:sp>
        <p:nvSpPr>
          <p:cNvPr id="5051" name="object 5051"/>
          <p:cNvSpPr txBox="1"/>
          <p:nvPr/>
        </p:nvSpPr>
        <p:spPr>
          <a:xfrm>
            <a:off x="7563477" y="6218062"/>
            <a:ext cx="884612" cy="221407"/>
          </a:xfrm>
          <a:prstGeom prst="rect">
            <a:avLst/>
          </a:prstGeom>
        </p:spPr>
        <p:txBody>
          <a:bodyPr vert="horz" wrap="square" lIns="0" tIns="16066" rIns="0" bIns="0" rtlCol="0">
            <a:spAutoFit/>
          </a:bodyPr>
          <a:lstStyle/>
          <a:p>
            <a:pPr marL="6694" marR="2678" indent="43512">
              <a:lnSpc>
                <a:spcPts val="764"/>
              </a:lnSpc>
              <a:spcBef>
                <a:spcPts val="127"/>
              </a:spcBef>
            </a:pPr>
            <a:r>
              <a:rPr sz="685" b="1" spc="-5" dirty="0">
                <a:latin typeface="Arial"/>
                <a:cs typeface="Arial"/>
              </a:rPr>
              <a:t>LARIMER </a:t>
            </a:r>
            <a:r>
              <a:rPr sz="685" b="1" spc="-3" dirty="0">
                <a:latin typeface="Arial"/>
                <a:cs typeface="Arial"/>
              </a:rPr>
              <a:t>COUNTY  </a:t>
            </a:r>
            <a:r>
              <a:rPr sz="685" b="1" spc="-8" dirty="0">
                <a:latin typeface="Arial"/>
                <a:cs typeface="Arial"/>
              </a:rPr>
              <a:t>TRANSFER</a:t>
            </a:r>
            <a:r>
              <a:rPr sz="685" b="1" spc="-34" dirty="0">
                <a:latin typeface="Arial"/>
                <a:cs typeface="Arial"/>
              </a:rPr>
              <a:t> </a:t>
            </a:r>
            <a:r>
              <a:rPr sz="685" b="1" spc="-5" dirty="0">
                <a:latin typeface="Arial"/>
                <a:cs typeface="Arial"/>
              </a:rPr>
              <a:t>STATION</a:t>
            </a:r>
            <a:endParaRPr sz="685" dirty="0">
              <a:latin typeface="Arial"/>
              <a:cs typeface="Arial"/>
            </a:endParaRPr>
          </a:p>
        </p:txBody>
      </p:sp>
      <p:sp>
        <p:nvSpPr>
          <p:cNvPr id="5052" name="object 5052"/>
          <p:cNvSpPr txBox="1"/>
          <p:nvPr/>
        </p:nvSpPr>
        <p:spPr>
          <a:xfrm>
            <a:off x="3560146" y="5769253"/>
            <a:ext cx="5155382" cy="364773"/>
          </a:xfrm>
          <a:prstGeom prst="rect">
            <a:avLst/>
          </a:prstGeom>
        </p:spPr>
        <p:txBody>
          <a:bodyPr vert="horz" wrap="square" lIns="0" tIns="18408" rIns="0" bIns="0" rtlCol="0">
            <a:spAutoFit/>
          </a:bodyPr>
          <a:lstStyle/>
          <a:p>
            <a:pPr marL="6694">
              <a:spcBef>
                <a:spcPts val="145"/>
              </a:spcBef>
              <a:tabLst>
                <a:tab pos="5148486" algn="l"/>
              </a:tabLst>
            </a:pPr>
            <a:r>
              <a:rPr sz="685" u="heavy" spc="-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MAIN </a:t>
            </a:r>
            <a:r>
              <a:rPr sz="685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LEVEL </a:t>
            </a:r>
            <a:r>
              <a:rPr sz="685" u="heavy" spc="-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FLOOR</a:t>
            </a:r>
            <a:r>
              <a:rPr sz="685" u="heavy" spc="-32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685" u="heavy" spc="-3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</a:t>
            </a:r>
            <a:r>
              <a:rPr sz="685" u="heavy" spc="-3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endParaRPr sz="685" dirty="0">
              <a:latin typeface="Times New Roman"/>
              <a:cs typeface="Times New Roman"/>
            </a:endParaRPr>
          </a:p>
          <a:p>
            <a:pPr marL="18409">
              <a:spcBef>
                <a:spcPts val="45"/>
              </a:spcBef>
            </a:pPr>
            <a:r>
              <a:rPr sz="343" spc="-5" dirty="0">
                <a:latin typeface="Arial"/>
                <a:cs typeface="Arial"/>
              </a:rPr>
              <a:t>1/16" </a:t>
            </a:r>
            <a:r>
              <a:rPr sz="343" spc="-3" dirty="0">
                <a:latin typeface="Arial"/>
                <a:cs typeface="Arial"/>
              </a:rPr>
              <a:t>=</a:t>
            </a:r>
            <a:r>
              <a:rPr sz="343" spc="5" dirty="0">
                <a:latin typeface="Arial"/>
                <a:cs typeface="Arial"/>
              </a:rPr>
              <a:t> </a:t>
            </a:r>
            <a:r>
              <a:rPr sz="343" spc="-5" dirty="0">
                <a:latin typeface="Arial"/>
                <a:cs typeface="Arial"/>
              </a:rPr>
              <a:t>1'-0"</a:t>
            </a:r>
            <a:endParaRPr sz="343" dirty="0">
              <a:latin typeface="Arial"/>
              <a:cs typeface="Arial"/>
            </a:endParaRPr>
          </a:p>
          <a:p>
            <a:pPr>
              <a:spcBef>
                <a:spcPts val="3"/>
              </a:spcBef>
            </a:pPr>
            <a:endParaRPr sz="369" dirty="0">
              <a:latin typeface="Arial"/>
              <a:cs typeface="Arial"/>
            </a:endParaRPr>
          </a:p>
          <a:p>
            <a:pPr marL="1179847"/>
            <a:r>
              <a:rPr sz="343" b="1" spc="-5" dirty="0">
                <a:latin typeface="Arial"/>
                <a:cs typeface="Arial"/>
              </a:rPr>
              <a:t>PROJECT </a:t>
            </a:r>
            <a:r>
              <a:rPr sz="343" b="1" spc="-8" dirty="0">
                <a:latin typeface="Arial"/>
                <a:cs typeface="Arial"/>
              </a:rPr>
              <a:t>MANAGER </a:t>
            </a:r>
            <a:r>
              <a:rPr sz="343" spc="-3" dirty="0">
                <a:latin typeface="Arial"/>
                <a:cs typeface="Arial"/>
              </a:rPr>
              <a:t>Project</a:t>
            </a:r>
            <a:r>
              <a:rPr sz="343" spc="24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Manager</a:t>
            </a:r>
            <a:endParaRPr sz="343" dirty="0">
              <a:latin typeface="Arial"/>
              <a:cs typeface="Arial"/>
            </a:endParaRPr>
          </a:p>
          <a:p>
            <a:pPr marL="1458994">
              <a:spcBef>
                <a:spcPts val="174"/>
              </a:spcBef>
            </a:pPr>
            <a:r>
              <a:rPr sz="343" spc="-5" dirty="0">
                <a:latin typeface="Arial"/>
                <a:cs typeface="Arial"/>
              </a:rPr>
              <a:t>TEAM </a:t>
            </a:r>
            <a:r>
              <a:rPr sz="343" spc="-3" dirty="0">
                <a:latin typeface="Arial"/>
                <a:cs typeface="Arial"/>
              </a:rPr>
              <a:t>1 </a:t>
            </a:r>
            <a:r>
              <a:rPr sz="343" spc="-5" dirty="0">
                <a:latin typeface="Arial"/>
                <a:cs typeface="Arial"/>
              </a:rPr>
              <a:t>F. </a:t>
            </a:r>
            <a:r>
              <a:rPr sz="343" spc="-8" dirty="0">
                <a:latin typeface="Arial"/>
                <a:cs typeface="Arial"/>
              </a:rPr>
              <a:t>M.</a:t>
            </a:r>
            <a:r>
              <a:rPr sz="343" spc="13" dirty="0">
                <a:latin typeface="Arial"/>
                <a:cs typeface="Arial"/>
              </a:rPr>
              <a:t> </a:t>
            </a:r>
            <a:r>
              <a:rPr sz="343" spc="-8" dirty="0">
                <a:latin typeface="Arial"/>
                <a:cs typeface="Arial"/>
              </a:rPr>
              <a:t>LAST</a:t>
            </a:r>
            <a:endParaRPr sz="343" dirty="0">
              <a:latin typeface="Arial"/>
              <a:cs typeface="Arial"/>
            </a:endParaRPr>
          </a:p>
        </p:txBody>
      </p:sp>
      <p:sp>
        <p:nvSpPr>
          <p:cNvPr id="5053" name="Rectangle 5052">
            <a:extLst>
              <a:ext uri="{FF2B5EF4-FFF2-40B4-BE49-F238E27FC236}">
                <a16:creationId xmlns:a16="http://schemas.microsoft.com/office/drawing/2014/main" id="{604A7507-4463-45CD-802C-40CF36F85A2C}"/>
              </a:ext>
            </a:extLst>
          </p:cNvPr>
          <p:cNvSpPr/>
          <p:nvPr/>
        </p:nvSpPr>
        <p:spPr>
          <a:xfrm>
            <a:off x="3446851" y="-7669882"/>
            <a:ext cx="5298299" cy="22241473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marR="30625" algn="r"/>
            <a:r>
              <a:rPr lang="en-US" sz="1001" u="sng" dirty="0">
                <a:solidFill>
                  <a:srgbClr val="3D3D3D"/>
                </a:solidFill>
                <a:latin typeface="Times New Roman" panose="02020603050405020304" pitchFamily="18" charset="0"/>
              </a:rPr>
              <a:t>(1</a:t>
            </a:r>
            <a:r>
              <a:rPr lang="en-US" sz="1001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  <a:p>
            <a:r>
              <a:rPr lang="en-US" sz="685" baseline="-25000" dirty="0">
                <a:latin typeface="Times New Roman" panose="02020603050405020304" pitchFamily="18" charset="0"/>
              </a:rPr>
              <a:t>J¥!</a:t>
            </a:r>
            <a:r>
              <a:rPr lang="en-US" sz="633" strike="sngStrike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           -------</a:t>
            </a:r>
            <a:r>
              <a:rPr lang="en-US" sz="633" strike="sng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633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'</a:t>
            </a:r>
            <a:r>
              <a:rPr lang="en-US" sz="633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633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+' </a:t>
            </a:r>
            <a:r>
              <a:rPr lang="en-US" sz="633" strike="sngStrike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  -  </a:t>
            </a:r>
            <a:r>
              <a:rPr lang="en-US" sz="633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</a:t>
            </a:r>
            <a:r>
              <a:rPr lang="en-US" sz="633" strike="sngStrike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633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</a:t>
            </a:r>
            <a:r>
              <a:rPr lang="en-US" sz="633" strike="sng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r>
              <a:rPr lang="en-US" sz="633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¥'</a:t>
            </a:r>
            <a:r>
              <a:rPr lang="en-US" sz="633" strike="sngStrike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 -           </a:t>
            </a:r>
            <a:r>
              <a:rPr lang="en-US" sz="685" strike="sng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en-US" sz="685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¥!</a:t>
            </a:r>
            <a:r>
              <a:rPr lang="en-US" sz="580" b="1" strike="sngStrike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            -------</a:t>
            </a:r>
            <a:r>
              <a:rPr lang="en-US" sz="580" b="1" strike="sng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580" b="1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'</a:t>
            </a:r>
            <a:r>
              <a:rPr lang="en-US" sz="58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580" b="1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+'</a:t>
            </a:r>
            <a:r>
              <a:rPr lang="en-US" sz="580" strike="sngStrike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-   </a:t>
            </a:r>
            <a:r>
              <a:rPr lang="en-US" sz="580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</a:t>
            </a:r>
            <a:r>
              <a:rPr lang="en-US" sz="580" strike="sngStrike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-        </a:t>
            </a:r>
            <a:r>
              <a:rPr lang="en-US" sz="580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</a:t>
            </a:r>
            <a:r>
              <a:rPr lang="en-US" sz="633" strike="sng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r>
              <a:rPr lang="en-US" sz="633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¥'</a:t>
            </a:r>
            <a:r>
              <a:rPr lang="en-US" sz="633" strike="sngStrike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 -           </a:t>
            </a:r>
            <a:r>
              <a:rPr lang="en-US" sz="685" strike="sng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en-US" sz="685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¥!</a:t>
            </a:r>
            <a:r>
              <a:rPr lang="en-US" sz="580" b="1" strike="sngStrike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            -------</a:t>
            </a:r>
            <a:r>
              <a:rPr lang="en-US" sz="580" b="1" strike="sng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580" b="1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'</a:t>
            </a:r>
            <a:r>
              <a:rPr lang="en-US" sz="58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580" b="1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+'</a:t>
            </a:r>
            <a:r>
              <a:rPr lang="en-US" sz="580" strike="sngStrike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"   -         </a:t>
            </a:r>
            <a:r>
              <a:rPr lang="en-US" sz="633" strike="sngStrike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r>
              <a:rPr lang="en-US" sz="633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¥'</a:t>
            </a:r>
            <a:r>
              <a:rPr lang="en-US" sz="633" strike="sngStrike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 -           </a:t>
            </a:r>
            <a:r>
              <a:rPr lang="en-US" sz="685" strike="sngStrike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J</a:t>
            </a:r>
            <a:r>
              <a:rPr lang="en-US" sz="685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¥!</a:t>
            </a:r>
            <a:r>
              <a:rPr lang="en-US" sz="633" strike="sngStrike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           -------</a:t>
            </a:r>
            <a:r>
              <a:rPr lang="en-US" sz="633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633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'</a:t>
            </a:r>
            <a:r>
              <a:rPr lang="en-US" sz="633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r</a:t>
            </a:r>
            <a:r>
              <a:rPr lang="en-US" sz="633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+' </a:t>
            </a:r>
            <a:r>
              <a:rPr lang="en-US" sz="633" strike="sngStrike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-   </a:t>
            </a:r>
            <a:r>
              <a:rPr lang="en-US" sz="633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</a:t>
            </a:r>
            <a:r>
              <a:rPr lang="en-US" sz="633" strike="sngStrike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-        </a:t>
            </a:r>
            <a:r>
              <a:rPr lang="en-US" sz="633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 </a:t>
            </a:r>
            <a:r>
              <a:rPr lang="en-US" sz="633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'¥'</a:t>
            </a:r>
            <a:r>
              <a:rPr lang="en-US" sz="633" strike="sngStrike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 -          </a:t>
            </a:r>
            <a:r>
              <a:rPr lang="en-US" sz="633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 </a:t>
            </a:r>
            <a:r>
              <a:rPr lang="en-US" sz="211" u="sng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-!'</a:t>
            </a:r>
            <a:r>
              <a:rPr lang="en-US" sz="685" u="sng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211" u="sng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en-US" sz="21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  <a:r>
              <a:rPr lang="en-US" sz="685" baseline="-25000" dirty="0">
                <a:solidFill>
                  <a:srgbClr val="0F0F0F"/>
                </a:solidFill>
                <a:latin typeface="Times New Roman" panose="02020603050405020304" pitchFamily="18" charset="0"/>
              </a:rPr>
              <a:t>"</a:t>
            </a:r>
            <a:r>
              <a:rPr lang="en-US" sz="211" baseline="-25000" dirty="0">
                <a:solidFill>
                  <a:srgbClr val="000000"/>
                </a:solidFill>
                <a:latin typeface="Times New Roman" panose="02020603050405020304" pitchFamily="18" charset="0"/>
              </a:rPr>
              <a:t>'  </a:t>
            </a:r>
            <a:r>
              <a:rPr lang="en-US" sz="685" baseline="-25000" dirty="0">
                <a:solidFill>
                  <a:srgbClr val="0F0F0F"/>
                </a:solidFill>
                <a:latin typeface="Times New Roman" panose="02020603050405020304" pitchFamily="18" charset="0"/>
              </a:rPr>
              <a:t>"""""    </a:t>
            </a:r>
            <a:r>
              <a:rPr lang="en-US" sz="100" baseline="-25000" dirty="0">
                <a:solidFill>
                  <a:srgbClr val="0F0F0F"/>
                </a:solidFill>
                <a:latin typeface="Times New Roman" panose="02020603050405020304" pitchFamily="18" charset="0"/>
              </a:rPr>
              <a:t>C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422" dirty="0">
                <a:latin typeface="Arial" panose="020B0604020202020204" pitchFamily="34" charset="0"/>
              </a:rPr>
              <a:t>,</a:t>
            </a:r>
            <a:r>
              <a:rPr lang="en-US" sz="422" dirty="0">
                <a:solidFill>
                  <a:srgbClr val="7E7E7E"/>
                </a:solidFill>
                <a:latin typeface="Arial" panose="020B0604020202020204" pitchFamily="34" charset="0"/>
              </a:rPr>
              <a:t>.</a:t>
            </a:r>
            <a:r>
              <a:rPr lang="en-US" sz="422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marR="21358" algn="ctr"/>
            <a:r>
              <a:rPr lang="en-US" sz="422" dirty="0">
                <a:latin typeface="Arial" panose="020B0604020202020204" pitchFamily="34" charset="0"/>
              </a:rPr>
              <a:t>I</a:t>
            </a:r>
          </a:p>
          <a:p>
            <a:r>
              <a:rPr lang="en-US" sz="527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  <a:p>
            <a:endParaRPr lang="en-US" sz="474" dirty="0">
              <a:latin typeface="Arial" panose="020B0604020202020204" pitchFamily="34" charset="0"/>
            </a:endParaRPr>
          </a:p>
          <a:p>
            <a:pPr lvl="1"/>
            <a:r>
              <a:rPr lang="en-US" sz="316" dirty="0">
                <a:latin typeface="Arial" panose="020B0604020202020204" pitchFamily="34" charset="0"/>
              </a:rPr>
              <a:t>I</a:t>
            </a:r>
          </a:p>
          <a:p>
            <a:endParaRPr lang="en-US" sz="369" dirty="0">
              <a:latin typeface="Arial" panose="020B0604020202020204" pitchFamily="34" charset="0"/>
            </a:endParaRPr>
          </a:p>
          <a:p>
            <a:pPr marR="30403" algn="r"/>
            <a:r>
              <a:rPr lang="en-US" sz="369" dirty="0">
                <a:solidFill>
                  <a:srgbClr val="3D3D3D"/>
                </a:solidFill>
                <a:latin typeface="Arial" panose="020B0604020202020204" pitchFamily="34" charset="0"/>
              </a:rPr>
              <a:t>; </a:t>
            </a:r>
            <a:r>
              <a:rPr lang="en-US" sz="369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</a:p>
          <a:p>
            <a:pPr lvl="3"/>
            <a:r>
              <a:rPr lang="en-US" sz="738" dirty="0">
                <a:solidFill>
                  <a:srgbClr val="3D3D3D"/>
                </a:solidFill>
                <a:latin typeface="Times New Roman" panose="02020603050405020304" pitchFamily="18" charset="0"/>
              </a:rPr>
              <a:t>: </a:t>
            </a:r>
            <a:r>
              <a:rPr lang="en-US" sz="738" dirty="0">
                <a:solidFill>
                  <a:srgbClr val="000000"/>
                </a:solidFill>
                <a:latin typeface="Times New Roman" panose="02020603050405020304" pitchFamily="18" charset="0"/>
              </a:rPr>
              <a:t>!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527" dirty="0">
                <a:latin typeface="Times New Roman" panose="02020603050405020304" pitchFamily="18" charset="0"/>
              </a:rPr>
              <a:t> 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422" dirty="0">
              <a:latin typeface="Times New Roman" panose="02020603050405020304" pitchFamily="18" charset="0"/>
            </a:endParaRPr>
          </a:p>
          <a:p>
            <a:r>
              <a:rPr lang="en-US" sz="316" dirty="0">
                <a:solidFill>
                  <a:srgbClr val="0F0F0F"/>
                </a:solidFill>
                <a:latin typeface="Arial" panose="020B0604020202020204" pitchFamily="34" charset="0"/>
              </a:rPr>
              <a:t>I</a:t>
            </a:r>
          </a:p>
          <a:p>
            <a:r>
              <a:rPr lang="en-US" sz="1739" dirty="0">
                <a:solidFill>
                  <a:srgbClr val="1F1F1F"/>
                </a:solidFill>
                <a:latin typeface="Arial" panose="020B0604020202020204" pitchFamily="34" charset="0"/>
              </a:rPr>
              <a:t>l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1423" dirty="0">
                <a:solidFill>
                  <a:srgbClr val="0F0F0F"/>
                </a:solidFill>
                <a:latin typeface="Arial" panose="020B0604020202020204" pitchFamily="34" charset="0"/>
              </a:rPr>
              <a:t>r</a:t>
            </a:r>
            <a:r>
              <a:rPr lang="en-US" sz="1423" dirty="0">
                <a:solidFill>
                  <a:srgbClr val="565656"/>
                </a:solidFill>
                <a:latin typeface="Arial" panose="020B0604020202020204" pitchFamily="34" charset="0"/>
              </a:rPr>
              <a:t>:      </a:t>
            </a:r>
            <a:r>
              <a:rPr lang="en-US" sz="1423" dirty="0">
                <a:solidFill>
                  <a:srgbClr val="0F0F0F"/>
                </a:solidFill>
                <a:latin typeface="Arial" panose="020B0604020202020204" pitchFamily="34" charset="0"/>
              </a:rPr>
              <a:t>...               </a:t>
            </a:r>
            <a:r>
              <a:rPr lang="en-US" sz="1792" dirty="0">
                <a:solidFill>
                  <a:srgbClr val="1F1F1F"/>
                </a:solidFill>
                <a:latin typeface="Times New Roman" panose="02020603050405020304" pitchFamily="18" charset="0"/>
              </a:rPr>
              <a:t>I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lvl="5"/>
            <a:endParaRPr lang="en-US" sz="474" baseline="-25000" dirty="0">
              <a:latin typeface="Times New Roman" panose="02020603050405020304" pitchFamily="18" charset="0"/>
            </a:endParaRPr>
          </a:p>
          <a:p>
            <a:r>
              <a:rPr lang="en-US" sz="264" dirty="0">
                <a:latin typeface="Times New Roman" panose="02020603050405020304" pitchFamily="18" charset="0"/>
              </a:rPr>
              <a:t>.lo </a:t>
            </a:r>
            <a:r>
              <a:rPr lang="en-US" sz="264" dirty="0">
                <a:latin typeface="Arial" panose="020B0604020202020204" pitchFamily="34" charset="0"/>
              </a:rPr>
              <a:t>.J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1423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\ </a:t>
            </a:r>
            <a:r>
              <a:rPr lang="en-US" sz="2003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t </a:t>
            </a:r>
            <a:r>
              <a:rPr lang="en-US" sz="2425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i </a:t>
            </a:r>
            <a:r>
              <a:rPr lang="en-US" sz="2425" u="sng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i</a:t>
            </a:r>
            <a:r>
              <a:rPr lang="en-US" sz="2425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 </a:t>
            </a:r>
            <a:r>
              <a:rPr lang="en-US" sz="2372" u="sng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+</a:t>
            </a:r>
            <a:r>
              <a:rPr lang="en-US" sz="2372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 </a:t>
            </a:r>
            <a:r>
              <a:rPr lang="en-US" sz="2425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i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2425" dirty="0">
                <a:solidFill>
                  <a:srgbClr val="0F0F0F"/>
                </a:solidFill>
                <a:latin typeface="Arial" panose="020B0604020202020204" pitchFamily="34" charset="0"/>
              </a:rPr>
              <a:t>i </a:t>
            </a:r>
            <a:r>
              <a:rPr lang="en-US" sz="527" dirty="0">
                <a:solidFill>
                  <a:srgbClr val="1F1F1F"/>
                </a:solidFill>
                <a:latin typeface="Arial" panose="020B0604020202020204" pitchFamily="34" charset="0"/>
              </a:rPr>
              <a:t>! </a:t>
            </a:r>
            <a:r>
              <a:rPr lang="en-US" sz="527" dirty="0">
                <a:solidFill>
                  <a:srgbClr val="000000"/>
                </a:solidFill>
                <a:latin typeface="Arial" panose="020B0604020202020204" pitchFamily="34" charset="0"/>
              </a:rPr>
              <a:t>,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1634" dirty="0">
                <a:solidFill>
                  <a:srgbClr val="0F0F0F"/>
                </a:solidFill>
                <a:latin typeface="Arial" panose="020B0604020202020204" pitchFamily="34" charset="0"/>
              </a:rPr>
              <a:t>f </a:t>
            </a:r>
            <a:r>
              <a:rPr lang="en-US" sz="2425" dirty="0">
                <a:solidFill>
                  <a:srgbClr val="0F0F0F"/>
                </a:solidFill>
                <a:latin typeface="Arial" panose="020B0604020202020204" pitchFamily="34" charset="0"/>
              </a:rPr>
              <a:t>i </a:t>
            </a:r>
            <a:r>
              <a:rPr lang="en-US" sz="2425" dirty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nn-NO" sz="2425" u="sng" dirty="0">
                <a:solidFill>
                  <a:srgbClr val="565656"/>
                </a:solidFill>
                <a:latin typeface="Arial" panose="020B0604020202020204" pitchFamily="34" charset="0"/>
              </a:rPr>
              <a:t>f</a:t>
            </a:r>
            <a:r>
              <a:rPr lang="nn-NO" sz="2425" dirty="0">
                <a:solidFill>
                  <a:srgbClr val="565656"/>
                </a:solidFill>
                <a:latin typeface="Arial" panose="020B0604020202020204" pitchFamily="34" charset="0"/>
              </a:rPr>
              <a:t> </a:t>
            </a:r>
            <a:r>
              <a:rPr lang="nn-NO" sz="2425" dirty="0">
                <a:solidFill>
                  <a:srgbClr val="3D3D3D"/>
                </a:solidFill>
                <a:latin typeface="Arial" panose="020B0604020202020204" pitchFamily="34" charset="0"/>
              </a:rPr>
              <a:t>i</a:t>
            </a:r>
            <a:r>
              <a:rPr lang="nn-NO" sz="2425" dirty="0">
                <a:solidFill>
                  <a:srgbClr val="565656"/>
                </a:solidFill>
                <a:latin typeface="Arial" panose="020B0604020202020204" pitchFamily="34" charset="0"/>
              </a:rPr>
              <a:t> </a:t>
            </a:r>
            <a:r>
              <a:rPr lang="nn-NO" sz="2425" u="sng" dirty="0">
                <a:solidFill>
                  <a:srgbClr val="565656"/>
                </a:solidFill>
                <a:latin typeface="Times New Roman" panose="02020603050405020304" pitchFamily="18" charset="0"/>
              </a:rPr>
              <a:t>i</a:t>
            </a:r>
            <a:r>
              <a:rPr lang="nn-NO" sz="2425" dirty="0">
                <a:solidFill>
                  <a:srgbClr val="565656"/>
                </a:solidFill>
                <a:latin typeface="Times New Roman" panose="02020603050405020304" pitchFamily="18" charset="0"/>
              </a:rPr>
              <a:t> </a:t>
            </a:r>
            <a:r>
              <a:rPr lang="nn-NO" sz="2372" u="sng" dirty="0">
                <a:solidFill>
                  <a:srgbClr val="565656"/>
                </a:solidFill>
                <a:latin typeface="Arial" panose="020B0604020202020204" pitchFamily="34" charset="0"/>
              </a:rPr>
              <a:t>+</a:t>
            </a:r>
            <a:r>
              <a:rPr lang="nn-NO" sz="2372" dirty="0">
                <a:solidFill>
                  <a:srgbClr val="565656"/>
                </a:solidFill>
                <a:latin typeface="Arial" panose="020B0604020202020204" pitchFamily="34" charset="0"/>
              </a:rPr>
              <a:t> </a:t>
            </a:r>
            <a:r>
              <a:rPr lang="nn-NO" sz="2425" dirty="0">
                <a:solidFill>
                  <a:srgbClr val="707070"/>
                </a:solidFill>
                <a:latin typeface="Arial" panose="020B0604020202020204" pitchFamily="34" charset="0"/>
              </a:rPr>
              <a:t>i </a:t>
            </a:r>
            <a:r>
              <a:rPr lang="nn-NO" sz="2425" dirty="0">
                <a:solidFill>
                  <a:srgbClr val="1F1F1F"/>
                </a:solidFill>
                <a:latin typeface="Arial" panose="020B0604020202020204" pitchFamily="34" charset="0"/>
              </a:rPr>
              <a:t>i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2056" i="1" u="sng" dirty="0">
                <a:solidFill>
                  <a:srgbClr val="0F0F0F"/>
                </a:solidFill>
                <a:latin typeface="Arial" panose="020B0604020202020204" pitchFamily="34" charset="0"/>
              </a:rPr>
              <a:t>L</a:t>
            </a:r>
            <a:r>
              <a:rPr lang="en-US" sz="2056" i="1" dirty="0">
                <a:solidFill>
                  <a:srgbClr val="0F0F0F"/>
                </a:solidFill>
                <a:latin typeface="Arial" panose="020B0604020202020204" pitchFamily="34" charset="0"/>
              </a:rPr>
              <a:t> </a:t>
            </a:r>
            <a:r>
              <a:rPr lang="en-US" sz="2056" dirty="0">
                <a:solidFill>
                  <a:srgbClr val="000000"/>
                </a:solidFill>
                <a:latin typeface="Arial" panose="020B0604020202020204" pitchFamily="34" charset="0"/>
              </a:rPr>
              <a:t>- </a:t>
            </a:r>
            <a:r>
              <a:rPr lang="en-US" sz="843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843" u="sng" strike="sngStrike" dirty="0">
                <a:solidFill>
                  <a:srgbClr val="000000"/>
                </a:solidFill>
                <a:latin typeface="Times New Roman" panose="02020603050405020304" pitchFamily="18" charset="0"/>
              </a:rPr>
              <a:t>--1</a:t>
            </a:r>
            <a:endParaRPr lang="en-US" sz="843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738" dirty="0">
                <a:solidFill>
                  <a:srgbClr val="3D3D3D"/>
                </a:solidFill>
                <a:latin typeface="Arial" panose="020B0604020202020204" pitchFamily="34" charset="0"/>
              </a:rPr>
              <a:t>==&gt;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pPr lvl="1"/>
            <a:r>
              <a:rPr lang="en-US" sz="685" dirty="0">
                <a:solidFill>
                  <a:srgbClr val="1F1F1F"/>
                </a:solidFill>
                <a:latin typeface="Times New Roman" panose="02020603050405020304" pitchFamily="18" charset="0"/>
              </a:rPr>
              <a:t>r </a:t>
            </a:r>
            <a:r>
              <a:rPr lang="en-US" sz="685" dirty="0">
                <a:solidFill>
                  <a:srgbClr val="565656"/>
                </a:solidFill>
                <a:latin typeface="Times New Roman" panose="02020603050405020304" pitchFamily="18" charset="0"/>
              </a:rPr>
              <a:t>- - - - , - 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685" dirty="0">
                <a:solidFill>
                  <a:srgbClr val="565656"/>
                </a:solidFill>
                <a:latin typeface="Times New Roman" panose="02020603050405020304" pitchFamily="18" charset="0"/>
              </a:rPr>
              <a:t>----,--------,-----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marR="63600" lvl="8" algn="ctr"/>
            <a:r>
              <a:rPr lang="en-US" sz="1476" dirty="0">
                <a:solidFill>
                  <a:srgbClr val="565656"/>
                </a:solidFill>
                <a:latin typeface="Times New Roman" panose="02020603050405020304" pitchFamily="18" charset="0"/>
              </a:rPr>
              <a:t>-r-</a:t>
            </a:r>
            <a:r>
              <a:rPr lang="en-US" sz="1476" dirty="0">
                <a:solidFill>
                  <a:srgbClr val="0F0F0F"/>
                </a:solidFill>
                <a:latin typeface="Times New Roman" panose="02020603050405020304" pitchFamily="18" charset="0"/>
              </a:rPr>
              <a:t>E</a:t>
            </a:r>
            <a:r>
              <a:rPr lang="en-US" sz="1476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  <a:r>
              <a:rPr lang="en-US" sz="1476" strike="sngStrike" dirty="0">
                <a:solidFill>
                  <a:srgbClr val="3D3D3D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422" strike="sngStrike" dirty="0">
                <a:solidFill>
                  <a:srgbClr val="3D3D3D"/>
                </a:solidFill>
                <a:latin typeface="Times New Roman" panose="02020603050405020304" pitchFamily="18" charset="0"/>
              </a:rPr>
              <a:t>1     </a:t>
            </a:r>
            <a:r>
              <a:rPr lang="en-US" sz="422" dirty="0">
                <a:solidFill>
                  <a:srgbClr val="3D3D3D"/>
                </a:solidFill>
                <a:latin typeface="Times New Roman" panose="02020603050405020304" pitchFamily="18" charset="0"/>
              </a:rPr>
              <a:t>         </a:t>
            </a:r>
            <a:r>
              <a:rPr lang="en-US" sz="1476" dirty="0">
                <a:solidFill>
                  <a:srgbClr val="0F0F0F"/>
                </a:solidFill>
                <a:latin typeface="Times New Roman" panose="02020603050405020304" pitchFamily="18" charset="0"/>
              </a:rPr>
              <a:t>I!</a:t>
            </a:r>
          </a:p>
          <a:p>
            <a:pPr marR="63020" lvl="8" algn="ctr"/>
            <a:r>
              <a:rPr lang="en-US" sz="1845" b="1" u="sng" strike="sngStrike" dirty="0">
                <a:solidFill>
                  <a:srgbClr val="3D3D3D"/>
                </a:solidFill>
                <a:latin typeface="Times New Roman" panose="02020603050405020304" pitchFamily="18" charset="0"/>
              </a:rPr>
              <a:t>s</a:t>
            </a:r>
            <a:r>
              <a:rPr lang="en-US" sz="1845" b="1" dirty="0">
                <a:solidFill>
                  <a:srgbClr val="3D3D3D"/>
                </a:solidFill>
                <a:latin typeface="Times New Roman" panose="02020603050405020304" pitchFamily="18" charset="0"/>
              </a:rPr>
              <a:t>     </a:t>
            </a:r>
            <a:r>
              <a:rPr lang="en-US" sz="1845" b="1" u="sng" strike="sngStrike" dirty="0">
                <a:solidFill>
                  <a:srgbClr val="3D3D3D"/>
                </a:solidFill>
                <a:latin typeface="Times New Roman" panose="02020603050405020304" pitchFamily="18" charset="0"/>
              </a:rPr>
              <a:t>c</a:t>
            </a:r>
            <a:r>
              <a:rPr lang="en-US" sz="1845" b="1" u="sng" strike="sngStrike" dirty="0">
                <a:solidFill>
                  <a:srgbClr val="0F0F0F"/>
                </a:solidFill>
                <a:latin typeface="Times New Roman" panose="02020603050405020304" pitchFamily="18" charset="0"/>
              </a:rPr>
              <a:t>L </a:t>
            </a:r>
            <a:endParaRPr lang="en-US" sz="1845" b="1" dirty="0">
              <a:solidFill>
                <a:srgbClr val="3D3D3D"/>
              </a:solidFill>
              <a:latin typeface="Times New Roman" panose="02020603050405020304" pitchFamily="18" charset="0"/>
            </a:endParaRPr>
          </a:p>
          <a:p>
            <a:endParaRPr lang="en-US" sz="527" b="1" dirty="0">
              <a:latin typeface="Times New Roman" panose="02020603050405020304" pitchFamily="18" charset="0"/>
            </a:endParaRPr>
          </a:p>
          <a:p>
            <a:r>
              <a:rPr lang="en-US" sz="1845" b="1" u="sng" strike="sngStrike" dirty="0">
                <a:solidFill>
                  <a:srgbClr val="0F0F0F"/>
                </a:solidFill>
                <a:latin typeface="Times New Roman" panose="02020603050405020304" pitchFamily="18" charset="0"/>
              </a:rPr>
              <a:t>:</a:t>
            </a:r>
            <a:r>
              <a:rPr lang="en-US" sz="1845" b="1" u="sng" strike="sngStrike" dirty="0">
                <a:solidFill>
                  <a:srgbClr val="3D3D3D"/>
                </a:solidFill>
                <a:latin typeface="Times New Roman" panose="02020603050405020304" pitchFamily="18" charset="0"/>
              </a:rPr>
              <a:t>c-</a:t>
            </a:r>
            <a:endParaRPr lang="en-US" sz="1845" b="1" dirty="0">
              <a:solidFill>
                <a:srgbClr val="0F0F0F"/>
              </a:solidFill>
              <a:latin typeface="Times New Roman" panose="02020603050405020304" pitchFamily="18" charset="0"/>
            </a:endParaRPr>
          </a:p>
          <a:p>
            <a:endParaRPr lang="en-US" sz="527" b="1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1054" dirty="0">
                <a:solidFill>
                  <a:srgbClr val="1F1F1F"/>
                </a:solidFill>
                <a:latin typeface="Times New Roman" panose="02020603050405020304" pitchFamily="18" charset="0"/>
              </a:rPr>
              <a:t>r</a:t>
            </a:r>
            <a:r>
              <a:rPr lang="en-US" sz="1054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  <a:r>
              <a:rPr lang="en-US" sz="1054" dirty="0">
                <a:solidFill>
                  <a:srgbClr val="1F1F1F"/>
                </a:solidFill>
                <a:latin typeface="Times New Roman" panose="02020603050405020304" pitchFamily="18" charset="0"/>
              </a:rPr>
              <a:t>r</a:t>
            </a:r>
            <a:r>
              <a:rPr lang="en-US" sz="1054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422" dirty="0">
                <a:solidFill>
                  <a:srgbClr val="565656"/>
                </a:solidFill>
                <a:latin typeface="Times New Roman" panose="02020603050405020304" pitchFamily="18" charset="0"/>
              </a:rPr>
              <a:t>- - - - - </a:t>
            </a:r>
            <a:r>
              <a:rPr lang="en-US" sz="422" dirty="0">
                <a:solidFill>
                  <a:srgbClr val="1F1F1F"/>
                </a:solidFill>
                <a:latin typeface="Times New Roman" panose="02020603050405020304" pitchFamily="18" charset="0"/>
              </a:rPr>
              <a:t>1 </a:t>
            </a:r>
            <a:r>
              <a:rPr lang="en-US" sz="422" dirty="0">
                <a:solidFill>
                  <a:srgbClr val="565656"/>
                </a:solidFill>
                <a:latin typeface="Times New Roman" panose="02020603050405020304" pitchFamily="18" charset="0"/>
              </a:rPr>
              <a:t>- - - - - - - - </a:t>
            </a:r>
            <a:r>
              <a:rPr lang="en-US" sz="422" dirty="0">
                <a:solidFill>
                  <a:srgbClr val="000000"/>
                </a:solidFill>
                <a:latin typeface="Times New Roman" panose="02020603050405020304" pitchFamily="18" charset="0"/>
              </a:rPr>
              <a:t>1 </a:t>
            </a:r>
            <a:r>
              <a:rPr lang="en-US" sz="422" dirty="0">
                <a:solidFill>
                  <a:srgbClr val="565656"/>
                </a:solidFill>
                <a:latin typeface="Times New Roman" panose="02020603050405020304" pitchFamily="18" charset="0"/>
              </a:rPr>
              <a:t>- - - - 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422" dirty="0">
                <a:solidFill>
                  <a:srgbClr val="565656"/>
                </a:solidFill>
                <a:latin typeface="Times New Roman" panose="02020603050405020304" pitchFamily="18" charset="0"/>
              </a:rPr>
              <a:t>- - </a:t>
            </a:r>
            <a:r>
              <a:rPr lang="en-US" sz="422" dirty="0">
                <a:solidFill>
                  <a:srgbClr val="3D3D3D"/>
                </a:solidFill>
                <a:latin typeface="Times New Roman" panose="02020603050405020304" pitchFamily="18" charset="0"/>
              </a:rPr>
              <a:t>, </a:t>
            </a:r>
            <a:r>
              <a:rPr lang="en-US" sz="422" dirty="0">
                <a:solidFill>
                  <a:srgbClr val="565656"/>
                </a:solidFill>
                <a:latin typeface="Times New Roman" panose="02020603050405020304" pitchFamily="18" charset="0"/>
              </a:rPr>
              <a:t>- - - - - - - , - - - - - - - , - - - - - - - - </a:t>
            </a:r>
            <a:r>
              <a:rPr lang="en-US" sz="422" dirty="0">
                <a:solidFill>
                  <a:srgbClr val="3D3D3D"/>
                </a:solidFill>
                <a:latin typeface="Times New Roman" panose="02020603050405020304" pitchFamily="18" charset="0"/>
              </a:rPr>
              <a:t>, </a:t>
            </a:r>
            <a:r>
              <a:rPr lang="en-US" sz="422" dirty="0">
                <a:solidFill>
                  <a:srgbClr val="565656"/>
                </a:solidFill>
                <a:latin typeface="Times New Roman" panose="02020603050405020304" pitchFamily="18" charset="0"/>
              </a:rPr>
              <a:t>- - - - - - - </a:t>
            </a:r>
            <a:r>
              <a:rPr lang="en-US" sz="422" dirty="0">
                <a:solidFill>
                  <a:srgbClr val="707070"/>
                </a:solidFill>
                <a:latin typeface="Times New Roman" panose="02020603050405020304" pitchFamily="18" charset="0"/>
              </a:rPr>
              <a:t>, </a:t>
            </a:r>
            <a:r>
              <a:rPr lang="en-US" sz="422" dirty="0">
                <a:solidFill>
                  <a:srgbClr val="565656"/>
                </a:solidFill>
                <a:latin typeface="Times New Roman" panose="02020603050405020304" pitchFamily="18" charset="0"/>
              </a:rPr>
              <a:t>- - - - </a:t>
            </a:r>
            <a:r>
              <a:rPr lang="en-US" sz="422" dirty="0">
                <a:solidFill>
                  <a:srgbClr val="1F1F1F"/>
                </a:solidFill>
                <a:latin typeface="Times New Roman" panose="02020603050405020304" pitchFamily="18" charset="0"/>
              </a:rPr>
              <a:t>,</a:t>
            </a:r>
          </a:p>
          <a:p>
            <a:pPr lvl="3"/>
            <a:r>
              <a:rPr lang="en-US" sz="1581" b="1" dirty="0">
                <a:solidFill>
                  <a:srgbClr val="3D3D3D"/>
                </a:solidFill>
                <a:latin typeface="Times New Roman" panose="02020603050405020304" pitchFamily="18" charset="0"/>
              </a:rPr>
              <a:t>; </a:t>
            </a:r>
            <a:r>
              <a:rPr lang="en-US" sz="1634" b="1" dirty="0">
                <a:solidFill>
                  <a:srgbClr val="1F1F1F"/>
                </a:solidFill>
                <a:latin typeface="Arial" panose="020B0604020202020204" pitchFamily="34" charset="0"/>
              </a:rPr>
              <a:t>-</a:t>
            </a:r>
          </a:p>
          <a:p>
            <a:endParaRPr lang="en-US" sz="527" b="1" dirty="0">
              <a:latin typeface="Arial" panose="020B0604020202020204" pitchFamily="34" charset="0"/>
            </a:endParaRPr>
          </a:p>
          <a:p>
            <a:r>
              <a:rPr lang="en-US" sz="1634" b="1" dirty="0">
                <a:solidFill>
                  <a:srgbClr val="565656"/>
                </a:solidFill>
                <a:latin typeface="Arial" panose="020B0604020202020204" pitchFamily="34" charset="0"/>
              </a:rPr>
              <a:t>--=</a:t>
            </a:r>
            <a:r>
              <a:rPr lang="en-US" sz="1634" b="1" dirty="0">
                <a:solidFill>
                  <a:srgbClr val="1F1F1F"/>
                </a:solidFill>
                <a:latin typeface="Arial" panose="020B0604020202020204" pitchFamily="34" charset="0"/>
              </a:rPr>
              <a:t>1</a:t>
            </a:r>
          </a:p>
          <a:p>
            <a:endParaRPr lang="en-US" sz="527" b="1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lvl="4"/>
            <a:r>
              <a:rPr lang="en-US" sz="738" dirty="0">
                <a:solidFill>
                  <a:srgbClr val="565656"/>
                </a:solidFill>
                <a:latin typeface="Arial" panose="020B0604020202020204" pitchFamily="34" charset="0"/>
              </a:rPr>
              <a:t>==&gt; </a:t>
            </a:r>
            <a:r>
              <a:rPr lang="en-US" sz="633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</a:p>
          <a:p>
            <a:pPr marR="4776" algn="r"/>
            <a:r>
              <a:rPr lang="en-US" sz="791" b="1" dirty="0">
                <a:latin typeface="Times New Roman" panose="02020603050405020304" pitchFamily="18" charset="0"/>
              </a:rPr>
              <a:t>J</a:t>
            </a:r>
          </a:p>
          <a:p>
            <a:endParaRPr lang="en-US" sz="527" b="1" dirty="0">
              <a:latin typeface="Times New Roman" panose="02020603050405020304" pitchFamily="18" charset="0"/>
            </a:endParaRPr>
          </a:p>
          <a:p>
            <a:r>
              <a:rPr lang="en-US" sz="896" dirty="0">
                <a:solidFill>
                  <a:srgbClr val="3D3D3D"/>
                </a:solidFill>
                <a:latin typeface="Arial" panose="020B0604020202020204" pitchFamily="34" charset="0"/>
              </a:rPr>
              <a:t>_/</a:t>
            </a:r>
          </a:p>
          <a:p>
            <a:r>
              <a:rPr lang="en-US" sz="527" dirty="0">
                <a:solidFill>
                  <a:srgbClr val="0F0F0F"/>
                </a:solidFill>
                <a:latin typeface="Times New Roman" panose="02020603050405020304" pitchFamily="18" charset="0"/>
              </a:rPr>
              <a:t>1</a:t>
            </a:r>
            <a:r>
              <a:rPr lang="en-US" sz="527" dirty="0">
                <a:solidFill>
                  <a:srgbClr val="565656"/>
                </a:solidFill>
                <a:latin typeface="Times New Roman" panose="02020603050405020304" pitchFamily="18" charset="0"/>
              </a:rPr>
              <a:t>:</a:t>
            </a:r>
          </a:p>
          <a:p>
            <a:pPr lvl="3"/>
            <a:r>
              <a:rPr lang="en-US" sz="422" dirty="0">
                <a:latin typeface="Times New Roman" panose="02020603050405020304" pitchFamily="18" charset="0"/>
              </a:rPr>
              <a:t>1</a:t>
            </a:r>
            <a:r>
              <a:rPr lang="en-US" sz="422" dirty="0">
                <a:solidFill>
                  <a:srgbClr val="565656"/>
                </a:solidFill>
                <a:latin typeface="Times New Roman" panose="02020603050405020304" pitchFamily="18" charset="0"/>
              </a:rPr>
              <a:t>:</a:t>
            </a:r>
            <a:r>
              <a:rPr lang="en-US" sz="422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'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r>
              <a:rPr lang="en-US" sz="369" baseline="-25000" dirty="0">
                <a:solidFill>
                  <a:srgbClr val="1F1F1F"/>
                </a:solidFill>
                <a:latin typeface="Arial" panose="020B0604020202020204" pitchFamily="34" charset="0"/>
              </a:rPr>
              <a:t>; </a:t>
            </a:r>
            <a:r>
              <a:rPr lang="en-US" sz="264" baseline="30000" dirty="0">
                <a:solidFill>
                  <a:srgbClr val="1F1F1F"/>
                </a:solidFill>
                <a:latin typeface="Arial" panose="020B0604020202020204" pitchFamily="34" charset="0"/>
              </a:rPr>
              <a:t>.!-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lvl="1"/>
            <a:r>
              <a:rPr lang="en-US" sz="527" dirty="0">
                <a:solidFill>
                  <a:srgbClr val="0F0F0F"/>
                </a:solidFill>
                <a:latin typeface="Times New Roman" panose="02020603050405020304" pitchFamily="18" charset="0"/>
              </a:rPr>
              <a:t>l-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en-US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1 </a:t>
            </a:r>
            <a:r>
              <a:rPr lang="en-US" sz="264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'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en-US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1 </a:t>
            </a:r>
            <a:r>
              <a:rPr lang="en-US" sz="264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'</a:t>
            </a:r>
            <a:r>
              <a:rPr lang="en-US" sz="264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-------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 </a:t>
            </a:r>
            <a:r>
              <a:rPr lang="en-US" sz="369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l </a:t>
            </a:r>
            <a:r>
              <a:rPr lang="en-US" sz="211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r>
              <a:rPr lang="en-US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_ </a:t>
            </a:r>
            <a:r>
              <a:rPr lang="en-US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en-US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en-US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580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_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r>
              <a:rPr lang="en-US" sz="211" b="1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580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en-US" sz="580" baseline="-25000" dirty="0">
                <a:solidFill>
                  <a:srgbClr val="1F1F1F"/>
                </a:solidFill>
                <a:latin typeface="Arial" panose="020B0604020202020204" pitchFamily="34" charset="0"/>
              </a:rPr>
              <a:t>! </a:t>
            </a:r>
            <a:r>
              <a:rPr lang="en-US" sz="211" b="1" baseline="30000" dirty="0">
                <a:solidFill>
                  <a:srgbClr val="1F1F1F"/>
                </a:solidFill>
                <a:latin typeface="Arial" panose="020B0604020202020204" pitchFamily="34" charset="0"/>
              </a:rPr>
              <a:t>1</a:t>
            </a:r>
            <a:r>
              <a:rPr lang="en-US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580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_  </a:t>
            </a:r>
            <a:r>
              <a:rPr lang="en-US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580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</a:t>
            </a:r>
          </a:p>
          <a:p>
            <a:endParaRPr lang="en-US" sz="685" dirty="0">
              <a:latin typeface="Arial" panose="020B0604020202020204" pitchFamily="34" charset="0"/>
            </a:endParaRPr>
          </a:p>
          <a:p>
            <a:pPr lvl="2"/>
            <a:r>
              <a:rPr lang="en-US" sz="422" baseline="-25000" dirty="0">
                <a:solidFill>
                  <a:srgbClr val="1F1F1F"/>
                </a:solidFill>
                <a:latin typeface="Arial" panose="020B0604020202020204" pitchFamily="34" charset="0"/>
              </a:rPr>
              <a:t>I</a:t>
            </a:r>
            <a:r>
              <a:rPr lang="en-US" sz="474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'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791" baseline="-25000" dirty="0">
                <a:solidFill>
                  <a:srgbClr val="0F0F0F"/>
                </a:solidFill>
                <a:latin typeface="Arial" panose="020B0604020202020204" pitchFamily="34" charset="0"/>
              </a:rPr>
              <a:t>+</a:t>
            </a:r>
            <a:r>
              <a:rPr lang="en-US" sz="474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'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nn-NO" sz="211" b="1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</a:t>
            </a:r>
            <a:r>
              <a:rPr lang="nn-NO" sz="369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211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r>
              <a:rPr lang="nn-NO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nn-NO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_ </a:t>
            </a:r>
            <a:r>
              <a:rPr lang="nn-NO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211" b="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  -    </a:t>
            </a:r>
            <a:r>
              <a:rPr lang="nn-NO" sz="369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nn-NO" sz="211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' </a:t>
            </a:r>
            <a:r>
              <a:rPr lang="nn-NO" sz="21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nn-NO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- </a:t>
            </a:r>
            <a:r>
              <a:rPr lang="nn-NO" sz="211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   -   -   -   -   </a:t>
            </a:r>
            <a:r>
              <a:rPr lang="nn-NO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-   </a:t>
            </a:r>
            <a:r>
              <a:rPr lang="nn-NO" sz="369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nn-NO" sz="316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' 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-  -</a:t>
            </a:r>
            <a:r>
              <a:rPr lang="nn-NO" sz="738" baseline="-25000" dirty="0">
                <a:solidFill>
                  <a:srgbClr val="1F1F1F"/>
                </a:solidFill>
                <a:latin typeface="Arial" panose="020B0604020202020204" pitchFamily="34" charset="0"/>
              </a:rPr>
              <a:t>T</a:t>
            </a:r>
            <a:r>
              <a:rPr lang="nn-NO" sz="316" baseline="30000" dirty="0">
                <a:solidFill>
                  <a:srgbClr val="1F1F1F"/>
                </a:solidFill>
                <a:latin typeface="Arial" panose="020B0604020202020204" pitchFamily="34" charset="0"/>
              </a:rPr>
              <a:t>--+- 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 -   - 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nn-NO" sz="369" baseline="-25000" dirty="0">
                <a:solidFill>
                  <a:srgbClr val="000000"/>
                </a:solidFill>
                <a:latin typeface="Arial" panose="020B0604020202020204" pitchFamily="34" charset="0"/>
              </a:rPr>
              <a:t>I </a:t>
            </a:r>
            <a:r>
              <a:rPr lang="nn-NO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_</a:t>
            </a:r>
            <a:r>
              <a:rPr lang="nn-NO" sz="316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'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nn-NO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_ 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nn-NO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_ 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nn-NO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_ </a:t>
            </a:r>
            <a:r>
              <a:rPr lang="nn-NO" sz="316" baseline="30000" dirty="0">
                <a:solidFill>
                  <a:srgbClr val="565656"/>
                </a:solidFill>
                <a:latin typeface="Arial" panose="020B0604020202020204" pitchFamily="34" charset="0"/>
              </a:rPr>
              <a:t>-  -  </a:t>
            </a:r>
            <a:r>
              <a:rPr lang="nn-NO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I </a:t>
            </a:r>
            <a:r>
              <a:rPr lang="nn-NO" sz="316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'</a:t>
            </a:r>
          </a:p>
          <a:p>
            <a:endParaRPr lang="en-US" sz="843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marR="57428" lvl="8" algn="ctr"/>
            <a:r>
              <a:rPr lang="en-US" sz="633" dirty="0">
                <a:solidFill>
                  <a:srgbClr val="0F0F0F"/>
                </a:solidFill>
                <a:latin typeface="Arial" panose="020B0604020202020204" pitchFamily="34" charset="0"/>
              </a:rPr>
              <a:t>-.: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pPr marR="100" algn="r"/>
            <a:r>
              <a:rPr lang="en-US" sz="158" dirty="0">
                <a:solidFill>
                  <a:srgbClr val="3D3D3D"/>
                </a:solidFill>
                <a:latin typeface="Times New Roman" panose="02020603050405020304" pitchFamily="18" charset="0"/>
              </a:rPr>
              <a:t>.j</a:t>
            </a:r>
          </a:p>
          <a:p>
            <a:r>
              <a:rPr lang="en-US" sz="211" dirty="0">
                <a:solidFill>
                  <a:srgbClr val="565656"/>
                </a:solidFill>
                <a:latin typeface="Arial" panose="020B0604020202020204" pitchFamily="34" charset="0"/>
              </a:rPr>
              <a:t>- - - </a:t>
            </a:r>
            <a:r>
              <a:rPr lang="en-US" sz="211" dirty="0">
                <a:solidFill>
                  <a:srgbClr val="3D3D3D"/>
                </a:solidFill>
                <a:latin typeface="Arial" panose="020B0604020202020204" pitchFamily="34" charset="0"/>
              </a:rPr>
              <a:t>--j </a:t>
            </a:r>
            <a:r>
              <a:rPr lang="en-US" sz="211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r>
              <a:rPr lang="en-US" sz="211" dirty="0">
                <a:solidFill>
                  <a:srgbClr val="3D3D3D"/>
                </a:solidFill>
                <a:latin typeface="Arial" panose="020B0604020202020204" pitchFamily="34" charset="0"/>
              </a:rPr>
              <a:t>- </a:t>
            </a:r>
            <a:r>
              <a:rPr lang="en-US" sz="211" dirty="0">
                <a:solidFill>
                  <a:srgbClr val="565656"/>
                </a:solidFill>
                <a:latin typeface="Arial" panose="020B0604020202020204" pitchFamily="34" charset="0"/>
              </a:rPr>
              <a:t>- </a:t>
            </a:r>
            <a:r>
              <a:rPr lang="en-US" sz="369" dirty="0">
                <a:solidFill>
                  <a:srgbClr val="3D3D3D"/>
                </a:solidFill>
                <a:latin typeface="Arial" panose="020B0604020202020204" pitchFamily="34" charset="0"/>
              </a:rPr>
              <a:t>1 - </a:t>
            </a:r>
            <a:r>
              <a:rPr lang="en-US" sz="369" dirty="0">
                <a:solidFill>
                  <a:srgbClr val="565656"/>
                </a:solidFill>
                <a:latin typeface="Arial" panose="020B0604020202020204" pitchFamily="34" charset="0"/>
              </a:rPr>
              <a:t>- - -</a:t>
            </a:r>
          </a:p>
          <a:p>
            <a:r>
              <a:rPr lang="en-US" sz="158" dirty="0">
                <a:solidFill>
                  <a:srgbClr val="565656"/>
                </a:solidFill>
                <a:latin typeface="Times New Roman" panose="02020603050405020304" pitchFamily="18" charset="0"/>
              </a:rPr>
              <a:t>-- </a:t>
            </a:r>
            <a:r>
              <a:rPr lang="en-US" sz="158" dirty="0">
                <a:solidFill>
                  <a:srgbClr val="3D3D3D"/>
                </a:solidFill>
                <a:latin typeface="Times New Roman" panose="02020603050405020304" pitchFamily="18" charset="0"/>
              </a:rPr>
              <a:t>' </a:t>
            </a:r>
            <a:r>
              <a:rPr lang="en-US" sz="158" dirty="0">
                <a:solidFill>
                  <a:srgbClr val="565656"/>
                </a:solidFill>
                <a:latin typeface="Times New Roman" panose="02020603050405020304" pitchFamily="18" charset="0"/>
              </a:rPr>
              <a:t>- - - 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1</a:t>
            </a:r>
            <a:r>
              <a:rPr lang="en-US" sz="158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'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</a:t>
            </a:r>
            <a:r>
              <a:rPr lang="en-US" sz="369" baseline="-25000" dirty="0">
                <a:solidFill>
                  <a:srgbClr val="3D3D3D"/>
                </a:solidFill>
                <a:latin typeface="Arial" panose="020B0604020202020204" pitchFamily="34" charset="0"/>
              </a:rPr>
              <a:t>1</a:t>
            </a:r>
            <a:r>
              <a:rPr lang="en-US" sz="158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'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-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</a:t>
            </a:r>
            <a:r>
              <a:rPr lang="en-US" sz="369" baseline="-25000" dirty="0">
                <a:solidFill>
                  <a:srgbClr val="7E7E7E"/>
                </a:solidFill>
                <a:latin typeface="Arial" panose="020B0604020202020204" pitchFamily="34" charset="0"/>
              </a:rPr>
              <a:t>1</a:t>
            </a:r>
            <a:r>
              <a:rPr lang="en-US" sz="158" baseline="30000" dirty="0">
                <a:solidFill>
                  <a:srgbClr val="7E7E7E"/>
                </a:solidFill>
                <a:latin typeface="Times New Roman" panose="02020603050405020304" pitchFamily="18" charset="0"/>
              </a:rPr>
              <a:t>'      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-      -       -      -    </a:t>
            </a:r>
            <a:r>
              <a:rPr lang="en-US" sz="369" baseline="-25000" dirty="0">
                <a:solidFill>
                  <a:srgbClr val="565656"/>
                </a:solidFill>
                <a:latin typeface="Arial" panose="020B0604020202020204" pitchFamily="34" charset="0"/>
              </a:rPr>
              <a:t>.</a:t>
            </a:r>
            <a:r>
              <a:rPr lang="en-US" sz="158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'</a:t>
            </a:r>
          </a:p>
          <a:p>
            <a:endParaRPr lang="en-US" sz="422" dirty="0">
              <a:latin typeface="Times New Roman" panose="02020603050405020304" pitchFamily="18" charset="0"/>
            </a:endParaRPr>
          </a:p>
          <a:p>
            <a:pPr algn="r"/>
            <a:r>
              <a:rPr lang="en-US" sz="474" i="1" dirty="0">
                <a:solidFill>
                  <a:srgbClr val="3D3D3D"/>
                </a:solidFill>
                <a:latin typeface="Arial" panose="020B0604020202020204" pitchFamily="34" charset="0"/>
              </a:rPr>
              <a:t>)</a:t>
            </a:r>
          </a:p>
          <a:p>
            <a:endParaRPr lang="en-US" sz="527" i="1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lvl="4"/>
            <a:r>
              <a:rPr lang="en-US" sz="791" dirty="0">
                <a:latin typeface="Arial" panose="020B0604020202020204" pitchFamily="34" charset="0"/>
              </a:rPr>
              <a:t>_o![7 </a:t>
            </a:r>
            <a:r>
              <a:rPr lang="en-US" sz="527" dirty="0">
                <a:latin typeface="Times New Roman" panose="02020603050405020304" pitchFamily="18" charset="0"/>
              </a:rPr>
              <a:t>C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1370" dirty="0">
                <a:solidFill>
                  <a:srgbClr val="0F0F0F"/>
                </a:solidFill>
                <a:latin typeface="Times New Roman" panose="02020603050405020304" pitchFamily="18" charset="0"/>
              </a:rPr>
              <a:t>}</a:t>
            </a:r>
          </a:p>
          <a:p>
            <a:pPr lvl="3"/>
            <a:r>
              <a:rPr lang="en-US" sz="422" dirty="0">
                <a:solidFill>
                  <a:srgbClr val="0F0F0F"/>
                </a:solidFill>
                <a:latin typeface="Arial" panose="020B0604020202020204" pitchFamily="34" charset="0"/>
              </a:rPr>
              <a:t>I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843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264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'</a:t>
            </a:r>
            <a:r>
              <a:rPr lang="en-US" sz="264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L </a:t>
            </a:r>
            <a:r>
              <a:rPr lang="en-US" sz="264" baseline="30000" dirty="0">
                <a:solidFill>
                  <a:srgbClr val="1F1F1F"/>
                </a:solidFill>
                <a:latin typeface="Arial" panose="020B0604020202020204" pitchFamily="34" charset="0"/>
              </a:rPr>
              <a:t>•             </a:t>
            </a:r>
            <a:r>
              <a:rPr lang="en-US" sz="738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a</a:t>
            </a:r>
          </a:p>
          <a:p>
            <a:endParaRPr lang="en-US" sz="527" b="1" dirty="0">
              <a:latin typeface="Times New Roman" panose="02020603050405020304" pitchFamily="18" charset="0"/>
            </a:endParaRPr>
          </a:p>
          <a:p>
            <a:endParaRPr lang="en-US" sz="264" b="1" dirty="0">
              <a:latin typeface="Times New Roman" panose="02020603050405020304" pitchFamily="18" charset="0"/>
            </a:endParaRPr>
          </a:p>
          <a:p>
            <a:pPr lvl="8"/>
            <a:endParaRPr lang="en-US" sz="316" baseline="-25000" dirty="0">
              <a:latin typeface="Times New Roman" panose="02020603050405020304" pitchFamily="18" charset="0"/>
            </a:endParaRPr>
          </a:p>
          <a:p>
            <a:endParaRPr lang="en-US" sz="527" b="1" dirty="0">
              <a:latin typeface="Times New Roman" panose="02020603050405020304" pitchFamily="18" charset="0"/>
            </a:endParaRPr>
          </a:p>
          <a:p>
            <a:r>
              <a:rPr lang="en-US" sz="580" dirty="0">
                <a:solidFill>
                  <a:srgbClr val="0F0F0F"/>
                </a:solidFill>
                <a:latin typeface="Arial" panose="020B0604020202020204" pitchFamily="34" charset="0"/>
              </a:rPr>
              <a:t>r</a:t>
            </a:r>
            <a:r>
              <a:rPr lang="en-US" sz="580" dirty="0">
                <a:solidFill>
                  <a:srgbClr val="3D3D3D"/>
                </a:solidFill>
                <a:latin typeface="Arial" panose="020B0604020202020204" pitchFamily="34" charset="0"/>
              </a:rPr>
              <a:t>: </a:t>
            </a:r>
            <a:r>
              <a:rPr lang="en-US" sz="791" baseline="-25000" dirty="0">
                <a:solidFill>
                  <a:srgbClr val="0F0F0F"/>
                </a:solidFill>
                <a:latin typeface="Arial" panose="020B0604020202020204" pitchFamily="34" charset="0"/>
              </a:rPr>
              <a:t>1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algn="r"/>
            <a:r>
              <a:rPr lang="en-US" sz="2425" dirty="0">
                <a:latin typeface="Arial" panose="020B0604020202020204" pitchFamily="34" charset="0"/>
              </a:rPr>
              <a:t>1</a:t>
            </a:r>
            <a:r>
              <a:rPr lang="en-US" sz="2425" dirty="0">
                <a:solidFill>
                  <a:srgbClr val="1F1F1F"/>
                </a:solidFill>
                <a:latin typeface="Arial" panose="020B0604020202020204" pitchFamily="34" charset="0"/>
              </a:rPr>
              <a:t>f l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lvl="7"/>
            <a:r>
              <a:rPr lang="en-US" sz="791" b="1" dirty="0">
                <a:solidFill>
                  <a:srgbClr val="1F1F1F"/>
                </a:solidFill>
                <a:latin typeface="Arial" panose="020B0604020202020204" pitchFamily="34" charset="0"/>
              </a:rPr>
              <a:t>r </a:t>
            </a:r>
            <a:r>
              <a:rPr lang="en-US" sz="791" b="1" dirty="0">
                <a:solidFill>
                  <a:srgbClr val="3D3D3D"/>
                </a:solidFill>
                <a:latin typeface="Arial" panose="020B0604020202020204" pitchFamily="34" charset="0"/>
              </a:rPr>
              <a:t>:</a:t>
            </a:r>
          </a:p>
          <a:p>
            <a:pPr lvl="6"/>
            <a:r>
              <a:rPr lang="en-US" sz="158" b="1" dirty="0">
                <a:solidFill>
                  <a:srgbClr val="1F1F1F"/>
                </a:solidFill>
                <a:latin typeface="Times New Roman" panose="02020603050405020304" pitchFamily="18" charset="0"/>
              </a:rPr>
              <a:t>C</a:t>
            </a:r>
          </a:p>
          <a:p>
            <a:endParaRPr lang="en-US" sz="158" b="1" dirty="0">
              <a:latin typeface="Times New Roman" panose="02020603050405020304" pitchFamily="18" charset="0"/>
            </a:endParaRPr>
          </a:p>
          <a:p>
            <a:r>
              <a:rPr lang="en-US" sz="474" dirty="0">
                <a:solidFill>
                  <a:srgbClr val="3D3D3D"/>
                </a:solidFill>
                <a:latin typeface="Arial" panose="020B0604020202020204" pitchFamily="34" charset="0"/>
              </a:rPr>
              <a:t>rv7</a:t>
            </a:r>
            <a:r>
              <a:rPr lang="en-US" sz="316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'</a:t>
            </a:r>
            <a:r>
              <a:rPr lang="en-US" sz="474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,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pPr lvl="8"/>
            <a:endParaRPr lang="en-US" sz="527" dirty="0">
              <a:latin typeface="Arial" panose="020B0604020202020204" pitchFamily="34" charset="0"/>
            </a:endParaRPr>
          </a:p>
          <a:p>
            <a:endParaRPr lang="en-US" sz="158" dirty="0">
              <a:latin typeface="Arial" panose="020B0604020202020204" pitchFamily="34" charset="0"/>
            </a:endParaRPr>
          </a:p>
          <a:p>
            <a:pPr lvl="8"/>
            <a:endParaRPr lang="en-US" sz="316" baseline="-25000" dirty="0">
              <a:latin typeface="Arial" panose="020B0604020202020204" pitchFamily="34" charset="0"/>
            </a:endParaRP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1739" strike="sngStrike" dirty="0">
                <a:latin typeface="Times New Roman" panose="02020603050405020304" pitchFamily="18" charset="0"/>
              </a:rPr>
              <a:t>                    </a:t>
            </a:r>
            <a:r>
              <a:rPr lang="en-US" sz="949" baseline="-25000" dirty="0">
                <a:solidFill>
                  <a:srgbClr val="0F0F0F"/>
                </a:solidFill>
                <a:latin typeface="Arial" panose="020B0604020202020204" pitchFamily="34" charset="0"/>
              </a:rPr>
              <a:t>• </a:t>
            </a:r>
            <a:r>
              <a:rPr lang="en-US" sz="1739" strike="sng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1739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lvl="8"/>
            <a:r>
              <a:rPr lang="en-US" sz="369" dirty="0">
                <a:solidFill>
                  <a:srgbClr val="565656"/>
                </a:solidFill>
                <a:latin typeface="Arial" panose="020B0604020202020204" pitchFamily="34" charset="0"/>
              </a:rPr>
              <a:t>¢=                                                 </a:t>
            </a:r>
            <a:r>
              <a:rPr lang="en-US" sz="369" u="sng" dirty="0">
                <a:solidFill>
                  <a:srgbClr val="565656"/>
                </a:solidFill>
                <a:latin typeface="Arial" panose="020B0604020202020204" pitchFamily="34" charset="0"/>
              </a:rPr>
              <a:t>                    </a:t>
            </a:r>
            <a:endParaRPr lang="en-US" sz="369" dirty="0">
              <a:solidFill>
                <a:srgbClr val="565656"/>
              </a:solidFill>
              <a:latin typeface="Arial" panose="020B0604020202020204" pitchFamily="34" charset="0"/>
            </a:endParaRPr>
          </a:p>
          <a:p>
            <a:endParaRPr lang="en-US" sz="527" dirty="0">
              <a:latin typeface="Arial" panose="020B0604020202020204" pitchFamily="34" charset="0"/>
            </a:endParaRPr>
          </a:p>
          <a:p>
            <a:pPr marR="57854" lvl="8" algn="ctr"/>
            <a:r>
              <a:rPr lang="en-US" sz="1212" dirty="0">
                <a:solidFill>
                  <a:srgbClr val="565656"/>
                </a:solidFill>
                <a:latin typeface="Arial" panose="020B0604020202020204" pitchFamily="34" charset="0"/>
              </a:rPr>
              <a:t>7.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lvl="8"/>
            <a:r>
              <a:rPr lang="en-US" sz="369" baseline="30000" dirty="0">
                <a:solidFill>
                  <a:srgbClr val="3D3D3D"/>
                </a:solidFill>
                <a:latin typeface="Times New Roman" panose="02020603050405020304" pitchFamily="18" charset="0"/>
              </a:rPr>
              <a:t>, </a:t>
            </a:r>
            <a:r>
              <a:rPr lang="en-US" sz="158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' </a:t>
            </a:r>
            <a:r>
              <a:rPr lang="en-US" sz="158" baseline="30000" dirty="0">
                <a:solidFill>
                  <a:srgbClr val="565656"/>
                </a:solidFill>
                <a:latin typeface="Times New Roman" panose="02020603050405020304" pitchFamily="18" charset="0"/>
              </a:rPr>
              <a:t>J </a:t>
            </a:r>
            <a:r>
              <a:rPr lang="en-US" sz="158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:,; </a:t>
            </a:r>
            <a:r>
              <a:rPr lang="en-US" sz="791" i="1" baseline="-25000" dirty="0">
                <a:solidFill>
                  <a:srgbClr val="1F1F1F"/>
                </a:solidFill>
                <a:latin typeface="Arial" panose="020B0604020202020204" pitchFamily="34" charset="0"/>
              </a:rPr>
              <a:t>_)</a:t>
            </a:r>
          </a:p>
          <a:p>
            <a:endParaRPr lang="en-US" sz="1476" i="1" dirty="0">
              <a:latin typeface="Arial" panose="020B0604020202020204" pitchFamily="34" charset="0"/>
            </a:endParaRPr>
          </a:p>
          <a:p>
            <a:r>
              <a:rPr lang="en-US" sz="369" dirty="0">
                <a:solidFill>
                  <a:srgbClr val="3D3D3D"/>
                </a:solidFill>
                <a:latin typeface="Arial" panose="020B0604020202020204" pitchFamily="34" charset="0"/>
              </a:rPr>
              <a:t>¢=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pPr lvl="8"/>
            <a:r>
              <a:rPr lang="en-US" sz="527" baseline="30000" dirty="0">
                <a:latin typeface="Arial" panose="020B0604020202020204" pitchFamily="34" charset="0"/>
              </a:rPr>
              <a:t> 	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16" dirty="0">
                <a:solidFill>
                  <a:srgbClr val="0F0F0F"/>
                </a:solidFill>
                <a:latin typeface="Arial" panose="020B0604020202020204" pitchFamily="34" charset="0"/>
              </a:rPr>
              <a:t>J</a:t>
            </a:r>
          </a:p>
          <a:p>
            <a:endParaRPr lang="en-US" sz="369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lvl="8"/>
            <a:r>
              <a:rPr lang="en-US" sz="2425" baseline="-25000" dirty="0">
                <a:latin typeface="Arial" panose="020B0604020202020204" pitchFamily="34" charset="0"/>
              </a:rPr>
              <a:t>' </a:t>
            </a:r>
            <a:r>
              <a:rPr lang="en-US" sz="1423" baseline="30000" dirty="0">
                <a:solidFill>
                  <a:srgbClr val="0F0F0F"/>
                </a:solidFill>
                <a:latin typeface="Times New Roman" panose="02020603050405020304" pitchFamily="18" charset="0"/>
              </a:rPr>
              <a:t>i </a:t>
            </a:r>
            <a:r>
              <a:rPr lang="en-US" sz="1423" u="sng" baseline="30000" dirty="0">
                <a:solidFill>
                  <a:srgbClr val="0F0F0F"/>
                </a:solidFill>
                <a:latin typeface="Times New Roman" panose="02020603050405020304" pitchFamily="18" charset="0"/>
              </a:rPr>
              <a:t>if4</a:t>
            </a:r>
            <a:endParaRPr lang="en-US" sz="1423" baseline="30000" dirty="0">
              <a:solidFill>
                <a:srgbClr val="0F0F0F"/>
              </a:solidFill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2161" dirty="0">
                <a:latin typeface="Times New Roman" panose="02020603050405020304" pitchFamily="18" charset="0"/>
              </a:rPr>
              <a:t>---r- </a:t>
            </a:r>
            <a:r>
              <a:rPr lang="en-US" sz="422" baseline="30000" dirty="0">
                <a:latin typeface="Arial" panose="020B0604020202020204" pitchFamily="34" charset="0"/>
              </a:rPr>
              <a:t>_ </a:t>
            </a:r>
            <a:r>
              <a:rPr lang="en-US" sz="1054" baseline="30000" dirty="0">
                <a:solidFill>
                  <a:srgbClr val="0F0F0F"/>
                </a:solidFill>
                <a:latin typeface="Arial" panose="020B0604020202020204" pitchFamily="34" charset="0"/>
              </a:rPr>
              <a:t>j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2161" baseline="30000" dirty="0">
                <a:latin typeface="Times New Roman" panose="02020603050405020304" pitchFamily="18" charset="0"/>
              </a:rPr>
              <a:t>-r----r-  </a:t>
            </a:r>
            <a:r>
              <a:rPr lang="en-US" sz="2161" u="sng" baseline="-25000" dirty="0">
                <a:solidFill>
                  <a:srgbClr val="3D3D3D"/>
                </a:solidFill>
                <a:latin typeface="Times New Roman" panose="02020603050405020304" pitchFamily="18" charset="0"/>
              </a:rPr>
              <a:t>T</a:t>
            </a:r>
            <a:r>
              <a:rPr lang="en-US" sz="422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</a:p>
          <a:p>
            <a:endParaRPr lang="en-US" sz="527" dirty="0">
              <a:latin typeface="Arial" panose="020B0604020202020204" pitchFamily="34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2161" dirty="0">
                <a:latin typeface="Times New Roman" panose="02020603050405020304" pitchFamily="18" charset="0"/>
              </a:rPr>
              <a:t>-r--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pPr lvl="4"/>
            <a:r>
              <a:rPr lang="en-US" sz="316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I </a:t>
            </a:r>
            <a:r>
              <a:rPr lang="en-US" sz="216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-</a:t>
            </a:r>
            <a:r>
              <a:rPr lang="en-US" sz="2161" baseline="30000" dirty="0">
                <a:solidFill>
                  <a:srgbClr val="1F1F1F"/>
                </a:solidFill>
                <a:latin typeface="Times New Roman" panose="02020603050405020304" pitchFamily="18" charset="0"/>
              </a:rPr>
              <a:t>,r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2161" dirty="0">
                <a:solidFill>
                  <a:srgbClr val="1F1F1F"/>
                </a:solidFill>
                <a:latin typeface="Times New Roman" panose="02020603050405020304" pitchFamily="18" charset="0"/>
              </a:rPr>
              <a:t>-</a:t>
            </a:r>
            <a:r>
              <a:rPr lang="en-US" sz="2161" dirty="0">
                <a:solidFill>
                  <a:srgbClr val="000000"/>
                </a:solidFill>
                <a:latin typeface="Times New Roman" panose="02020603050405020304" pitchFamily="18" charset="0"/>
              </a:rPr>
              <a:t>---r-</a:t>
            </a: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endParaRPr lang="en-US" sz="527" dirty="0">
              <a:latin typeface="Times New Roman" panose="02020603050405020304" pitchFamily="18" charset="0"/>
            </a:endParaRPr>
          </a:p>
          <a:p>
            <a:r>
              <a:rPr lang="en-US" sz="316" baseline="30000" dirty="0">
                <a:solidFill>
                  <a:srgbClr val="3D3D3D"/>
                </a:solidFill>
                <a:latin typeface="Arial" panose="020B0604020202020204" pitchFamily="34" charset="0"/>
              </a:rPr>
              <a:t>I </a:t>
            </a:r>
            <a:r>
              <a:rPr lang="en-US" sz="1950" u="sng" baseline="30000" dirty="0">
                <a:solidFill>
                  <a:srgbClr val="1F1F1F"/>
                </a:solidFill>
                <a:latin typeface="Arial" panose="020B0604020202020204" pitchFamily="34" charset="0"/>
              </a:rPr>
              <a:t>t=+</a:t>
            </a:r>
            <a:endParaRPr lang="en-US" sz="1950" baseline="30000" dirty="0">
              <a:solidFill>
                <a:srgbClr val="1F1F1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BFFDC-7087-4A3F-B8D8-C30AEE29E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34382"/>
            <a:ext cx="10058400" cy="796291"/>
          </a:xfrm>
        </p:spPr>
        <p:txBody>
          <a:bodyPr/>
          <a:lstStyle/>
          <a:p>
            <a:pPr algn="ctr"/>
            <a:r>
              <a:rPr lang="en-US" sz="4000" dirty="0"/>
              <a:t>New Transfer Station </a:t>
            </a:r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9E0F9AF-3AC2-46E0-AE51-8F7E556EDC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955391"/>
            <a:ext cx="11003280" cy="547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29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4F0CB1-5500-4C50-B9FF-8FEC2C8ACF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0" r="22911"/>
          <a:stretch/>
        </p:blipFill>
        <p:spPr>
          <a:xfrm>
            <a:off x="152400" y="137160"/>
            <a:ext cx="11951970" cy="64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47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02870" y="0"/>
            <a:ext cx="11955780" cy="6320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8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ircuit, table, umbrella&#10;&#10;Description automatically generated">
            <a:extLst>
              <a:ext uri="{FF2B5EF4-FFF2-40B4-BE49-F238E27FC236}">
                <a16:creationId xmlns:a16="http://schemas.microsoft.com/office/drawing/2014/main" id="{DD628B3F-5A76-4991-A93C-09A8684414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04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id="{E395BAC9-0341-41D9-B287-694DE5C773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7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in the background&#10;&#10;Description automatically generated">
            <a:extLst>
              <a:ext uri="{FF2B5EF4-FFF2-40B4-BE49-F238E27FC236}">
                <a16:creationId xmlns:a16="http://schemas.microsoft.com/office/drawing/2014/main" id="{0AE9EA6A-FBC6-466D-9347-0194C9081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"/>
            <a:ext cx="12192000" cy="685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3207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961</Words>
  <Application>Microsoft Office PowerPoint</Application>
  <PresentationFormat>Widescreen</PresentationFormat>
  <Paragraphs>383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</vt:lpstr>
      <vt:lpstr>Retrospect</vt:lpstr>
      <vt:lpstr>PowerPoint Presentation</vt:lpstr>
      <vt:lpstr>Key Features -Transfer Station</vt:lpstr>
      <vt:lpstr>PowerPoint Presentation</vt:lpstr>
      <vt:lpstr>New Transfer Station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Features –Northern Landfill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W  Perez</dc:creator>
  <cp:lastModifiedBy>Louis W  Perez</cp:lastModifiedBy>
  <cp:revision>4</cp:revision>
  <dcterms:created xsi:type="dcterms:W3CDTF">2020-10-08T02:11:28Z</dcterms:created>
  <dcterms:modified xsi:type="dcterms:W3CDTF">2020-10-16T23:15:14Z</dcterms:modified>
</cp:coreProperties>
</file>