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2F81-7E8E-4BDE-809D-E27D491AF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34314-B15F-4C20-B4EE-84CCF8CD1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E0964-3B4B-4B12-811A-39275509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4965-CDB0-453A-8E43-2103E8F4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C45E0-ED6E-490A-8215-B0F691A1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1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7C6B-A76E-453D-99F1-142EBF78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18A45-1B67-46B5-BB4E-7C7AB17D3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08C27-8F5D-4B35-86B4-030BBD58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887F1-8699-47F5-B273-42D5D4BB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9E4F1-FCE6-4B7C-A8DE-113570D3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7F03F-4998-4696-8732-48EA91B7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84BCC-49E9-4608-91F4-AEA3E3406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5FCF2-497E-4E39-B1AE-284E718C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50D9-77D2-4E1C-87DE-33ADACD4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E54F6-E166-4001-9BC2-D941E6F1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EC08-8907-4EC2-9A6D-3FD4BC82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083BB-452B-4D0E-8409-A267F74D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F5900-E77A-4072-B8C3-CD1B41AB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F8B6C-E958-4D6D-9313-499E5538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9EE04-E843-412F-A0EE-DF630978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04C0-C1B2-4C1A-956F-EF086B29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071C0-8690-4F7E-8766-D80392277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41A37-ECF5-4B21-B139-F6CE5B8C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7695A-E64D-4C17-9CA3-AA9AD3B4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13297-657F-45F3-B750-34253CF2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EE63-F0D4-4A06-856D-956754D0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9B63-40AF-4F52-A7F8-1C26BE3B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CD675-E893-4657-9F13-6B9181CB5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39224-86A4-475D-8367-1B07D0DF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ABE07-CFC0-41D6-8907-2D8B315E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0A156-516F-4102-A712-7060BF3A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E01C-E639-448A-A83B-8CEE4A81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DD5DC-BF0D-4420-ACB8-D5A9ACD22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D9991-C193-48FD-8546-AAC616E4F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05B51-2B4C-4111-9AA6-942A7E101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1785D-A3B9-44ED-B885-AC1100920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06237-BD98-423A-87AA-52DAC5BD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B0CB7-ABD6-4151-B4D8-359F246B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CEFD1-2CA7-4EE9-A10D-2DDB448E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6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62BF-4653-4631-A816-A3D8695A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32D92-2D60-4DDA-B7B1-491298D5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F491E-070C-4FE4-B674-930A1811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8A3B0-6CD7-464E-AF20-288F0D51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E70A6-5D46-4581-AFB6-1ED071B7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D406F-7CE0-40CE-B450-E024B7C7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8F8FF-11BF-48DA-8B99-6A29EF35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5FB7-225A-4516-BBF5-8F50B9BD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AA57-1A6C-493C-894A-13149F0E3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0EDAC-29B7-42B2-BB3A-05914990E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2AD7D-8F6B-4BB1-A3F1-BE1DB506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0A23D-64B7-4405-9A77-1D7241C6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05542-4C94-4D19-8106-D290B03F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3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E6A9-002E-4CC8-A45A-93A3F317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3BD9E-0BBA-4C4E-8A10-2165E5CAB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D143F-C919-4169-93D0-1D709AEA9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3F04E-13AC-449C-866B-F9D74BB1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0800D-B997-4ACE-A1D8-43A9D2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1E749-86DC-4469-B46C-42BF1C84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00FC8-2CE3-4DF9-9D72-3C12EE7B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8843F-EAFA-45E6-915A-34E58761D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834E8-71F3-4FEC-B389-685281E74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CBC3-24B6-44A4-8B14-5A641519BC5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5F139-61BB-4F50-AD80-F03EE7F10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127E3-11A5-4741-BAAE-046979676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EC2A7-A2BF-431B-8D38-9A8DCF71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8CBC6-7DDE-48E1-8C3C-67CF5780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Comprehensive Emergency Management Plan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A8535-1F8E-4526-BEE9-49203FB2B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</a:rPr>
              <a:t>Lori R. Hodges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Director of Emergency Management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January 10, 2022</a:t>
            </a:r>
          </a:p>
        </p:txBody>
      </p:sp>
      <p:pic>
        <p:nvPicPr>
          <p:cNvPr id="1026" name="Picture 2" descr="Emergency Management Planning">
            <a:extLst>
              <a:ext uri="{FF2B5EF4-FFF2-40B4-BE49-F238E27FC236}">
                <a16:creationId xmlns:a16="http://schemas.microsoft.com/office/drawing/2014/main" id="{06E4424F-280F-4789-9817-F32117D1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72720"/>
            <a:ext cx="5608320" cy="546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1D4804-5196-43FB-902F-4DA79B891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46" y="6166358"/>
            <a:ext cx="1200659" cy="6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3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ISE Music Festival - NOCOStyle.com">
            <a:extLst>
              <a:ext uri="{FF2B5EF4-FFF2-40B4-BE49-F238E27FC236}">
                <a16:creationId xmlns:a16="http://schemas.microsoft.com/office/drawing/2014/main" id="{61FFF2B3-05D2-4588-9094-CD2C5423D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09BDE-91C5-42E3-8BAF-A71492DC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8" y="402380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dirty="0"/>
              <a:t>Additional Emergency Operations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4C7A4C-446F-47D9-A288-4A3086C7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646645"/>
            <a:ext cx="9565028" cy="1459516"/>
          </a:xfrm>
        </p:spPr>
        <p:txBody>
          <a:bodyPr>
            <a:noAutofit/>
          </a:bodyPr>
          <a:lstStyle/>
          <a:p>
            <a:r>
              <a:rPr lang="en-US" sz="2400" dirty="0"/>
              <a:t>Mass Gathering Plan</a:t>
            </a:r>
          </a:p>
          <a:p>
            <a:r>
              <a:rPr lang="en-US" sz="2400" dirty="0"/>
              <a:t>Mass Casualty Plan</a:t>
            </a:r>
          </a:p>
          <a:p>
            <a:r>
              <a:rPr lang="en-US" sz="2400" dirty="0"/>
              <a:t>Mass Victim Response Plan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981901F-5739-495D-92A6-B6D5F1743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31" y="6143105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89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4228-17B0-4147-8C55-5747887B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06" y="3900356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Disaster Recovery Plan</a:t>
            </a:r>
          </a:p>
        </p:txBody>
      </p:sp>
      <p:pic>
        <p:nvPicPr>
          <p:cNvPr id="9218" name="Picture 2" descr="LARIMER COUNTY, COLORADO (DR-4145) SEPTEMBER 2013 FLOODS - CDR EM">
            <a:extLst>
              <a:ext uri="{FF2B5EF4-FFF2-40B4-BE49-F238E27FC236}">
                <a16:creationId xmlns:a16="http://schemas.microsoft.com/office/drawing/2014/main" id="{67CF1422-86AC-47BC-8C99-CB0EF110F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3" b="1814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5D0D0-F1BA-4ACF-B956-ABB3C977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781" y="3752849"/>
            <a:ext cx="7485413" cy="27477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bg1"/>
                </a:solidFill>
              </a:rPr>
              <a:t>Purpose</a:t>
            </a:r>
            <a:r>
              <a:rPr lang="en-US" sz="2400" dirty="0">
                <a:solidFill>
                  <a:schemeClr val="bg1"/>
                </a:solidFill>
              </a:rPr>
              <a:t>: Provides a framework for effectively managing county resources to facilitate recovery from emergency and disaster incidents. </a:t>
            </a:r>
          </a:p>
          <a:p>
            <a:pPr marL="0" indent="0">
              <a:buNone/>
            </a:pPr>
            <a:r>
              <a:rPr lang="en-US" sz="2400" u="sng" dirty="0">
                <a:solidFill>
                  <a:schemeClr val="bg1"/>
                </a:solidFill>
              </a:rPr>
              <a:t>Components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Recovery Support Functional Annexes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Recovery Operational Annexes and Plans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D930331-04A7-41EE-8DAD-D2C2C9724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31" y="6143105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7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A93BB2-ADEF-454B-9386-D2193594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7564"/>
            <a:ext cx="2899189" cy="3448768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Disaster Recovery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4C4CAC-E5AD-48B8-8B64-FDB04E0C8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714895"/>
            <a:ext cx="3427283" cy="5061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Recovery Support Functions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Outline various functional tasks that occur within the Larimer Recovery Coordination System during the recovery phase of an incident.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Larimer County has 16 Recovery Support Functions identified.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1E907-207A-4B58-B7ED-DD8BEA77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714895"/>
            <a:ext cx="3197701" cy="5061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Recovery Annexes and Plans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Damage Assessment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Debris Management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Public Assistance Program and Financial Management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Long-Term Recovery Group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D7B5111-1D23-4C44-AFDE-EB3BA4358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31" y="6143105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9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45BF01-625E-4022-91E5-488DB3FCB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0658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6CD79-C750-4791-8E23-0328C2C2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745736"/>
            <a:ext cx="3703320" cy="1366528"/>
          </a:xfrm>
          <a:solidFill>
            <a:schemeClr val="tx1">
              <a:alpha val="50000"/>
            </a:schemeClr>
          </a:solidFill>
          <a:ln w="25400" cap="sq" cmpd="sng">
            <a:solidFill>
              <a:schemeClr val="bg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COOP and COG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442549-290E-4B7E-892E-F2DB911DD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7" y="-2"/>
            <a:ext cx="753770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B9259-232C-4B58-A0A6-4A87BEF83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4377" y="312822"/>
            <a:ext cx="6049953" cy="250564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Continuity of Operations Plan (COOP)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/>
              <a:t>Purpose: Describes how Larimer County will sustain the capability to perform essential functions during and after a disruption in internal operations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A6C8E-C480-4EC7-9E45-FE0BE60BD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4377" y="2818468"/>
            <a:ext cx="6059423" cy="3358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u="sng" dirty="0"/>
              <a:t>Continuity of Government Plan (COG)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Purpose: Establishes the framework to ensure a clear line of succession for each elected office, and the polices and guidance necessary to ensure continued county operations during emergency and disaster events.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These plans are NOT PUBLIC DOCUMENTS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18EA5BD-8071-4CE2-810D-625AB57D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24" y="6176963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9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5ABFA-A204-4738-BA3F-072D7CA9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09600"/>
            <a:ext cx="4008813" cy="1330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and Exciting Stuff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11E4B-3D83-4658-A763-52E598D0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2194102"/>
            <a:ext cx="3470275" cy="39085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Integrated Preparedness Plan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Reunification Plan and Exercise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Resilience Annex and Metrics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Climate Smart Integration with Resilience Framework</a:t>
            </a:r>
          </a:p>
          <a:p>
            <a:endParaRPr lang="en-US" sz="2000" dirty="0"/>
          </a:p>
        </p:txBody>
      </p:sp>
      <p:pic>
        <p:nvPicPr>
          <p:cNvPr id="10242" name="Picture 2" descr="Horsetooth Reservoir | Larimer County">
            <a:extLst>
              <a:ext uri="{FF2B5EF4-FFF2-40B4-BE49-F238E27FC236}">
                <a16:creationId xmlns:a16="http://schemas.microsoft.com/office/drawing/2014/main" id="{7017851B-AB7B-442A-A747-45B03B1E5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r="21331" b="-2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B80BD576-880D-4FCB-B303-11D9F6354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" y="6176962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7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3F26C66-A2AA-4478-B120-60597452E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r="1570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BAE14-9F61-4253-B2E2-1D74C11A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F475-6F8A-45F6-B29F-1CAE2A96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Lori R. Hodges</a:t>
            </a:r>
          </a:p>
          <a:p>
            <a:pPr marL="0" indent="0">
              <a:buNone/>
            </a:pPr>
            <a:r>
              <a:rPr lang="en-US" sz="2000"/>
              <a:t>Director, Office of Emergency Management</a:t>
            </a:r>
          </a:p>
          <a:p>
            <a:pPr marL="0" indent="0">
              <a:buNone/>
            </a:pPr>
            <a:r>
              <a:rPr lang="en-US" sz="2000"/>
              <a:t>303-656-3214</a:t>
            </a:r>
          </a:p>
          <a:p>
            <a:pPr marL="0" indent="0">
              <a:buNone/>
            </a:pPr>
            <a:r>
              <a:rPr lang="en-US" sz="2000"/>
              <a:t>hodgeslr@co.larimer.co.us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F52A0C9-7CA3-47FB-9CEE-E6C906553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" y="6176962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2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Evaluate the Effectiveness of Emergency Preparedness Plans -  Facilities Management Insights">
            <a:extLst>
              <a:ext uri="{FF2B5EF4-FFF2-40B4-BE49-F238E27FC236}">
                <a16:creationId xmlns:a16="http://schemas.microsoft.com/office/drawing/2014/main" id="{DA84B4C1-5D69-4BC5-B8B0-F84F7FA5C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-1" b="19067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AD012-4832-4FD1-BD85-48A4ED05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A1A3-53B1-445F-9810-942D56A56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Provide an overview of the Comprehensive Emergency Management Plan and its components</a:t>
            </a:r>
          </a:p>
          <a:p>
            <a:r>
              <a:rPr lang="en-US" sz="1800" dirty="0">
                <a:solidFill>
                  <a:schemeClr val="bg1"/>
                </a:solidFill>
              </a:rPr>
              <a:t>Provide new planning considerations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Discuss next steps and final approval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CAD61-2BA8-4C79-8E12-6FF72BCA5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93" y="5835215"/>
            <a:ext cx="1200659" cy="6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15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8978E-3076-449F-A7AB-3274EFFC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Major Plan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91AB-1355-4F5A-80F4-91730866F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/>
              <a:t>Preparedness Plan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Multi-Jurisdictional All-Hazards Mitigation Plan</a:t>
            </a:r>
          </a:p>
          <a:p>
            <a:pPr marL="514350" indent="-514350">
              <a:buAutoNum type="arabicPeriod"/>
            </a:pPr>
            <a:r>
              <a:rPr lang="en-US"/>
              <a:t>Emergency Operations Plan</a:t>
            </a:r>
          </a:p>
          <a:p>
            <a:pPr marL="514350" indent="-514350">
              <a:buAutoNum type="arabicPeriod"/>
            </a:pPr>
            <a:r>
              <a:rPr lang="en-US"/>
              <a:t>Recovery Plan</a:t>
            </a:r>
          </a:p>
          <a:p>
            <a:pPr marL="514350" indent="-514350">
              <a:buAutoNum type="arabicPeriod"/>
            </a:pPr>
            <a:r>
              <a:rPr lang="en-US"/>
              <a:t>Continuity of Operations Plan</a:t>
            </a:r>
          </a:p>
          <a:p>
            <a:pPr marL="514350" indent="-514350">
              <a:buAutoNum type="arabicPeriod"/>
            </a:pPr>
            <a:r>
              <a:rPr lang="en-US"/>
              <a:t>Continuity of Government Plan</a:t>
            </a:r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CE4DDC-628B-4A80-BBFF-F9D854781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3" y="6027079"/>
            <a:ext cx="1200659" cy="6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6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3E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385-1DC8-4F5C-BF22-7569E56F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Functional and Process-Driven Annexes</a:t>
            </a:r>
          </a:p>
        </p:txBody>
      </p:sp>
      <p:pic>
        <p:nvPicPr>
          <p:cNvPr id="3074" name="Picture 2" descr="Map: Larimer County evacuations due to Troublesome, Cameron Peak fires">
            <a:extLst>
              <a:ext uri="{FF2B5EF4-FFF2-40B4-BE49-F238E27FC236}">
                <a16:creationId xmlns:a16="http://schemas.microsoft.com/office/drawing/2014/main" id="{DC9D032A-2D48-4235-87DF-FC0D6D324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r="59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BACFF-AEF4-4CA5-ACFB-843797A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338" y="498764"/>
            <a:ext cx="3870406" cy="589351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Each major plan in the CEMP has additional planning components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These come in the following forms: </a:t>
            </a:r>
          </a:p>
          <a:p>
            <a:pPr lvl="1"/>
            <a:r>
              <a:rPr lang="en-US" sz="2000" u="sng" dirty="0">
                <a:solidFill>
                  <a:srgbClr val="FFFFFF"/>
                </a:solidFill>
              </a:rPr>
              <a:t>Functional Annexes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Emergency Support Function Documents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Recovery Support Function Documents</a:t>
            </a:r>
          </a:p>
          <a:p>
            <a:pPr lvl="1"/>
            <a:r>
              <a:rPr lang="en-US" sz="2000" u="sng" dirty="0">
                <a:solidFill>
                  <a:srgbClr val="FFFFFF"/>
                </a:solidFill>
              </a:rPr>
              <a:t>Operational Annexes </a:t>
            </a:r>
            <a:r>
              <a:rPr lang="en-US" sz="2000" dirty="0">
                <a:solidFill>
                  <a:srgbClr val="FFFFFF"/>
                </a:solidFill>
              </a:rPr>
              <a:t>(Evacuation, Re-Entry, Mass Casualty, Debris Ops, etc.)</a:t>
            </a:r>
          </a:p>
          <a:p>
            <a:pPr lvl="1"/>
            <a:r>
              <a:rPr lang="en-US" sz="2000" u="sng" dirty="0">
                <a:solidFill>
                  <a:srgbClr val="FFFFFF"/>
                </a:solidFill>
              </a:rPr>
              <a:t>Process-Driven Annexes </a:t>
            </a:r>
            <a:r>
              <a:rPr lang="en-US" sz="2000" dirty="0">
                <a:solidFill>
                  <a:srgbClr val="FFFFFF"/>
                </a:solidFill>
              </a:rPr>
              <a:t>(Financial Management of Disasters, Resource </a:t>
            </a:r>
            <a:r>
              <a:rPr lang="en-US" sz="2000" dirty="0" err="1">
                <a:solidFill>
                  <a:srgbClr val="FFFFFF"/>
                </a:solidFill>
              </a:rPr>
              <a:t>Mgmt</a:t>
            </a:r>
            <a:r>
              <a:rPr lang="en-US" sz="2000" dirty="0">
                <a:solidFill>
                  <a:srgbClr val="FFFFFF"/>
                </a:solidFill>
              </a:rPr>
              <a:t>, EOC Management, Volunteer Management, Donations Management, etc.)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952945C-6576-4E88-8877-4DF40008F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4" y="5938666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6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A54C3-0338-49C1-B3D1-8666C61C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Agreements and Resolutions</a:t>
            </a:r>
          </a:p>
        </p:txBody>
      </p:sp>
      <p:pic>
        <p:nvPicPr>
          <p:cNvPr id="4098" name="Picture 2" descr="Contracts, Resolutions, Agreements, and Emails">
            <a:extLst>
              <a:ext uri="{FF2B5EF4-FFF2-40B4-BE49-F238E27FC236}">
                <a16:creationId xmlns:a16="http://schemas.microsoft.com/office/drawing/2014/main" id="{DF387D1D-007F-4D99-8146-6BBFFF08E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r="9551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D5E9-317F-46C8-805E-BE9B48A6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BCC will sign a resolution approving the CEMP for 2022 on February 8th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BCC will update the National Incident Management System (NIMS) Resolution for Larimer County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All other Resolutions and Agreements are up-to-date and do not require additional signature. They can be found on our website.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604D15D-0F53-472B-A20F-91D242BA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31" y="6143105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4F79-2A2A-4558-B632-1B6F83BC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557784"/>
            <a:ext cx="3505495" cy="11995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Preparedness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4B4C-4F2E-4542-B25B-D4DB0BCA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44684"/>
            <a:ext cx="3505494" cy="4079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Purpose</a:t>
            </a:r>
            <a:r>
              <a:rPr lang="en-US" sz="2400" dirty="0"/>
              <a:t>: Outline the disaster planning, training and exercise goals and requirements for Larimer County.</a:t>
            </a:r>
          </a:p>
          <a:p>
            <a:pPr marL="0" indent="0">
              <a:buNone/>
            </a:pPr>
            <a:r>
              <a:rPr lang="en-US" sz="2400" u="sng" dirty="0"/>
              <a:t>Additional Components</a:t>
            </a:r>
            <a:r>
              <a:rPr lang="en-US" sz="2400" dirty="0"/>
              <a:t>: </a:t>
            </a:r>
          </a:p>
          <a:p>
            <a:r>
              <a:rPr lang="en-US" sz="2400" dirty="0"/>
              <a:t>Training and Exercise Annex</a:t>
            </a:r>
          </a:p>
          <a:p>
            <a:r>
              <a:rPr lang="en-US" sz="2400" dirty="0"/>
              <a:t>Public Awareness and Education Annex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isaster Preparedness Best Practices - KidCheck">
            <a:extLst>
              <a:ext uri="{FF2B5EF4-FFF2-40B4-BE49-F238E27FC236}">
                <a16:creationId xmlns:a16="http://schemas.microsoft.com/office/drawing/2014/main" id="{7BA83170-2BFB-436D-BBE9-C3043BD2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743" y="807593"/>
            <a:ext cx="5239568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1EE5AE-CC2C-4D4E-BD0A-C82FA200F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01" y="6150433"/>
            <a:ext cx="1200659" cy="6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Wildfire Mitigation - Boulder County">
            <a:extLst>
              <a:ext uri="{FF2B5EF4-FFF2-40B4-BE49-F238E27FC236}">
                <a16:creationId xmlns:a16="http://schemas.microsoft.com/office/drawing/2014/main" id="{A12F655A-4442-4B06-8DBA-39F9345CE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r="10326"/>
          <a:stretch/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C1D18B-E8BE-456D-9420-9DAF0175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130813"/>
            <a:ext cx="4569060" cy="2016909"/>
          </a:xfrm>
          <a:noFill/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Multi-Jurisdictional All-Hazards Mitigation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4FD5-2EEC-48C8-9491-D8CCAF59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3976850"/>
            <a:ext cx="5991613" cy="2664516"/>
          </a:xfrm>
          <a:noFill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chemeClr val="bg1"/>
                </a:solidFill>
              </a:rPr>
              <a:t>Purpose</a:t>
            </a:r>
            <a:r>
              <a:rPr lang="en-US" sz="2000" dirty="0">
                <a:solidFill>
                  <a:schemeClr val="bg1"/>
                </a:solidFill>
              </a:rPr>
              <a:t>: Outlines the process for identifying actions to reduce or eliminate threats to life, property and the economy due to any type of hazard, human-caused or natural.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This plan was approved by the Board of Commissioners and all Larimer County jurisdictions in 2021. </a:t>
            </a:r>
          </a:p>
          <a:p>
            <a:pPr marL="0" indent="0">
              <a:buNone/>
            </a:pPr>
            <a:endParaRPr lang="en-US" sz="20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bg1"/>
                </a:solidFill>
              </a:rPr>
              <a:t>NEW</a:t>
            </a:r>
            <a:r>
              <a:rPr lang="en-US" sz="2000" dirty="0">
                <a:solidFill>
                  <a:schemeClr val="bg1"/>
                </a:solidFill>
              </a:rPr>
              <a:t>: Mitigation Implementation Plan</a:t>
            </a:r>
          </a:p>
        </p:txBody>
      </p:sp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692613D4-336C-409F-9BED-DEA4EDB8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066" y="6231190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4B6C-42B7-43E2-BE26-6A84B83D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Emergency Operations Plan</a:t>
            </a:r>
          </a:p>
        </p:txBody>
      </p:sp>
      <p:pic>
        <p:nvPicPr>
          <p:cNvPr id="7170" name="Picture 2" descr="AviationManuals Releases Revamped Emergency Response Form –  AviationManuals, LLC | Global Provider of Flight Operations Guidance">
            <a:extLst>
              <a:ext uri="{FF2B5EF4-FFF2-40B4-BE49-F238E27FC236}">
                <a16:creationId xmlns:a16="http://schemas.microsoft.com/office/drawing/2014/main" id="{34F506A8-C241-4F84-9269-D93828D5D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 b="1675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E864-7F84-4990-8CA9-712611FC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bg1"/>
                </a:solidFill>
              </a:rPr>
              <a:t>Purpose</a:t>
            </a:r>
            <a:r>
              <a:rPr lang="en-US" sz="2400" dirty="0">
                <a:solidFill>
                  <a:schemeClr val="bg1"/>
                </a:solidFill>
              </a:rPr>
              <a:t>: Provides the structure and processes that Larimer County utilizes to respond to and initially recover from an event.</a:t>
            </a:r>
          </a:p>
          <a:p>
            <a:pPr marL="0" indent="0">
              <a:buNone/>
            </a:pPr>
            <a:r>
              <a:rPr lang="en-US" sz="2400" u="sng" dirty="0">
                <a:solidFill>
                  <a:schemeClr val="bg1"/>
                </a:solidFill>
              </a:rPr>
              <a:t>Components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Emergency Support Functional Annexes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Emergency Response Operational Annexes and Plans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E74BA3E-3D91-4B37-86C0-FB957391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31" y="6205536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A93BB2-ADEF-454B-9386-D2193594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Emergency Operations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4C4CAC-E5AD-48B8-8B64-FDB04E0C8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714895"/>
            <a:ext cx="3427283" cy="5061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Emergency Support Functions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Outline various functional tasks that occur within the Larimer EOC during the response phase of an incident.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Larimer County has 16 Emergency Support Functions identified.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1E907-207A-4B58-B7ED-DD8BEA77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714895"/>
            <a:ext cx="3197701" cy="5061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Operational Annexes and Plans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Incident Management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EOC Management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Evacuation and Re-Entry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Resource Management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Public Information Management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Emergency Alert and Warning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Disaster Declaration Process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6CA3604-27C1-4660-9C4F-B46CB122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31" y="6143105"/>
            <a:ext cx="1032344" cy="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585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Comprehensive Emergency Management Plan Review</vt:lpstr>
      <vt:lpstr>Objectives</vt:lpstr>
      <vt:lpstr>Major Plan Components</vt:lpstr>
      <vt:lpstr>Functional and Process-Driven Annexes</vt:lpstr>
      <vt:lpstr>Agreements and Resolutions</vt:lpstr>
      <vt:lpstr>Preparedness Plan</vt:lpstr>
      <vt:lpstr>Multi-Jurisdictional All-Hazards Mitigation Plan</vt:lpstr>
      <vt:lpstr>Emergency Operations Plan</vt:lpstr>
      <vt:lpstr>Emergency Operations Plan</vt:lpstr>
      <vt:lpstr>Additional Emergency Operations Plans</vt:lpstr>
      <vt:lpstr>Disaster Recovery Plan</vt:lpstr>
      <vt:lpstr>Disaster Recovery Plan</vt:lpstr>
      <vt:lpstr>COOP and COG</vt:lpstr>
      <vt:lpstr>New and Exciting Stuff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Emergency Management Plan Review</dc:title>
  <dc:creator>Lori R Hodges</dc:creator>
  <cp:lastModifiedBy>Lori R Hodges</cp:lastModifiedBy>
  <cp:revision>11</cp:revision>
  <dcterms:created xsi:type="dcterms:W3CDTF">2022-01-07T17:03:30Z</dcterms:created>
  <dcterms:modified xsi:type="dcterms:W3CDTF">2022-01-12T16:05:46Z</dcterms:modified>
</cp:coreProperties>
</file>