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264" r:id="rId7"/>
    <p:sldId id="261" r:id="rId8"/>
    <p:sldId id="271" r:id="rId9"/>
    <p:sldId id="262" r:id="rId10"/>
    <p:sldId id="257" r:id="rId11"/>
    <p:sldId id="260" r:id="rId12"/>
    <p:sldId id="267" r:id="rId13"/>
    <p:sldId id="265"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3C8C1-B2F7-1610-8F75-B0658CACF5D8}" v="389" dt="2023-08-22T04:52:30.271"/>
    <p1510:client id="{438A6751-3059-4E8A-ADBA-A8A613933AE7}" v="311" dt="2023-08-18T15:11:28.279"/>
    <p1510:client id="{65BF1E8E-9922-2FE1-2AA2-ACA4C75DD55B}" v="137" dt="2023-08-18T21:07:19.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Miller" userId="S::patricia.miller@alianzanorco.org::9a175b53-edb5-41ec-9031-d7bcc28d3b66" providerId="AD" clId="Web-{1593C8C1-B2F7-1610-8F75-B0658CACF5D8}"/>
    <pc:docChg chg="addSld modSld">
      <pc:chgData name="Patricia Miller" userId="S::patricia.miller@alianzanorco.org::9a175b53-edb5-41ec-9031-d7bcc28d3b66" providerId="AD" clId="Web-{1593C8C1-B2F7-1610-8F75-B0658CACF5D8}" dt="2023-08-22T04:52:30.271" v="254" actId="1076"/>
      <pc:docMkLst>
        <pc:docMk/>
      </pc:docMkLst>
      <pc:sldChg chg="addSp modSp">
        <pc:chgData name="Patricia Miller" userId="S::patricia.miller@alianzanorco.org::9a175b53-edb5-41ec-9031-d7bcc28d3b66" providerId="AD" clId="Web-{1593C8C1-B2F7-1610-8F75-B0658CACF5D8}" dt="2023-08-21T22:45:38.099" v="213" actId="1076"/>
        <pc:sldMkLst>
          <pc:docMk/>
          <pc:sldMk cId="308769860" sldId="256"/>
        </pc:sldMkLst>
        <pc:spChg chg="mod">
          <ac:chgData name="Patricia Miller" userId="S::patricia.miller@alianzanorco.org::9a175b53-edb5-41ec-9031-d7bcc28d3b66" providerId="AD" clId="Web-{1593C8C1-B2F7-1610-8F75-B0658CACF5D8}" dt="2023-08-21T22:45:22.427" v="211" actId="20577"/>
          <ac:spMkLst>
            <pc:docMk/>
            <pc:sldMk cId="308769860" sldId="256"/>
            <ac:spMk id="2" creationId="{D3D2914E-4045-87E3-8031-42B474F90B9A}"/>
          </ac:spMkLst>
        </pc:spChg>
        <pc:spChg chg="mod">
          <ac:chgData name="Patricia Miller" userId="S::patricia.miller@alianzanorco.org::9a175b53-edb5-41ec-9031-d7bcc28d3b66" providerId="AD" clId="Web-{1593C8C1-B2F7-1610-8F75-B0658CACF5D8}" dt="2023-08-21T22:45:31.130" v="212" actId="20577"/>
          <ac:spMkLst>
            <pc:docMk/>
            <pc:sldMk cId="308769860" sldId="256"/>
            <ac:spMk id="3" creationId="{EE87C742-EC1A-6E35-E641-068756C17E22}"/>
          </ac:spMkLst>
        </pc:spChg>
        <pc:picChg chg="add mod">
          <ac:chgData name="Patricia Miller" userId="S::patricia.miller@alianzanorco.org::9a175b53-edb5-41ec-9031-d7bcc28d3b66" providerId="AD" clId="Web-{1593C8C1-B2F7-1610-8F75-B0658CACF5D8}" dt="2023-08-21T22:24:07.442" v="175" actId="1076"/>
          <ac:picMkLst>
            <pc:docMk/>
            <pc:sldMk cId="308769860" sldId="256"/>
            <ac:picMk id="4" creationId="{8742105F-5E41-1247-1F42-B5B1D520BE3F}"/>
          </ac:picMkLst>
        </pc:picChg>
        <pc:picChg chg="mod">
          <ac:chgData name="Patricia Miller" userId="S::patricia.miller@alianzanorco.org::9a175b53-edb5-41ec-9031-d7bcc28d3b66" providerId="AD" clId="Web-{1593C8C1-B2F7-1610-8F75-B0658CACF5D8}" dt="2023-08-21T22:45:38.099" v="213" actId="1076"/>
          <ac:picMkLst>
            <pc:docMk/>
            <pc:sldMk cId="308769860" sldId="256"/>
            <ac:picMk id="5" creationId="{5E8DDA00-23D7-970F-5759-35247B88BCA0}"/>
          </ac:picMkLst>
        </pc:picChg>
      </pc:sldChg>
      <pc:sldChg chg="addSp modSp mod setBg">
        <pc:chgData name="Patricia Miller" userId="S::patricia.miller@alianzanorco.org::9a175b53-edb5-41ec-9031-d7bcc28d3b66" providerId="AD" clId="Web-{1593C8C1-B2F7-1610-8F75-B0658CACF5D8}" dt="2023-08-22T01:14:36.362" v="247" actId="20577"/>
        <pc:sldMkLst>
          <pc:docMk/>
          <pc:sldMk cId="3351630857" sldId="257"/>
        </pc:sldMkLst>
        <pc:spChg chg="mod">
          <ac:chgData name="Patricia Miller" userId="S::patricia.miller@alianzanorco.org::9a175b53-edb5-41ec-9031-d7bcc28d3b66" providerId="AD" clId="Web-{1593C8C1-B2F7-1610-8F75-B0658CACF5D8}" dt="2023-08-21T22:40:41.408" v="206"/>
          <ac:spMkLst>
            <pc:docMk/>
            <pc:sldMk cId="3351630857" sldId="257"/>
            <ac:spMk id="2" creationId="{16B09C51-7F2D-DBC0-26C5-2B9045E8BBCC}"/>
          </ac:spMkLst>
        </pc:spChg>
        <pc:spChg chg="mod">
          <ac:chgData name="Patricia Miller" userId="S::patricia.miller@alianzanorco.org::9a175b53-edb5-41ec-9031-d7bcc28d3b66" providerId="AD" clId="Web-{1593C8C1-B2F7-1610-8F75-B0658CACF5D8}" dt="2023-08-22T01:14:36.362" v="247" actId="20577"/>
          <ac:spMkLst>
            <pc:docMk/>
            <pc:sldMk cId="3351630857" sldId="257"/>
            <ac:spMk id="7" creationId="{C22FFB6B-5599-EF63-D0A6-771814E5FE46}"/>
          </ac:spMkLst>
        </pc:spChg>
        <pc:spChg chg="add">
          <ac:chgData name="Patricia Miller" userId="S::patricia.miller@alianzanorco.org::9a175b53-edb5-41ec-9031-d7bcc28d3b66" providerId="AD" clId="Web-{1593C8C1-B2F7-1610-8F75-B0658CACF5D8}" dt="2023-08-21T22:40:41.408" v="206"/>
          <ac:spMkLst>
            <pc:docMk/>
            <pc:sldMk cId="3351630857" sldId="257"/>
            <ac:spMk id="15" creationId="{D2B783EE-0239-4717-BBEA-8C9EAC61C824}"/>
          </ac:spMkLst>
        </pc:spChg>
        <pc:spChg chg="add">
          <ac:chgData name="Patricia Miller" userId="S::patricia.miller@alianzanorco.org::9a175b53-edb5-41ec-9031-d7bcc28d3b66" providerId="AD" clId="Web-{1593C8C1-B2F7-1610-8F75-B0658CACF5D8}" dt="2023-08-21T22:40:41.408" v="206"/>
          <ac:spMkLst>
            <pc:docMk/>
            <pc:sldMk cId="3351630857" sldId="257"/>
            <ac:spMk id="17" creationId="{A7B99495-F43F-4D80-A44F-2CB4764EB90B}"/>
          </ac:spMkLst>
        </pc:spChg>
        <pc:spChg chg="add">
          <ac:chgData name="Patricia Miller" userId="S::patricia.miller@alianzanorco.org::9a175b53-edb5-41ec-9031-d7bcc28d3b66" providerId="AD" clId="Web-{1593C8C1-B2F7-1610-8F75-B0658CACF5D8}" dt="2023-08-21T22:40:41.408" v="206"/>
          <ac:spMkLst>
            <pc:docMk/>
            <pc:sldMk cId="3351630857" sldId="257"/>
            <ac:spMk id="19" creationId="{70BEB1E7-2F88-40BC-B73D-42E5B6F80BFC}"/>
          </ac:spMkLst>
        </pc:spChg>
        <pc:picChg chg="add mod">
          <ac:chgData name="Patricia Miller" userId="S::patricia.miller@alianzanorco.org::9a175b53-edb5-41ec-9031-d7bcc28d3b66" providerId="AD" clId="Web-{1593C8C1-B2F7-1610-8F75-B0658CACF5D8}" dt="2023-08-21T22:40:41.408" v="206"/>
          <ac:picMkLst>
            <pc:docMk/>
            <pc:sldMk cId="3351630857" sldId="257"/>
            <ac:picMk id="3" creationId="{92FBD7E2-1348-E55F-6613-BE5A605A19F4}"/>
          </ac:picMkLst>
        </pc:picChg>
        <pc:picChg chg="mod">
          <ac:chgData name="Patricia Miller" userId="S::patricia.miller@alianzanorco.org::9a175b53-edb5-41ec-9031-d7bcc28d3b66" providerId="AD" clId="Web-{1593C8C1-B2F7-1610-8F75-B0658CACF5D8}" dt="2023-08-21T22:40:41.408" v="206"/>
          <ac:picMkLst>
            <pc:docMk/>
            <pc:sldMk cId="3351630857" sldId="257"/>
            <ac:picMk id="10" creationId="{C2BD4395-BA05-63EE-97DE-55D8CF26B5E5}"/>
          </ac:picMkLst>
        </pc:picChg>
      </pc:sldChg>
      <pc:sldChg chg="modSp">
        <pc:chgData name="Patricia Miller" userId="S::patricia.miller@alianzanorco.org::9a175b53-edb5-41ec-9031-d7bcc28d3b66" providerId="AD" clId="Web-{1593C8C1-B2F7-1610-8F75-B0658CACF5D8}" dt="2023-08-21T22:05:33.350" v="23" actId="20577"/>
        <pc:sldMkLst>
          <pc:docMk/>
          <pc:sldMk cId="3205934071" sldId="259"/>
        </pc:sldMkLst>
        <pc:spChg chg="mod">
          <ac:chgData name="Patricia Miller" userId="S::patricia.miller@alianzanorco.org::9a175b53-edb5-41ec-9031-d7bcc28d3b66" providerId="AD" clId="Web-{1593C8C1-B2F7-1610-8F75-B0658CACF5D8}" dt="2023-08-21T22:05:33.350" v="23" actId="20577"/>
          <ac:spMkLst>
            <pc:docMk/>
            <pc:sldMk cId="3205934071" sldId="259"/>
            <ac:spMk id="4" creationId="{B437B186-FA25-64B4-0DA9-31E58E7DF2CE}"/>
          </ac:spMkLst>
        </pc:spChg>
      </pc:sldChg>
      <pc:sldChg chg="addSp modSp mod setBg">
        <pc:chgData name="Patricia Miller" userId="S::patricia.miller@alianzanorco.org::9a175b53-edb5-41ec-9031-d7bcc28d3b66" providerId="AD" clId="Web-{1593C8C1-B2F7-1610-8F75-B0658CACF5D8}" dt="2023-08-21T22:40:30.486" v="205"/>
        <pc:sldMkLst>
          <pc:docMk/>
          <pc:sldMk cId="2760105092" sldId="260"/>
        </pc:sldMkLst>
        <pc:spChg chg="mod">
          <ac:chgData name="Patricia Miller" userId="S::patricia.miller@alianzanorco.org::9a175b53-edb5-41ec-9031-d7bcc28d3b66" providerId="AD" clId="Web-{1593C8C1-B2F7-1610-8F75-B0658CACF5D8}" dt="2023-08-21T22:40:30.486" v="205"/>
          <ac:spMkLst>
            <pc:docMk/>
            <pc:sldMk cId="2760105092" sldId="260"/>
            <ac:spMk id="4" creationId="{51271B07-31E5-801B-621F-BBD3A9444696}"/>
          </ac:spMkLst>
        </pc:spChg>
        <pc:spChg chg="mod ord">
          <ac:chgData name="Patricia Miller" userId="S::patricia.miller@alianzanorco.org::9a175b53-edb5-41ec-9031-d7bcc28d3b66" providerId="AD" clId="Web-{1593C8C1-B2F7-1610-8F75-B0658CACF5D8}" dt="2023-08-21T22:40:30.486" v="205"/>
          <ac:spMkLst>
            <pc:docMk/>
            <pc:sldMk cId="2760105092" sldId="260"/>
            <ac:spMk id="10" creationId="{CB22806D-8177-101B-E532-9848641A47E7}"/>
          </ac:spMkLst>
        </pc:spChg>
        <pc:spChg chg="add">
          <ac:chgData name="Patricia Miller" userId="S::patricia.miller@alianzanorco.org::9a175b53-edb5-41ec-9031-d7bcc28d3b66" providerId="AD" clId="Web-{1593C8C1-B2F7-1610-8F75-B0658CACF5D8}" dt="2023-08-21T22:40:30.486" v="205"/>
          <ac:spMkLst>
            <pc:docMk/>
            <pc:sldMk cId="2760105092" sldId="260"/>
            <ac:spMk id="12" creationId="{D2B783EE-0239-4717-BBEA-8C9EAC61C824}"/>
          </ac:spMkLst>
        </pc:spChg>
        <pc:spChg chg="add">
          <ac:chgData name="Patricia Miller" userId="S::patricia.miller@alianzanorco.org::9a175b53-edb5-41ec-9031-d7bcc28d3b66" providerId="AD" clId="Web-{1593C8C1-B2F7-1610-8F75-B0658CACF5D8}" dt="2023-08-21T22:40:30.486" v="205"/>
          <ac:spMkLst>
            <pc:docMk/>
            <pc:sldMk cId="2760105092" sldId="260"/>
            <ac:spMk id="14" creationId="{A7B99495-F43F-4D80-A44F-2CB4764EB90B}"/>
          </ac:spMkLst>
        </pc:spChg>
        <pc:spChg chg="add">
          <ac:chgData name="Patricia Miller" userId="S::patricia.miller@alianzanorco.org::9a175b53-edb5-41ec-9031-d7bcc28d3b66" providerId="AD" clId="Web-{1593C8C1-B2F7-1610-8F75-B0658CACF5D8}" dt="2023-08-21T22:40:30.486" v="205"/>
          <ac:spMkLst>
            <pc:docMk/>
            <pc:sldMk cId="2760105092" sldId="260"/>
            <ac:spMk id="16" creationId="{70BEB1E7-2F88-40BC-B73D-42E5B6F80BFC}"/>
          </ac:spMkLst>
        </pc:spChg>
        <pc:picChg chg="add mod">
          <ac:chgData name="Patricia Miller" userId="S::patricia.miller@alianzanorco.org::9a175b53-edb5-41ec-9031-d7bcc28d3b66" providerId="AD" clId="Web-{1593C8C1-B2F7-1610-8F75-B0658CACF5D8}" dt="2023-08-21T22:40:30.486" v="205"/>
          <ac:picMkLst>
            <pc:docMk/>
            <pc:sldMk cId="2760105092" sldId="260"/>
            <ac:picMk id="2" creationId="{B413FAB5-BC50-CABB-C9C0-D43186A9B9F0}"/>
          </ac:picMkLst>
        </pc:picChg>
        <pc:picChg chg="mod">
          <ac:chgData name="Patricia Miller" userId="S::patricia.miller@alianzanorco.org::9a175b53-edb5-41ec-9031-d7bcc28d3b66" providerId="AD" clId="Web-{1593C8C1-B2F7-1610-8F75-B0658CACF5D8}" dt="2023-08-21T22:40:30.486" v="205"/>
          <ac:picMkLst>
            <pc:docMk/>
            <pc:sldMk cId="2760105092" sldId="260"/>
            <ac:picMk id="8" creationId="{33152A79-93F4-73BD-A874-555E22D6743E}"/>
          </ac:picMkLst>
        </pc:picChg>
      </pc:sldChg>
      <pc:sldChg chg="modSp">
        <pc:chgData name="Patricia Miller" userId="S::patricia.miller@alianzanorco.org::9a175b53-edb5-41ec-9031-d7bcc28d3b66" providerId="AD" clId="Web-{1593C8C1-B2F7-1610-8F75-B0658CACF5D8}" dt="2023-08-21T22:11:08.088" v="133" actId="20577"/>
        <pc:sldMkLst>
          <pc:docMk/>
          <pc:sldMk cId="657152536" sldId="261"/>
        </pc:sldMkLst>
        <pc:spChg chg="mod">
          <ac:chgData name="Patricia Miller" userId="S::patricia.miller@alianzanorco.org::9a175b53-edb5-41ec-9031-d7bcc28d3b66" providerId="AD" clId="Web-{1593C8C1-B2F7-1610-8F75-B0658CACF5D8}" dt="2023-08-21T22:11:08.088" v="133" actId="20577"/>
          <ac:spMkLst>
            <pc:docMk/>
            <pc:sldMk cId="657152536" sldId="261"/>
            <ac:spMk id="4" creationId="{8EC1CD32-12A6-7ECF-F15F-084571417009}"/>
          </ac:spMkLst>
        </pc:spChg>
      </pc:sldChg>
      <pc:sldChg chg="addSp modSp mod setBg">
        <pc:chgData name="Patricia Miller" userId="S::patricia.miller@alianzanorco.org::9a175b53-edb5-41ec-9031-d7bcc28d3b66" providerId="AD" clId="Web-{1593C8C1-B2F7-1610-8F75-B0658CACF5D8}" dt="2023-08-22T04:52:30.271" v="254" actId="1076"/>
        <pc:sldMkLst>
          <pc:docMk/>
          <pc:sldMk cId="1574962762" sldId="262"/>
        </pc:sldMkLst>
        <pc:spChg chg="mod">
          <ac:chgData name="Patricia Miller" userId="S::patricia.miller@alianzanorco.org::9a175b53-edb5-41ec-9031-d7bcc28d3b66" providerId="AD" clId="Web-{1593C8C1-B2F7-1610-8F75-B0658CACF5D8}" dt="2023-08-21T22:41:11.127" v="207"/>
          <ac:spMkLst>
            <pc:docMk/>
            <pc:sldMk cId="1574962762" sldId="262"/>
            <ac:spMk id="2" creationId="{16B09C51-7F2D-DBC0-26C5-2B9045E8BBCC}"/>
          </ac:spMkLst>
        </pc:spChg>
        <pc:spChg chg="mod ord">
          <ac:chgData name="Patricia Miller" userId="S::patricia.miller@alianzanorco.org::9a175b53-edb5-41ec-9031-d7bcc28d3b66" providerId="AD" clId="Web-{1593C8C1-B2F7-1610-8F75-B0658CACF5D8}" dt="2023-08-22T04:52:30.271" v="254" actId="1076"/>
          <ac:spMkLst>
            <pc:docMk/>
            <pc:sldMk cId="1574962762" sldId="262"/>
            <ac:spMk id="4" creationId="{625AD1F3-3715-BED2-4635-AECF25D671B1}"/>
          </ac:spMkLst>
        </pc:spChg>
        <pc:spChg chg="add">
          <ac:chgData name="Patricia Miller" userId="S::patricia.miller@alianzanorco.org::9a175b53-edb5-41ec-9031-d7bcc28d3b66" providerId="AD" clId="Web-{1593C8C1-B2F7-1610-8F75-B0658CACF5D8}" dt="2023-08-21T22:41:11.127" v="207"/>
          <ac:spMkLst>
            <pc:docMk/>
            <pc:sldMk cId="1574962762" sldId="262"/>
            <ac:spMk id="13" creationId="{7A203437-703A-4E00-A8C0-91D328D6C7C7}"/>
          </ac:spMkLst>
        </pc:spChg>
        <pc:spChg chg="add">
          <ac:chgData name="Patricia Miller" userId="S::patricia.miller@alianzanorco.org::9a175b53-edb5-41ec-9031-d7bcc28d3b66" providerId="AD" clId="Web-{1593C8C1-B2F7-1610-8F75-B0658CACF5D8}" dt="2023-08-21T22:41:11.127" v="207"/>
          <ac:spMkLst>
            <pc:docMk/>
            <pc:sldMk cId="1574962762" sldId="262"/>
            <ac:spMk id="15" creationId="{CD84038B-4A56-439B-A184-79B2D4506692}"/>
          </ac:spMkLst>
        </pc:spChg>
        <pc:spChg chg="add">
          <ac:chgData name="Patricia Miller" userId="S::patricia.miller@alianzanorco.org::9a175b53-edb5-41ec-9031-d7bcc28d3b66" providerId="AD" clId="Web-{1593C8C1-B2F7-1610-8F75-B0658CACF5D8}" dt="2023-08-21T22:41:11.127" v="207"/>
          <ac:spMkLst>
            <pc:docMk/>
            <pc:sldMk cId="1574962762" sldId="262"/>
            <ac:spMk id="17" creationId="{4F96EE13-2C4D-4262-812E-DDE5FC35F0AD}"/>
          </ac:spMkLst>
        </pc:spChg>
        <pc:picChg chg="add mod">
          <ac:chgData name="Patricia Miller" userId="S::patricia.miller@alianzanorco.org::9a175b53-edb5-41ec-9031-d7bcc28d3b66" providerId="AD" clId="Web-{1593C8C1-B2F7-1610-8F75-B0658CACF5D8}" dt="2023-08-21T22:41:11.127" v="207"/>
          <ac:picMkLst>
            <pc:docMk/>
            <pc:sldMk cId="1574962762" sldId="262"/>
            <ac:picMk id="3" creationId="{A7AB9BF7-F1E7-E91D-6E8F-8E0C4236D201}"/>
          </ac:picMkLst>
        </pc:picChg>
        <pc:picChg chg="mod ord">
          <ac:chgData name="Patricia Miller" userId="S::patricia.miller@alianzanorco.org::9a175b53-edb5-41ec-9031-d7bcc28d3b66" providerId="AD" clId="Web-{1593C8C1-B2F7-1610-8F75-B0658CACF5D8}" dt="2023-08-21T22:41:11.127" v="207"/>
          <ac:picMkLst>
            <pc:docMk/>
            <pc:sldMk cId="1574962762" sldId="262"/>
            <ac:picMk id="8" creationId="{BF377B71-2D71-5F2B-C738-B4D5E2FEA678}"/>
          </ac:picMkLst>
        </pc:picChg>
      </pc:sldChg>
      <pc:sldChg chg="addSp delSp modSp mod setBg">
        <pc:chgData name="Patricia Miller" userId="S::patricia.miller@alianzanorco.org::9a175b53-edb5-41ec-9031-d7bcc28d3b66" providerId="AD" clId="Web-{1593C8C1-B2F7-1610-8F75-B0658CACF5D8}" dt="2023-08-22T01:13:14.346" v="245" actId="20577"/>
        <pc:sldMkLst>
          <pc:docMk/>
          <pc:sldMk cId="245254999" sldId="264"/>
        </pc:sldMkLst>
        <pc:spChg chg="mod">
          <ac:chgData name="Patricia Miller" userId="S::patricia.miller@alianzanorco.org::9a175b53-edb5-41ec-9031-d7bcc28d3b66" providerId="AD" clId="Web-{1593C8C1-B2F7-1610-8F75-B0658CACF5D8}" dt="2023-08-22T01:12:52.033" v="242" actId="20577"/>
          <ac:spMkLst>
            <pc:docMk/>
            <pc:sldMk cId="245254999" sldId="264"/>
            <ac:spMk id="2" creationId="{16B09C51-7F2D-DBC0-26C5-2B9045E8BBCC}"/>
          </ac:spMkLst>
        </pc:spChg>
        <pc:spChg chg="mod ord">
          <ac:chgData name="Patricia Miller" userId="S::patricia.miller@alianzanorco.org::9a175b53-edb5-41ec-9031-d7bcc28d3b66" providerId="AD" clId="Web-{1593C8C1-B2F7-1610-8F75-B0658CACF5D8}" dt="2023-08-22T01:13:14.346" v="245" actId="20577"/>
          <ac:spMkLst>
            <pc:docMk/>
            <pc:sldMk cId="245254999" sldId="264"/>
            <ac:spMk id="4" creationId="{B437B186-FA25-64B4-0DA9-31E58E7DF2CE}"/>
          </ac:spMkLst>
        </pc:spChg>
        <pc:spChg chg="add">
          <ac:chgData name="Patricia Miller" userId="S::patricia.miller@alianzanorco.org::9a175b53-edb5-41ec-9031-d7bcc28d3b66" providerId="AD" clId="Web-{1593C8C1-B2F7-1610-8F75-B0658CACF5D8}" dt="2023-08-21T22:41:27.518" v="208"/>
          <ac:spMkLst>
            <pc:docMk/>
            <pc:sldMk cId="245254999" sldId="264"/>
            <ac:spMk id="12" creationId="{7A203437-703A-4E00-A8C0-91D328D6C7C7}"/>
          </ac:spMkLst>
        </pc:spChg>
        <pc:spChg chg="add">
          <ac:chgData name="Patricia Miller" userId="S::patricia.miller@alianzanorco.org::9a175b53-edb5-41ec-9031-d7bcc28d3b66" providerId="AD" clId="Web-{1593C8C1-B2F7-1610-8F75-B0658CACF5D8}" dt="2023-08-21T22:41:27.518" v="208"/>
          <ac:spMkLst>
            <pc:docMk/>
            <pc:sldMk cId="245254999" sldId="264"/>
            <ac:spMk id="14" creationId="{CD84038B-4A56-439B-A184-79B2D4506692}"/>
          </ac:spMkLst>
        </pc:spChg>
        <pc:spChg chg="add">
          <ac:chgData name="Patricia Miller" userId="S::patricia.miller@alianzanorco.org::9a175b53-edb5-41ec-9031-d7bcc28d3b66" providerId="AD" clId="Web-{1593C8C1-B2F7-1610-8F75-B0658CACF5D8}" dt="2023-08-21T22:41:27.518" v="208"/>
          <ac:spMkLst>
            <pc:docMk/>
            <pc:sldMk cId="245254999" sldId="264"/>
            <ac:spMk id="16" creationId="{4F96EE13-2C4D-4262-812E-DDE5FC35F0AD}"/>
          </ac:spMkLst>
        </pc:spChg>
        <pc:picChg chg="add del mod">
          <ac:chgData name="Patricia Miller" userId="S::patricia.miller@alianzanorco.org::9a175b53-edb5-41ec-9031-d7bcc28d3b66" providerId="AD" clId="Web-{1593C8C1-B2F7-1610-8F75-B0658CACF5D8}" dt="2023-08-21T22:27:10.959" v="179"/>
          <ac:picMkLst>
            <pc:docMk/>
            <pc:sldMk cId="245254999" sldId="264"/>
            <ac:picMk id="3" creationId="{CC1D70AB-52D1-5232-9B35-B39A07BC4441}"/>
          </ac:picMkLst>
        </pc:picChg>
        <pc:picChg chg="add mod">
          <ac:chgData name="Patricia Miller" userId="S::patricia.miller@alianzanorco.org::9a175b53-edb5-41ec-9031-d7bcc28d3b66" providerId="AD" clId="Web-{1593C8C1-B2F7-1610-8F75-B0658CACF5D8}" dt="2023-08-21T22:41:36.893" v="210" actId="1076"/>
          <ac:picMkLst>
            <pc:docMk/>
            <pc:sldMk cId="245254999" sldId="264"/>
            <ac:picMk id="5" creationId="{171C281C-4002-6237-B1E7-9147D3F1FC5D}"/>
          </ac:picMkLst>
        </pc:picChg>
        <pc:picChg chg="mod ord">
          <ac:chgData name="Patricia Miller" userId="S::patricia.miller@alianzanorco.org::9a175b53-edb5-41ec-9031-d7bcc28d3b66" providerId="AD" clId="Web-{1593C8C1-B2F7-1610-8F75-B0658CACF5D8}" dt="2023-08-21T22:41:27.518" v="208"/>
          <ac:picMkLst>
            <pc:docMk/>
            <pc:sldMk cId="245254999" sldId="264"/>
            <ac:picMk id="7" creationId="{EC9E4574-3EC2-318C-4590-95F82ACB33EF}"/>
          </ac:picMkLst>
        </pc:picChg>
      </pc:sldChg>
      <pc:sldChg chg="modSp">
        <pc:chgData name="Patricia Miller" userId="S::patricia.miller@alianzanorco.org::9a175b53-edb5-41ec-9031-d7bcc28d3b66" providerId="AD" clId="Web-{1593C8C1-B2F7-1610-8F75-B0658CACF5D8}" dt="2023-08-21T22:18:54.235" v="162" actId="20577"/>
        <pc:sldMkLst>
          <pc:docMk/>
          <pc:sldMk cId="1347278104" sldId="265"/>
        </pc:sldMkLst>
        <pc:spChg chg="mod">
          <ac:chgData name="Patricia Miller" userId="S::patricia.miller@alianzanorco.org::9a175b53-edb5-41ec-9031-d7bcc28d3b66" providerId="AD" clId="Web-{1593C8C1-B2F7-1610-8F75-B0658CACF5D8}" dt="2023-08-21T22:18:54.235" v="162" actId="20577"/>
          <ac:spMkLst>
            <pc:docMk/>
            <pc:sldMk cId="1347278104" sldId="265"/>
            <ac:spMk id="2" creationId="{16B09C51-7F2D-DBC0-26C5-2B9045E8BBCC}"/>
          </ac:spMkLst>
        </pc:spChg>
        <pc:spChg chg="mod">
          <ac:chgData name="Patricia Miller" userId="S::patricia.miller@alianzanorco.org::9a175b53-edb5-41ec-9031-d7bcc28d3b66" providerId="AD" clId="Web-{1593C8C1-B2F7-1610-8F75-B0658CACF5D8}" dt="2023-08-21T22:18:40.266" v="160" actId="20577"/>
          <ac:spMkLst>
            <pc:docMk/>
            <pc:sldMk cId="1347278104" sldId="265"/>
            <ac:spMk id="4" creationId="{9F493414-53E9-46B3-18AD-72B1AA7222F4}"/>
          </ac:spMkLst>
        </pc:spChg>
      </pc:sldChg>
      <pc:sldChg chg="addSp modSp">
        <pc:chgData name="Patricia Miller" userId="S::patricia.miller@alianzanorco.org::9a175b53-edb5-41ec-9031-d7bcc28d3b66" providerId="AD" clId="Web-{1593C8C1-B2F7-1610-8F75-B0658CACF5D8}" dt="2023-08-21T22:32:23.385" v="190" actId="1076"/>
        <pc:sldMkLst>
          <pc:docMk/>
          <pc:sldMk cId="3310430153" sldId="267"/>
        </pc:sldMkLst>
        <pc:picChg chg="add mod">
          <ac:chgData name="Patricia Miller" userId="S::patricia.miller@alianzanorco.org::9a175b53-edb5-41ec-9031-d7bcc28d3b66" providerId="AD" clId="Web-{1593C8C1-B2F7-1610-8F75-B0658CACF5D8}" dt="2023-08-21T22:32:23.385" v="190" actId="1076"/>
          <ac:picMkLst>
            <pc:docMk/>
            <pc:sldMk cId="3310430153" sldId="267"/>
            <ac:picMk id="3" creationId="{D2A20F15-0F9D-207F-E987-C47C730F3133}"/>
          </ac:picMkLst>
        </pc:picChg>
      </pc:sldChg>
      <pc:sldChg chg="addSp delSp modSp new">
        <pc:chgData name="Patricia Miller" userId="S::patricia.miller@alianzanorco.org::9a175b53-edb5-41ec-9031-d7bcc28d3b66" providerId="AD" clId="Web-{1593C8C1-B2F7-1610-8F75-B0658CACF5D8}" dt="2023-08-22T01:11:33.236" v="238" actId="20577"/>
        <pc:sldMkLst>
          <pc:docMk/>
          <pc:sldMk cId="2005675523" sldId="271"/>
        </pc:sldMkLst>
        <pc:spChg chg="mod">
          <ac:chgData name="Patricia Miller" userId="S::patricia.miller@alianzanorco.org::9a175b53-edb5-41ec-9031-d7bcc28d3b66" providerId="AD" clId="Web-{1593C8C1-B2F7-1610-8F75-B0658CACF5D8}" dt="2023-08-22T01:11:33.236" v="238" actId="20577"/>
          <ac:spMkLst>
            <pc:docMk/>
            <pc:sldMk cId="2005675523" sldId="271"/>
            <ac:spMk id="2" creationId="{D0A4E23A-A432-F1E4-A93C-8A7BB044A176}"/>
          </ac:spMkLst>
        </pc:spChg>
        <pc:spChg chg="del">
          <ac:chgData name="Patricia Miller" userId="S::patricia.miller@alianzanorco.org::9a175b53-edb5-41ec-9031-d7bcc28d3b66" providerId="AD" clId="Web-{1593C8C1-B2F7-1610-8F75-B0658CACF5D8}" dt="2023-08-22T01:10:32.907" v="215"/>
          <ac:spMkLst>
            <pc:docMk/>
            <pc:sldMk cId="2005675523" sldId="271"/>
            <ac:spMk id="3" creationId="{62D9D587-52C4-C888-FFC3-A2C17C24CC10}"/>
          </ac:spMkLst>
        </pc:spChg>
        <pc:spChg chg="add del mod">
          <ac:chgData name="Patricia Miller" userId="S::patricia.miller@alianzanorco.org::9a175b53-edb5-41ec-9031-d7bcc28d3b66" providerId="AD" clId="Web-{1593C8C1-B2F7-1610-8F75-B0658CACF5D8}" dt="2023-08-22T01:10:43.532" v="224"/>
          <ac:spMkLst>
            <pc:docMk/>
            <pc:sldMk cId="2005675523" sldId="271"/>
            <ac:spMk id="10" creationId="{5D74F580-10F2-F82D-629B-3BC0051ADF84}"/>
          </ac:spMkLst>
        </pc:spChg>
        <pc:picChg chg="add del mod">
          <ac:chgData name="Patricia Miller" userId="S::patricia.miller@alianzanorco.org::9a175b53-edb5-41ec-9031-d7bcc28d3b66" providerId="AD" clId="Web-{1593C8C1-B2F7-1610-8F75-B0658CACF5D8}" dt="2023-08-22T01:10:43.532" v="230"/>
          <ac:picMkLst>
            <pc:docMk/>
            <pc:sldMk cId="2005675523" sldId="271"/>
            <ac:picMk id="4" creationId="{CCD299B4-B108-E17E-55DC-FCE23BEF5B78}"/>
          </ac:picMkLst>
        </pc:picChg>
        <pc:picChg chg="add del mod">
          <ac:chgData name="Patricia Miller" userId="S::patricia.miller@alianzanorco.org::9a175b53-edb5-41ec-9031-d7bcc28d3b66" providerId="AD" clId="Web-{1593C8C1-B2F7-1610-8F75-B0658CACF5D8}" dt="2023-08-22T01:10:43.532" v="229"/>
          <ac:picMkLst>
            <pc:docMk/>
            <pc:sldMk cId="2005675523" sldId="271"/>
            <ac:picMk id="5" creationId="{D40AC102-6FC7-4A49-1578-9212F3BDE51B}"/>
          </ac:picMkLst>
        </pc:picChg>
        <pc:picChg chg="add del mod">
          <ac:chgData name="Patricia Miller" userId="S::patricia.miller@alianzanorco.org::9a175b53-edb5-41ec-9031-d7bcc28d3b66" providerId="AD" clId="Web-{1593C8C1-B2F7-1610-8F75-B0658CACF5D8}" dt="2023-08-22T01:10:43.532" v="228"/>
          <ac:picMkLst>
            <pc:docMk/>
            <pc:sldMk cId="2005675523" sldId="271"/>
            <ac:picMk id="6" creationId="{18528C27-0E19-62E1-985F-A978E7100299}"/>
          </ac:picMkLst>
        </pc:picChg>
        <pc:picChg chg="add del mod">
          <ac:chgData name="Patricia Miller" userId="S::patricia.miller@alianzanorco.org::9a175b53-edb5-41ec-9031-d7bcc28d3b66" providerId="AD" clId="Web-{1593C8C1-B2F7-1610-8F75-B0658CACF5D8}" dt="2023-08-22T01:10:43.532" v="227"/>
          <ac:picMkLst>
            <pc:docMk/>
            <pc:sldMk cId="2005675523" sldId="271"/>
            <ac:picMk id="7" creationId="{DA9C5E0E-F21A-2504-A41A-727C820FF5FC}"/>
          </ac:picMkLst>
        </pc:picChg>
        <pc:picChg chg="add del mod">
          <ac:chgData name="Patricia Miller" userId="S::patricia.miller@alianzanorco.org::9a175b53-edb5-41ec-9031-d7bcc28d3b66" providerId="AD" clId="Web-{1593C8C1-B2F7-1610-8F75-B0658CACF5D8}" dt="2023-08-22T01:10:43.532" v="226"/>
          <ac:picMkLst>
            <pc:docMk/>
            <pc:sldMk cId="2005675523" sldId="271"/>
            <ac:picMk id="8" creationId="{1D6F9DD1-34EE-E327-E443-549043EF9A23}"/>
          </ac:picMkLst>
        </pc:picChg>
        <pc:picChg chg="add del mod">
          <ac:chgData name="Patricia Miller" userId="S::patricia.miller@alianzanorco.org::9a175b53-edb5-41ec-9031-d7bcc28d3b66" providerId="AD" clId="Web-{1593C8C1-B2F7-1610-8F75-B0658CACF5D8}" dt="2023-08-22T01:10:43.532" v="225"/>
          <ac:picMkLst>
            <pc:docMk/>
            <pc:sldMk cId="2005675523" sldId="271"/>
            <ac:picMk id="9" creationId="{8B8B3C58-EA44-FA52-CC69-F3259E8E7CD2}"/>
          </ac:picMkLst>
        </pc:picChg>
        <pc:picChg chg="add mod">
          <ac:chgData name="Patricia Miller" userId="S::patricia.miller@alianzanorco.org::9a175b53-edb5-41ec-9031-d7bcc28d3b66" providerId="AD" clId="Web-{1593C8C1-B2F7-1610-8F75-B0658CACF5D8}" dt="2023-08-22T01:11:24.986" v="235" actId="1076"/>
          <ac:picMkLst>
            <pc:docMk/>
            <pc:sldMk cId="2005675523" sldId="271"/>
            <ac:picMk id="11" creationId="{65B82BD3-779A-25DB-CAA1-6245FDFC9942}"/>
          </ac:picMkLst>
        </pc:picChg>
      </pc:sldChg>
    </pc:docChg>
  </pc:docChgLst>
  <pc:docChgLst>
    <pc:chgData name="Sara Kane" userId="8630cc52-f396-47d8-ae7b-4a1b11540440" providerId="ADAL" clId="{438A6751-3059-4E8A-ADBA-A8A613933AE7}"/>
    <pc:docChg chg="undo custSel addSld delSld modSld sldOrd modMainMaster">
      <pc:chgData name="Sara Kane" userId="8630cc52-f396-47d8-ae7b-4a1b11540440" providerId="ADAL" clId="{438A6751-3059-4E8A-ADBA-A8A613933AE7}" dt="2023-08-18T15:12:59.144" v="5914" actId="1076"/>
      <pc:docMkLst>
        <pc:docMk/>
      </pc:docMkLst>
      <pc:sldChg chg="addSp delSp modSp new mod setBg addAnim delAnim setClrOvrMap">
        <pc:chgData name="Sara Kane" userId="8630cc52-f396-47d8-ae7b-4a1b11540440" providerId="ADAL" clId="{438A6751-3059-4E8A-ADBA-A8A613933AE7}" dt="2023-08-18T00:27:30.736" v="1917" actId="20577"/>
        <pc:sldMkLst>
          <pc:docMk/>
          <pc:sldMk cId="308769860" sldId="256"/>
        </pc:sldMkLst>
        <pc:spChg chg="mod">
          <ac:chgData name="Sara Kane" userId="8630cc52-f396-47d8-ae7b-4a1b11540440" providerId="ADAL" clId="{438A6751-3059-4E8A-ADBA-A8A613933AE7}" dt="2023-08-18T00:27:30.736" v="1917" actId="20577"/>
          <ac:spMkLst>
            <pc:docMk/>
            <pc:sldMk cId="308769860" sldId="256"/>
            <ac:spMk id="2" creationId="{D3D2914E-4045-87E3-8031-42B474F90B9A}"/>
          </ac:spMkLst>
        </pc:spChg>
        <pc:spChg chg="mod">
          <ac:chgData name="Sara Kane" userId="8630cc52-f396-47d8-ae7b-4a1b11540440" providerId="ADAL" clId="{438A6751-3059-4E8A-ADBA-A8A613933AE7}" dt="2023-08-17T21:55:36.309" v="104" actId="26606"/>
          <ac:spMkLst>
            <pc:docMk/>
            <pc:sldMk cId="308769860" sldId="256"/>
            <ac:spMk id="3" creationId="{EE87C742-EC1A-6E35-E641-068756C17E22}"/>
          </ac:spMkLst>
        </pc:spChg>
        <pc:spChg chg="add del">
          <ac:chgData name="Sara Kane" userId="8630cc52-f396-47d8-ae7b-4a1b11540440" providerId="ADAL" clId="{438A6751-3059-4E8A-ADBA-A8A613933AE7}" dt="2023-08-17T21:55:28.786" v="95" actId="26606"/>
          <ac:spMkLst>
            <pc:docMk/>
            <pc:sldMk cId="308769860" sldId="256"/>
            <ac:spMk id="10" creationId="{71B2258F-86CA-4D4D-8270-BC05FCDEBFB3}"/>
          </ac:spMkLst>
        </pc:spChg>
        <pc:spChg chg="add del">
          <ac:chgData name="Sara Kane" userId="8630cc52-f396-47d8-ae7b-4a1b11540440" providerId="ADAL" clId="{438A6751-3059-4E8A-ADBA-A8A613933AE7}" dt="2023-08-17T21:55:30.877" v="99" actId="26606"/>
          <ac:spMkLst>
            <pc:docMk/>
            <pc:sldMk cId="308769860" sldId="256"/>
            <ac:spMk id="12" creationId="{06DA9DF9-31F7-4056-B42E-878CC92417B8}"/>
          </ac:spMkLst>
        </pc:spChg>
        <pc:spChg chg="add del">
          <ac:chgData name="Sara Kane" userId="8630cc52-f396-47d8-ae7b-4a1b11540440" providerId="ADAL" clId="{438A6751-3059-4E8A-ADBA-A8A613933AE7}" dt="2023-08-17T21:55:34.967" v="101" actId="26606"/>
          <ac:spMkLst>
            <pc:docMk/>
            <pc:sldMk cId="308769860" sldId="256"/>
            <ac:spMk id="14" creationId="{F227E5B6-9132-43CA-B503-37A18562ADF2}"/>
          </ac:spMkLst>
        </pc:spChg>
        <pc:spChg chg="add del">
          <ac:chgData name="Sara Kane" userId="8630cc52-f396-47d8-ae7b-4a1b11540440" providerId="ADAL" clId="{438A6751-3059-4E8A-ADBA-A8A613933AE7}" dt="2023-08-17T21:55:34.967" v="101" actId="26606"/>
          <ac:spMkLst>
            <pc:docMk/>
            <pc:sldMk cId="308769860" sldId="256"/>
            <ac:spMk id="15" creationId="{362D44EE-C852-4460-B8B5-C4F2BC20510C}"/>
          </ac:spMkLst>
        </pc:spChg>
        <pc:spChg chg="add del">
          <ac:chgData name="Sara Kane" userId="8630cc52-f396-47d8-ae7b-4a1b11540440" providerId="ADAL" clId="{438A6751-3059-4E8A-ADBA-A8A613933AE7}" dt="2023-08-17T21:55:34.967" v="101" actId="26606"/>
          <ac:spMkLst>
            <pc:docMk/>
            <pc:sldMk cId="308769860" sldId="256"/>
            <ac:spMk id="16" creationId="{03C2051E-A88D-48E5-BACF-AAED17892722}"/>
          </ac:spMkLst>
        </pc:spChg>
        <pc:spChg chg="add del">
          <ac:chgData name="Sara Kane" userId="8630cc52-f396-47d8-ae7b-4a1b11540440" providerId="ADAL" clId="{438A6751-3059-4E8A-ADBA-A8A613933AE7}" dt="2023-08-17T21:55:34.967" v="101" actId="26606"/>
          <ac:spMkLst>
            <pc:docMk/>
            <pc:sldMk cId="308769860" sldId="256"/>
            <ac:spMk id="17" creationId="{658970D8-8D1D-4B5C-894B-E871CC86543D}"/>
          </ac:spMkLst>
        </pc:spChg>
        <pc:spChg chg="add del">
          <ac:chgData name="Sara Kane" userId="8630cc52-f396-47d8-ae7b-4a1b11540440" providerId="ADAL" clId="{438A6751-3059-4E8A-ADBA-A8A613933AE7}" dt="2023-08-17T21:55:34.967" v="101" actId="26606"/>
          <ac:spMkLst>
            <pc:docMk/>
            <pc:sldMk cId="308769860" sldId="256"/>
            <ac:spMk id="18" creationId="{7821A508-2985-4905-874A-527429BAABFA}"/>
          </ac:spMkLst>
        </pc:spChg>
        <pc:spChg chg="add del">
          <ac:chgData name="Sara Kane" userId="8630cc52-f396-47d8-ae7b-4a1b11540440" providerId="ADAL" clId="{438A6751-3059-4E8A-ADBA-A8A613933AE7}" dt="2023-08-17T21:55:34.967" v="101" actId="26606"/>
          <ac:spMkLst>
            <pc:docMk/>
            <pc:sldMk cId="308769860" sldId="256"/>
            <ac:spMk id="20" creationId="{D2929CB1-0E3C-4B2D-ADC5-0154FB33BA44}"/>
          </ac:spMkLst>
        </pc:spChg>
        <pc:spChg chg="add del">
          <ac:chgData name="Sara Kane" userId="8630cc52-f396-47d8-ae7b-4a1b11540440" providerId="ADAL" clId="{438A6751-3059-4E8A-ADBA-A8A613933AE7}" dt="2023-08-17T21:55:34.967" v="101" actId="26606"/>
          <ac:spMkLst>
            <pc:docMk/>
            <pc:sldMk cId="308769860" sldId="256"/>
            <ac:spMk id="22" creationId="{5F2F0C84-BE8C-4DC2-A6D3-30349A801D5C}"/>
          </ac:spMkLst>
        </pc:spChg>
        <pc:spChg chg="add del">
          <ac:chgData name="Sara Kane" userId="8630cc52-f396-47d8-ae7b-4a1b11540440" providerId="ADAL" clId="{438A6751-3059-4E8A-ADBA-A8A613933AE7}" dt="2023-08-17T21:55:36.309" v="103" actId="26606"/>
          <ac:spMkLst>
            <pc:docMk/>
            <pc:sldMk cId="308769860" sldId="256"/>
            <ac:spMk id="24" creationId="{32E62931-8EB4-42BB-BAAB-D8757BE66D8E}"/>
          </ac:spMkLst>
        </pc:spChg>
        <pc:spChg chg="add">
          <ac:chgData name="Sara Kane" userId="8630cc52-f396-47d8-ae7b-4a1b11540440" providerId="ADAL" clId="{438A6751-3059-4E8A-ADBA-A8A613933AE7}" dt="2023-08-17T21:55:36.309" v="104" actId="26606"/>
          <ac:spMkLst>
            <pc:docMk/>
            <pc:sldMk cId="308769860" sldId="256"/>
            <ac:spMk id="26" creationId="{9B7AD9F6-8CE7-4299-8FC6-328F4DCD3FF9}"/>
          </ac:spMkLst>
        </pc:spChg>
        <pc:spChg chg="add">
          <ac:chgData name="Sara Kane" userId="8630cc52-f396-47d8-ae7b-4a1b11540440" providerId="ADAL" clId="{438A6751-3059-4E8A-ADBA-A8A613933AE7}" dt="2023-08-17T21:55:36.309" v="104" actId="26606"/>
          <ac:spMkLst>
            <pc:docMk/>
            <pc:sldMk cId="308769860" sldId="256"/>
            <ac:spMk id="27" creationId="{F49775AF-8896-43EE-92C6-83497D6DC56F}"/>
          </ac:spMkLst>
        </pc:spChg>
        <pc:picChg chg="add mod ord">
          <ac:chgData name="Sara Kane" userId="8630cc52-f396-47d8-ae7b-4a1b11540440" providerId="ADAL" clId="{438A6751-3059-4E8A-ADBA-A8A613933AE7}" dt="2023-08-17T21:55:36.309" v="104" actId="26606"/>
          <ac:picMkLst>
            <pc:docMk/>
            <pc:sldMk cId="308769860" sldId="256"/>
            <ac:picMk id="5" creationId="{5E8DDA00-23D7-970F-5759-35247B88BCA0}"/>
          </ac:picMkLst>
        </pc:picChg>
      </pc:sldChg>
      <pc:sldChg chg="addSp delSp modSp new mod setBg">
        <pc:chgData name="Sara Kane" userId="8630cc52-f396-47d8-ae7b-4a1b11540440" providerId="ADAL" clId="{438A6751-3059-4E8A-ADBA-A8A613933AE7}" dt="2023-08-18T14:38:23.928" v="5821" actId="20577"/>
        <pc:sldMkLst>
          <pc:docMk/>
          <pc:sldMk cId="3351630857" sldId="257"/>
        </pc:sldMkLst>
        <pc:spChg chg="mod">
          <ac:chgData name="Sara Kane" userId="8630cc52-f396-47d8-ae7b-4a1b11540440" providerId="ADAL" clId="{438A6751-3059-4E8A-ADBA-A8A613933AE7}" dt="2023-08-17T22:04:42.692" v="358" actId="20577"/>
          <ac:spMkLst>
            <pc:docMk/>
            <pc:sldMk cId="3351630857" sldId="257"/>
            <ac:spMk id="2" creationId="{16B09C51-7F2D-DBC0-26C5-2B9045E8BBCC}"/>
          </ac:spMkLst>
        </pc:spChg>
        <pc:spChg chg="del">
          <ac:chgData name="Sara Kane" userId="8630cc52-f396-47d8-ae7b-4a1b11540440" providerId="ADAL" clId="{438A6751-3059-4E8A-ADBA-A8A613933AE7}" dt="2023-08-17T21:56:47.303" v="125"/>
          <ac:spMkLst>
            <pc:docMk/>
            <pc:sldMk cId="3351630857" sldId="257"/>
            <ac:spMk id="3" creationId="{9EA045A8-58A7-65BB-CE97-0EE1F0323993}"/>
          </ac:spMkLst>
        </pc:spChg>
        <pc:spChg chg="add del mod">
          <ac:chgData name="Sara Kane" userId="8630cc52-f396-47d8-ae7b-4a1b11540440" providerId="ADAL" clId="{438A6751-3059-4E8A-ADBA-A8A613933AE7}" dt="2023-08-18T14:38:23.928" v="5821" actId="20577"/>
          <ac:spMkLst>
            <pc:docMk/>
            <pc:sldMk cId="3351630857" sldId="257"/>
            <ac:spMk id="7" creationId="{C22FFB6B-5599-EF63-D0A6-771814E5FE46}"/>
          </ac:spMkLst>
        </pc:spChg>
        <pc:spChg chg="add del mod">
          <ac:chgData name="Sara Kane" userId="8630cc52-f396-47d8-ae7b-4a1b11540440" providerId="ADAL" clId="{438A6751-3059-4E8A-ADBA-A8A613933AE7}" dt="2023-08-18T00:56:24.228" v="2153" actId="478"/>
          <ac:spMkLst>
            <pc:docMk/>
            <pc:sldMk cId="3351630857" sldId="257"/>
            <ac:spMk id="9" creationId="{4BC8A779-CE0D-82E7-1336-01DF70286C3A}"/>
          </ac:spMkLst>
        </pc:spChg>
        <pc:spChg chg="add del mod">
          <ac:chgData name="Sara Kane" userId="8630cc52-f396-47d8-ae7b-4a1b11540440" providerId="ADAL" clId="{438A6751-3059-4E8A-ADBA-A8A613933AE7}" dt="2023-08-18T01:48:31.776" v="4400" actId="478"/>
          <ac:spMkLst>
            <pc:docMk/>
            <pc:sldMk cId="3351630857" sldId="257"/>
            <ac:spMk id="11" creationId="{03A730CD-F21A-553E-4799-D7359D31745B}"/>
          </ac:spMkLst>
        </pc:spChg>
        <pc:picChg chg="add del mod ord">
          <ac:chgData name="Sara Kane" userId="8630cc52-f396-47d8-ae7b-4a1b11540440" providerId="ADAL" clId="{438A6751-3059-4E8A-ADBA-A8A613933AE7}" dt="2023-08-18T00:56:16.608" v="2151" actId="478"/>
          <ac:picMkLst>
            <pc:docMk/>
            <pc:sldMk cId="3351630857" sldId="257"/>
            <ac:picMk id="5" creationId="{B26B1093-96D4-7FFE-AFD3-AACB8EB4FEF7}"/>
          </ac:picMkLst>
        </pc:picChg>
        <pc:picChg chg="add mod">
          <ac:chgData name="Sara Kane" userId="8630cc52-f396-47d8-ae7b-4a1b11540440" providerId="ADAL" clId="{438A6751-3059-4E8A-ADBA-A8A613933AE7}" dt="2023-08-18T00:56:17.729" v="2152"/>
          <ac:picMkLst>
            <pc:docMk/>
            <pc:sldMk cId="3351630857" sldId="257"/>
            <ac:picMk id="10" creationId="{C2BD4395-BA05-63EE-97DE-55D8CF26B5E5}"/>
          </ac:picMkLst>
        </pc:picChg>
      </pc:sldChg>
      <pc:sldChg chg="addSp modSp add del mod ord">
        <pc:chgData name="Sara Kane" userId="8630cc52-f396-47d8-ae7b-4a1b11540440" providerId="ADAL" clId="{438A6751-3059-4E8A-ADBA-A8A613933AE7}" dt="2023-08-18T01:39:55.051" v="4360" actId="2696"/>
        <pc:sldMkLst>
          <pc:docMk/>
          <pc:sldMk cId="3784470301" sldId="258"/>
        </pc:sldMkLst>
        <pc:spChg chg="mod">
          <ac:chgData name="Sara Kane" userId="8630cc52-f396-47d8-ae7b-4a1b11540440" providerId="ADAL" clId="{438A6751-3059-4E8A-ADBA-A8A613933AE7}" dt="2023-08-18T00:59:40.124" v="2203" actId="6549"/>
          <ac:spMkLst>
            <pc:docMk/>
            <pc:sldMk cId="3784470301" sldId="258"/>
            <ac:spMk id="2" creationId="{16B09C51-7F2D-DBC0-26C5-2B9045E8BBCC}"/>
          </ac:spMkLst>
        </pc:spChg>
        <pc:spChg chg="add mod">
          <ac:chgData name="Sara Kane" userId="8630cc52-f396-47d8-ae7b-4a1b11540440" providerId="ADAL" clId="{438A6751-3059-4E8A-ADBA-A8A613933AE7}" dt="2023-08-18T01:39:30.749" v="4356" actId="21"/>
          <ac:spMkLst>
            <pc:docMk/>
            <pc:sldMk cId="3784470301" sldId="258"/>
            <ac:spMk id="4" creationId="{67B63D8B-AA7C-42DA-C861-C4D4E5F81238}"/>
          </ac:spMkLst>
        </pc:spChg>
        <pc:spChg chg="add mod">
          <ac:chgData name="Sara Kane" userId="8630cc52-f396-47d8-ae7b-4a1b11540440" providerId="ADAL" clId="{438A6751-3059-4E8A-ADBA-A8A613933AE7}" dt="2023-08-18T00:49:08.345" v="2082" actId="1036"/>
          <ac:spMkLst>
            <pc:docMk/>
            <pc:sldMk cId="3784470301" sldId="258"/>
            <ac:spMk id="6" creationId="{5FEB2411-F0EE-9AD8-74D0-726B9329BF5F}"/>
          </ac:spMkLst>
        </pc:spChg>
        <pc:picChg chg="mod modCrop">
          <ac:chgData name="Sara Kane" userId="8630cc52-f396-47d8-ae7b-4a1b11540440" providerId="ADAL" clId="{438A6751-3059-4E8A-ADBA-A8A613933AE7}" dt="2023-08-18T00:45:52.891" v="2053" actId="11530"/>
          <ac:picMkLst>
            <pc:docMk/>
            <pc:sldMk cId="3784470301" sldId="258"/>
            <ac:picMk id="5" creationId="{B26B1093-96D4-7FFE-AFD3-AACB8EB4FEF7}"/>
          </ac:picMkLst>
        </pc:picChg>
      </pc:sldChg>
      <pc:sldChg chg="addSp delSp modSp add mod ord">
        <pc:chgData name="Sara Kane" userId="8630cc52-f396-47d8-ae7b-4a1b11540440" providerId="ADAL" clId="{438A6751-3059-4E8A-ADBA-A8A613933AE7}" dt="2023-08-18T01:46:00.592" v="4391" actId="478"/>
        <pc:sldMkLst>
          <pc:docMk/>
          <pc:sldMk cId="3205934071" sldId="259"/>
        </pc:sldMkLst>
        <pc:spChg chg="mod">
          <ac:chgData name="Sara Kane" userId="8630cc52-f396-47d8-ae7b-4a1b11540440" providerId="ADAL" clId="{438A6751-3059-4E8A-ADBA-A8A613933AE7}" dt="2023-08-18T00:57:55.781" v="2171" actId="20577"/>
          <ac:spMkLst>
            <pc:docMk/>
            <pc:sldMk cId="3205934071" sldId="259"/>
            <ac:spMk id="2" creationId="{16B09C51-7F2D-DBC0-26C5-2B9045E8BBCC}"/>
          </ac:spMkLst>
        </pc:spChg>
        <pc:spChg chg="add mod">
          <ac:chgData name="Sara Kane" userId="8630cc52-f396-47d8-ae7b-4a1b11540440" providerId="ADAL" clId="{438A6751-3059-4E8A-ADBA-A8A613933AE7}" dt="2023-08-18T01:34:00.283" v="4343" actId="20577"/>
          <ac:spMkLst>
            <pc:docMk/>
            <pc:sldMk cId="3205934071" sldId="259"/>
            <ac:spMk id="4" creationId="{B437B186-FA25-64B4-0DA9-31E58E7DF2CE}"/>
          </ac:spMkLst>
        </pc:spChg>
        <pc:spChg chg="add del mod">
          <ac:chgData name="Sara Kane" userId="8630cc52-f396-47d8-ae7b-4a1b11540440" providerId="ADAL" clId="{438A6751-3059-4E8A-ADBA-A8A613933AE7}" dt="2023-08-18T00:57:02.393" v="2164" actId="478"/>
          <ac:spMkLst>
            <pc:docMk/>
            <pc:sldMk cId="3205934071" sldId="259"/>
            <ac:spMk id="7" creationId="{8F4ED5D7-E249-E628-6744-AB339CF516AF}"/>
          </ac:spMkLst>
        </pc:spChg>
        <pc:spChg chg="add del mod">
          <ac:chgData name="Sara Kane" userId="8630cc52-f396-47d8-ae7b-4a1b11540440" providerId="ADAL" clId="{438A6751-3059-4E8A-ADBA-A8A613933AE7}" dt="2023-08-18T01:46:00.592" v="4391" actId="478"/>
          <ac:spMkLst>
            <pc:docMk/>
            <pc:sldMk cId="3205934071" sldId="259"/>
            <ac:spMk id="9" creationId="{AA739A8B-3A26-1AD6-EDE2-AF719F4336B6}"/>
          </ac:spMkLst>
        </pc:spChg>
        <pc:picChg chg="del">
          <ac:chgData name="Sara Kane" userId="8630cc52-f396-47d8-ae7b-4a1b11540440" providerId="ADAL" clId="{438A6751-3059-4E8A-ADBA-A8A613933AE7}" dt="2023-08-18T00:56:55.258" v="2161" actId="478"/>
          <ac:picMkLst>
            <pc:docMk/>
            <pc:sldMk cId="3205934071" sldId="259"/>
            <ac:picMk id="5" creationId="{B26B1093-96D4-7FFE-AFD3-AACB8EB4FEF7}"/>
          </ac:picMkLst>
        </pc:picChg>
        <pc:picChg chg="add mod">
          <ac:chgData name="Sara Kane" userId="8630cc52-f396-47d8-ae7b-4a1b11540440" providerId="ADAL" clId="{438A6751-3059-4E8A-ADBA-A8A613933AE7}" dt="2023-08-18T00:56:56.356" v="2162"/>
          <ac:picMkLst>
            <pc:docMk/>
            <pc:sldMk cId="3205934071" sldId="259"/>
            <ac:picMk id="8" creationId="{2634AE5B-AAA6-7C07-0BDB-1679189CE9DA}"/>
          </ac:picMkLst>
        </pc:picChg>
      </pc:sldChg>
      <pc:sldChg chg="addSp delSp modSp add mod ord setBg">
        <pc:chgData name="Sara Kane" userId="8630cc52-f396-47d8-ae7b-4a1b11540440" providerId="ADAL" clId="{438A6751-3059-4E8A-ADBA-A8A613933AE7}" dt="2023-08-18T14:38:38.464" v="5830" actId="20577"/>
        <pc:sldMkLst>
          <pc:docMk/>
          <pc:sldMk cId="2760105092" sldId="260"/>
        </pc:sldMkLst>
        <pc:spChg chg="del mod">
          <ac:chgData name="Sara Kane" userId="8630cc52-f396-47d8-ae7b-4a1b11540440" providerId="ADAL" clId="{438A6751-3059-4E8A-ADBA-A8A613933AE7}" dt="2023-08-18T01:00:36.298" v="2205" actId="478"/>
          <ac:spMkLst>
            <pc:docMk/>
            <pc:sldMk cId="2760105092" sldId="260"/>
            <ac:spMk id="2" creationId="{16B09C51-7F2D-DBC0-26C5-2B9045E8BBCC}"/>
          </ac:spMkLst>
        </pc:spChg>
        <pc:spChg chg="add del mod">
          <ac:chgData name="Sara Kane" userId="8630cc52-f396-47d8-ae7b-4a1b11540440" providerId="ADAL" clId="{438A6751-3059-4E8A-ADBA-A8A613933AE7}" dt="2023-08-18T14:38:38.464" v="5830" actId="20577"/>
          <ac:spMkLst>
            <pc:docMk/>
            <pc:sldMk cId="2760105092" sldId="260"/>
            <ac:spMk id="4" creationId="{51271B07-31E5-801B-621F-BBD3A9444696}"/>
          </ac:spMkLst>
        </pc:spChg>
        <pc:spChg chg="add del mod">
          <ac:chgData name="Sara Kane" userId="8630cc52-f396-47d8-ae7b-4a1b11540440" providerId="ADAL" clId="{438A6751-3059-4E8A-ADBA-A8A613933AE7}" dt="2023-08-18T00:56:09.121" v="2150" actId="478"/>
          <ac:spMkLst>
            <pc:docMk/>
            <pc:sldMk cId="2760105092" sldId="260"/>
            <ac:spMk id="7" creationId="{199B9BB2-9808-97D2-413A-A4B8F195BD2A}"/>
          </ac:spMkLst>
        </pc:spChg>
        <pc:spChg chg="add mod">
          <ac:chgData name="Sara Kane" userId="8630cc52-f396-47d8-ae7b-4a1b11540440" providerId="ADAL" clId="{438A6751-3059-4E8A-ADBA-A8A613933AE7}" dt="2023-08-18T01:40:53.296" v="4378" actId="20577"/>
          <ac:spMkLst>
            <pc:docMk/>
            <pc:sldMk cId="2760105092" sldId="260"/>
            <ac:spMk id="10" creationId="{CB22806D-8177-101B-E532-9848641A47E7}"/>
          </ac:spMkLst>
        </pc:spChg>
        <pc:spChg chg="add del mod">
          <ac:chgData name="Sara Kane" userId="8630cc52-f396-47d8-ae7b-4a1b11540440" providerId="ADAL" clId="{438A6751-3059-4E8A-ADBA-A8A613933AE7}" dt="2023-08-18T01:48:46.723" v="4403" actId="478"/>
          <ac:spMkLst>
            <pc:docMk/>
            <pc:sldMk cId="2760105092" sldId="260"/>
            <ac:spMk id="11" creationId="{C6B7F983-520B-BBD6-9919-5E6B3CBC68FE}"/>
          </ac:spMkLst>
        </pc:spChg>
        <pc:spChg chg="add del">
          <ac:chgData name="Sara Kane" userId="8630cc52-f396-47d8-ae7b-4a1b11540440" providerId="ADAL" clId="{438A6751-3059-4E8A-ADBA-A8A613933AE7}" dt="2023-08-18T00:56:04.105" v="2149" actId="26606"/>
          <ac:spMkLst>
            <pc:docMk/>
            <pc:sldMk cId="2760105092" sldId="260"/>
            <ac:spMk id="13" creationId="{0D7B6173-1D58-48E2-83CF-37350F315F75}"/>
          </ac:spMkLst>
        </pc:spChg>
        <pc:spChg chg="add del">
          <ac:chgData name="Sara Kane" userId="8630cc52-f396-47d8-ae7b-4a1b11540440" providerId="ADAL" clId="{438A6751-3059-4E8A-ADBA-A8A613933AE7}" dt="2023-08-18T00:56:04.105" v="2149" actId="26606"/>
          <ac:spMkLst>
            <pc:docMk/>
            <pc:sldMk cId="2760105092" sldId="260"/>
            <ac:spMk id="15" creationId="{BE149CDF-5DAC-4860-A285-9492CF2090AA}"/>
          </ac:spMkLst>
        </pc:spChg>
        <pc:spChg chg="add del">
          <ac:chgData name="Sara Kane" userId="8630cc52-f396-47d8-ae7b-4a1b11540440" providerId="ADAL" clId="{438A6751-3059-4E8A-ADBA-A8A613933AE7}" dt="2023-08-18T00:56:04.105" v="2149" actId="26606"/>
          <ac:spMkLst>
            <pc:docMk/>
            <pc:sldMk cId="2760105092" sldId="260"/>
            <ac:spMk id="19" creationId="{21BDEC81-16A7-4451-B893-C15000083B77}"/>
          </ac:spMkLst>
        </pc:spChg>
        <pc:spChg chg="add del">
          <ac:chgData name="Sara Kane" userId="8630cc52-f396-47d8-ae7b-4a1b11540440" providerId="ADAL" clId="{438A6751-3059-4E8A-ADBA-A8A613933AE7}" dt="2023-08-18T00:56:04.105" v="2149" actId="26606"/>
          <ac:spMkLst>
            <pc:docMk/>
            <pc:sldMk cId="2760105092" sldId="260"/>
            <ac:spMk id="21" creationId="{26A515A1-4D80-430E-BE0A-71A290516A82}"/>
          </ac:spMkLst>
        </pc:spChg>
        <pc:picChg chg="del">
          <ac:chgData name="Sara Kane" userId="8630cc52-f396-47d8-ae7b-4a1b11540440" providerId="ADAL" clId="{438A6751-3059-4E8A-ADBA-A8A613933AE7}" dt="2023-08-18T00:55:58.961" v="2146" actId="478"/>
          <ac:picMkLst>
            <pc:docMk/>
            <pc:sldMk cId="2760105092" sldId="260"/>
            <ac:picMk id="5" creationId="{B26B1093-96D4-7FFE-AFD3-AACB8EB4FEF7}"/>
          </ac:picMkLst>
        </pc:picChg>
        <pc:picChg chg="add mod">
          <ac:chgData name="Sara Kane" userId="8630cc52-f396-47d8-ae7b-4a1b11540440" providerId="ADAL" clId="{438A6751-3059-4E8A-ADBA-A8A613933AE7}" dt="2023-08-18T00:56:04.105" v="2149" actId="26606"/>
          <ac:picMkLst>
            <pc:docMk/>
            <pc:sldMk cId="2760105092" sldId="260"/>
            <ac:picMk id="8" creationId="{33152A79-93F4-73BD-A874-555E22D6743E}"/>
          </ac:picMkLst>
        </pc:picChg>
        <pc:picChg chg="add del">
          <ac:chgData name="Sara Kane" userId="8630cc52-f396-47d8-ae7b-4a1b11540440" providerId="ADAL" clId="{438A6751-3059-4E8A-ADBA-A8A613933AE7}" dt="2023-08-18T00:56:04.105" v="2149" actId="26606"/>
          <ac:picMkLst>
            <pc:docMk/>
            <pc:sldMk cId="2760105092" sldId="260"/>
            <ac:picMk id="17" creationId="{B0DAC8FB-A162-44E3-A606-C855A03A5B09}"/>
          </ac:picMkLst>
        </pc:picChg>
      </pc:sldChg>
      <pc:sldChg chg="addSp delSp modSp add mod ord">
        <pc:chgData name="Sara Kane" userId="8630cc52-f396-47d8-ae7b-4a1b11540440" providerId="ADAL" clId="{438A6751-3059-4E8A-ADBA-A8A613933AE7}" dt="2023-08-18T01:46:13.172" v="4393" actId="478"/>
        <pc:sldMkLst>
          <pc:docMk/>
          <pc:sldMk cId="657152536" sldId="261"/>
        </pc:sldMkLst>
        <pc:spChg chg="mod">
          <ac:chgData name="Sara Kane" userId="8630cc52-f396-47d8-ae7b-4a1b11540440" providerId="ADAL" clId="{438A6751-3059-4E8A-ADBA-A8A613933AE7}" dt="2023-08-18T00:58:42.650" v="2200" actId="20577"/>
          <ac:spMkLst>
            <pc:docMk/>
            <pc:sldMk cId="657152536" sldId="261"/>
            <ac:spMk id="2" creationId="{16B09C51-7F2D-DBC0-26C5-2B9045E8BBCC}"/>
          </ac:spMkLst>
        </pc:spChg>
        <pc:spChg chg="add mod">
          <ac:chgData name="Sara Kane" userId="8630cc52-f396-47d8-ae7b-4a1b11540440" providerId="ADAL" clId="{438A6751-3059-4E8A-ADBA-A8A613933AE7}" dt="2023-08-18T01:34:30.531" v="4352" actId="207"/>
          <ac:spMkLst>
            <pc:docMk/>
            <pc:sldMk cId="657152536" sldId="261"/>
            <ac:spMk id="4" creationId="{8EC1CD32-12A6-7ECF-F15F-084571417009}"/>
          </ac:spMkLst>
        </pc:spChg>
        <pc:spChg chg="add del mod">
          <ac:chgData name="Sara Kane" userId="8630cc52-f396-47d8-ae7b-4a1b11540440" providerId="ADAL" clId="{438A6751-3059-4E8A-ADBA-A8A613933AE7}" dt="2023-08-18T00:56:44.788" v="2160" actId="478"/>
          <ac:spMkLst>
            <pc:docMk/>
            <pc:sldMk cId="657152536" sldId="261"/>
            <ac:spMk id="7" creationId="{10B4C123-5EB9-AC6F-A575-7F0055E335C1}"/>
          </ac:spMkLst>
        </pc:spChg>
        <pc:spChg chg="add del mod">
          <ac:chgData name="Sara Kane" userId="8630cc52-f396-47d8-ae7b-4a1b11540440" providerId="ADAL" clId="{438A6751-3059-4E8A-ADBA-A8A613933AE7}" dt="2023-08-18T01:46:13.172" v="4393" actId="478"/>
          <ac:spMkLst>
            <pc:docMk/>
            <pc:sldMk cId="657152536" sldId="261"/>
            <ac:spMk id="9" creationId="{D78C1D12-ABC5-D3DC-21B3-386855F3CA67}"/>
          </ac:spMkLst>
        </pc:spChg>
        <pc:picChg chg="del">
          <ac:chgData name="Sara Kane" userId="8630cc52-f396-47d8-ae7b-4a1b11540440" providerId="ADAL" clId="{438A6751-3059-4E8A-ADBA-A8A613933AE7}" dt="2023-08-18T00:56:39.097" v="2157" actId="478"/>
          <ac:picMkLst>
            <pc:docMk/>
            <pc:sldMk cId="657152536" sldId="261"/>
            <ac:picMk id="5" creationId="{B26B1093-96D4-7FFE-AFD3-AACB8EB4FEF7}"/>
          </ac:picMkLst>
        </pc:picChg>
        <pc:picChg chg="add mod">
          <ac:chgData name="Sara Kane" userId="8630cc52-f396-47d8-ae7b-4a1b11540440" providerId="ADAL" clId="{438A6751-3059-4E8A-ADBA-A8A613933AE7}" dt="2023-08-18T00:56:39.530" v="2158"/>
          <ac:picMkLst>
            <pc:docMk/>
            <pc:sldMk cId="657152536" sldId="261"/>
            <ac:picMk id="8" creationId="{51FD9A0E-EE84-797A-2851-FAFF95C82241}"/>
          </ac:picMkLst>
        </pc:picChg>
      </pc:sldChg>
      <pc:sldChg chg="addSp delSp modSp add mod ord">
        <pc:chgData name="Sara Kane" userId="8630cc52-f396-47d8-ae7b-4a1b11540440" providerId="ADAL" clId="{438A6751-3059-4E8A-ADBA-A8A613933AE7}" dt="2023-08-18T14:37:26.496" v="5763" actId="20577"/>
        <pc:sldMkLst>
          <pc:docMk/>
          <pc:sldMk cId="1574962762" sldId="262"/>
        </pc:sldMkLst>
        <pc:spChg chg="mod">
          <ac:chgData name="Sara Kane" userId="8630cc52-f396-47d8-ae7b-4a1b11540440" providerId="ADAL" clId="{438A6751-3059-4E8A-ADBA-A8A613933AE7}" dt="2023-08-17T22:35:56.336" v="1052" actId="20577"/>
          <ac:spMkLst>
            <pc:docMk/>
            <pc:sldMk cId="1574962762" sldId="262"/>
            <ac:spMk id="2" creationId="{16B09C51-7F2D-DBC0-26C5-2B9045E8BBCC}"/>
          </ac:spMkLst>
        </pc:spChg>
        <pc:spChg chg="add mod">
          <ac:chgData name="Sara Kane" userId="8630cc52-f396-47d8-ae7b-4a1b11540440" providerId="ADAL" clId="{438A6751-3059-4E8A-ADBA-A8A613933AE7}" dt="2023-08-18T14:37:26.496" v="5763" actId="20577"/>
          <ac:spMkLst>
            <pc:docMk/>
            <pc:sldMk cId="1574962762" sldId="262"/>
            <ac:spMk id="4" creationId="{625AD1F3-3715-BED2-4635-AECF25D671B1}"/>
          </ac:spMkLst>
        </pc:spChg>
        <pc:spChg chg="add del mod">
          <ac:chgData name="Sara Kane" userId="8630cc52-f396-47d8-ae7b-4a1b11540440" providerId="ADAL" clId="{438A6751-3059-4E8A-ADBA-A8A613933AE7}" dt="2023-08-18T00:56:32.831" v="2156" actId="478"/>
          <ac:spMkLst>
            <pc:docMk/>
            <pc:sldMk cId="1574962762" sldId="262"/>
            <ac:spMk id="7" creationId="{3E8B0FB4-35FE-01EA-942D-FDEF181F069E}"/>
          </ac:spMkLst>
        </pc:spChg>
        <pc:spChg chg="add del mod">
          <ac:chgData name="Sara Kane" userId="8630cc52-f396-47d8-ae7b-4a1b11540440" providerId="ADAL" clId="{438A6751-3059-4E8A-ADBA-A8A613933AE7}" dt="2023-08-18T01:46:30.520" v="4394" actId="478"/>
          <ac:spMkLst>
            <pc:docMk/>
            <pc:sldMk cId="1574962762" sldId="262"/>
            <ac:spMk id="9" creationId="{8E9D6080-CD3C-7364-8856-0694690938D2}"/>
          </ac:spMkLst>
        </pc:spChg>
        <pc:picChg chg="del">
          <ac:chgData name="Sara Kane" userId="8630cc52-f396-47d8-ae7b-4a1b11540440" providerId="ADAL" clId="{438A6751-3059-4E8A-ADBA-A8A613933AE7}" dt="2023-08-18T00:56:28.989" v="2154" actId="478"/>
          <ac:picMkLst>
            <pc:docMk/>
            <pc:sldMk cId="1574962762" sldId="262"/>
            <ac:picMk id="5" creationId="{B26B1093-96D4-7FFE-AFD3-AACB8EB4FEF7}"/>
          </ac:picMkLst>
        </pc:picChg>
        <pc:picChg chg="add mod">
          <ac:chgData name="Sara Kane" userId="8630cc52-f396-47d8-ae7b-4a1b11540440" providerId="ADAL" clId="{438A6751-3059-4E8A-ADBA-A8A613933AE7}" dt="2023-08-18T00:56:30.205" v="2155"/>
          <ac:picMkLst>
            <pc:docMk/>
            <pc:sldMk cId="1574962762" sldId="262"/>
            <ac:picMk id="8" creationId="{BF377B71-2D71-5F2B-C738-B4D5E2FEA678}"/>
          </ac:picMkLst>
        </pc:picChg>
      </pc:sldChg>
      <pc:sldChg chg="addSp delSp modSp add del mod">
        <pc:chgData name="Sara Kane" userId="8630cc52-f396-47d8-ae7b-4a1b11540440" providerId="ADAL" clId="{438A6751-3059-4E8A-ADBA-A8A613933AE7}" dt="2023-08-18T01:51:36.275" v="4551" actId="2696"/>
        <pc:sldMkLst>
          <pc:docMk/>
          <pc:sldMk cId="2886800907" sldId="263"/>
        </pc:sldMkLst>
        <pc:spChg chg="mod">
          <ac:chgData name="Sara Kane" userId="8630cc52-f396-47d8-ae7b-4a1b11540440" providerId="ADAL" clId="{438A6751-3059-4E8A-ADBA-A8A613933AE7}" dt="2023-08-17T22:38:08.912" v="1142" actId="20577"/>
          <ac:spMkLst>
            <pc:docMk/>
            <pc:sldMk cId="2886800907" sldId="263"/>
            <ac:spMk id="2" creationId="{16B09C51-7F2D-DBC0-26C5-2B9045E8BBCC}"/>
          </ac:spMkLst>
        </pc:spChg>
        <pc:spChg chg="add mod">
          <ac:chgData name="Sara Kane" userId="8630cc52-f396-47d8-ae7b-4a1b11540440" providerId="ADAL" clId="{438A6751-3059-4E8A-ADBA-A8A613933AE7}" dt="2023-08-18T01:51:32.767" v="4550" actId="21"/>
          <ac:spMkLst>
            <pc:docMk/>
            <pc:sldMk cId="2886800907" sldId="263"/>
            <ac:spMk id="4" creationId="{33B3E728-0636-7959-EE03-D7EEA6939030}"/>
          </ac:spMkLst>
        </pc:spChg>
        <pc:spChg chg="add del mod">
          <ac:chgData name="Sara Kane" userId="8630cc52-f396-47d8-ae7b-4a1b11540440" providerId="ADAL" clId="{438A6751-3059-4E8A-ADBA-A8A613933AE7}" dt="2023-08-18T00:55:21.333" v="2140" actId="478"/>
          <ac:spMkLst>
            <pc:docMk/>
            <pc:sldMk cId="2886800907" sldId="263"/>
            <ac:spMk id="8" creationId="{2D89D710-5C2E-3228-888A-A8AF71681CFE}"/>
          </ac:spMkLst>
        </pc:spChg>
        <pc:spChg chg="add mod">
          <ac:chgData name="Sara Kane" userId="8630cc52-f396-47d8-ae7b-4a1b11540440" providerId="ADAL" clId="{438A6751-3059-4E8A-ADBA-A8A613933AE7}" dt="2023-08-18T01:45:04.006" v="4388"/>
          <ac:spMkLst>
            <pc:docMk/>
            <pc:sldMk cId="2886800907" sldId="263"/>
            <ac:spMk id="9" creationId="{44D366C0-9FD8-451F-AE7C-506B408D5520}"/>
          </ac:spMkLst>
        </pc:spChg>
        <pc:picChg chg="del">
          <ac:chgData name="Sara Kane" userId="8630cc52-f396-47d8-ae7b-4a1b11540440" providerId="ADAL" clId="{438A6751-3059-4E8A-ADBA-A8A613933AE7}" dt="2023-08-18T00:55:17.705" v="2139" actId="478"/>
          <ac:picMkLst>
            <pc:docMk/>
            <pc:sldMk cId="2886800907" sldId="263"/>
            <ac:picMk id="5" creationId="{B26B1093-96D4-7FFE-AFD3-AACB8EB4FEF7}"/>
          </ac:picMkLst>
        </pc:picChg>
        <pc:picChg chg="add mod">
          <ac:chgData name="Sara Kane" userId="8630cc52-f396-47d8-ae7b-4a1b11540440" providerId="ADAL" clId="{438A6751-3059-4E8A-ADBA-A8A613933AE7}" dt="2023-08-18T00:55:11.048" v="2138"/>
          <ac:picMkLst>
            <pc:docMk/>
            <pc:sldMk cId="2886800907" sldId="263"/>
            <ac:picMk id="6" creationId="{1B77CEFB-1F10-6957-1C6B-FF543BF21FD2}"/>
          </ac:picMkLst>
        </pc:picChg>
      </pc:sldChg>
      <pc:sldChg chg="addSp delSp modSp add mod ord">
        <pc:chgData name="Sara Kane" userId="8630cc52-f396-47d8-ae7b-4a1b11540440" providerId="ADAL" clId="{438A6751-3059-4E8A-ADBA-A8A613933AE7}" dt="2023-08-18T14:36:51.423" v="5757" actId="20577"/>
        <pc:sldMkLst>
          <pc:docMk/>
          <pc:sldMk cId="245254999" sldId="264"/>
        </pc:sldMkLst>
        <pc:spChg chg="mod">
          <ac:chgData name="Sara Kane" userId="8630cc52-f396-47d8-ae7b-4a1b11540440" providerId="ADAL" clId="{438A6751-3059-4E8A-ADBA-A8A613933AE7}" dt="2023-08-18T00:58:19.287" v="2183" actId="20577"/>
          <ac:spMkLst>
            <pc:docMk/>
            <pc:sldMk cId="245254999" sldId="264"/>
            <ac:spMk id="2" creationId="{16B09C51-7F2D-DBC0-26C5-2B9045E8BBCC}"/>
          </ac:spMkLst>
        </pc:spChg>
        <pc:spChg chg="mod">
          <ac:chgData name="Sara Kane" userId="8630cc52-f396-47d8-ae7b-4a1b11540440" providerId="ADAL" clId="{438A6751-3059-4E8A-ADBA-A8A613933AE7}" dt="2023-08-18T14:36:51.423" v="5757" actId="20577"/>
          <ac:spMkLst>
            <pc:docMk/>
            <pc:sldMk cId="245254999" sldId="264"/>
            <ac:spMk id="4" creationId="{B437B186-FA25-64B4-0DA9-31E58E7DF2CE}"/>
          </ac:spMkLst>
        </pc:spChg>
        <pc:spChg chg="add del mod">
          <ac:chgData name="Sara Kane" userId="8630cc52-f396-47d8-ae7b-4a1b11540440" providerId="ADAL" clId="{438A6751-3059-4E8A-ADBA-A8A613933AE7}" dt="2023-08-18T00:57:09.596" v="2167" actId="478"/>
          <ac:spMkLst>
            <pc:docMk/>
            <pc:sldMk cId="245254999" sldId="264"/>
            <ac:spMk id="6" creationId="{94F1E7CD-5EA1-1524-65C4-B6CFAC1B9F92}"/>
          </ac:spMkLst>
        </pc:spChg>
        <pc:spChg chg="add del mod">
          <ac:chgData name="Sara Kane" userId="8630cc52-f396-47d8-ae7b-4a1b11540440" providerId="ADAL" clId="{438A6751-3059-4E8A-ADBA-A8A613933AE7}" dt="2023-08-18T01:46:07.556" v="4392" actId="478"/>
          <ac:spMkLst>
            <pc:docMk/>
            <pc:sldMk cId="245254999" sldId="264"/>
            <ac:spMk id="8" creationId="{799559C8-A8C1-0E8A-0986-1466C7584A56}"/>
          </ac:spMkLst>
        </pc:spChg>
        <pc:picChg chg="del">
          <ac:chgData name="Sara Kane" userId="8630cc52-f396-47d8-ae7b-4a1b11540440" providerId="ADAL" clId="{438A6751-3059-4E8A-ADBA-A8A613933AE7}" dt="2023-08-18T00:57:06" v="2165" actId="478"/>
          <ac:picMkLst>
            <pc:docMk/>
            <pc:sldMk cId="245254999" sldId="264"/>
            <ac:picMk id="5" creationId="{B26B1093-96D4-7FFE-AFD3-AACB8EB4FEF7}"/>
          </ac:picMkLst>
        </pc:picChg>
        <pc:picChg chg="add mod">
          <ac:chgData name="Sara Kane" userId="8630cc52-f396-47d8-ae7b-4a1b11540440" providerId="ADAL" clId="{438A6751-3059-4E8A-ADBA-A8A613933AE7}" dt="2023-08-18T00:57:06.431" v="2166"/>
          <ac:picMkLst>
            <pc:docMk/>
            <pc:sldMk cId="245254999" sldId="264"/>
            <ac:picMk id="7" creationId="{EC9E4574-3EC2-318C-4590-95F82ACB33EF}"/>
          </ac:picMkLst>
        </pc:picChg>
      </pc:sldChg>
      <pc:sldChg chg="addSp delSp modSp add mod ord">
        <pc:chgData name="Sara Kane" userId="8630cc52-f396-47d8-ae7b-4a1b11540440" providerId="ADAL" clId="{438A6751-3059-4E8A-ADBA-A8A613933AE7}" dt="2023-08-18T15:10:13.387" v="5893" actId="20577"/>
        <pc:sldMkLst>
          <pc:docMk/>
          <pc:sldMk cId="1347278104" sldId="265"/>
        </pc:sldMkLst>
        <pc:spChg chg="mod">
          <ac:chgData name="Sara Kane" userId="8630cc52-f396-47d8-ae7b-4a1b11540440" providerId="ADAL" clId="{438A6751-3059-4E8A-ADBA-A8A613933AE7}" dt="2023-08-18T01:50:42.693" v="4414" actId="20577"/>
          <ac:spMkLst>
            <pc:docMk/>
            <pc:sldMk cId="1347278104" sldId="265"/>
            <ac:spMk id="2" creationId="{16B09C51-7F2D-DBC0-26C5-2B9045E8BBCC}"/>
          </ac:spMkLst>
        </pc:spChg>
        <pc:spChg chg="add mod">
          <ac:chgData name="Sara Kane" userId="8630cc52-f396-47d8-ae7b-4a1b11540440" providerId="ADAL" clId="{438A6751-3059-4E8A-ADBA-A8A613933AE7}" dt="2023-08-18T15:10:13.387" v="5893" actId="20577"/>
          <ac:spMkLst>
            <pc:docMk/>
            <pc:sldMk cId="1347278104" sldId="265"/>
            <ac:spMk id="4" creationId="{9F493414-53E9-46B3-18AD-72B1AA7222F4}"/>
          </ac:spMkLst>
        </pc:spChg>
        <pc:spChg chg="add del mod">
          <ac:chgData name="Sara Kane" userId="8630cc52-f396-47d8-ae7b-4a1b11540440" providerId="ADAL" clId="{438A6751-3059-4E8A-ADBA-A8A613933AE7}" dt="2023-08-18T00:55:33.649" v="2143" actId="478"/>
          <ac:spMkLst>
            <pc:docMk/>
            <pc:sldMk cId="1347278104" sldId="265"/>
            <ac:spMk id="7" creationId="{F7C150CF-EBE8-73D1-6E7F-7F36477DD68F}"/>
          </ac:spMkLst>
        </pc:spChg>
        <pc:spChg chg="add del mod">
          <ac:chgData name="Sara Kane" userId="8630cc52-f396-47d8-ae7b-4a1b11540440" providerId="ADAL" clId="{438A6751-3059-4E8A-ADBA-A8A613933AE7}" dt="2023-08-18T01:49:28.315" v="4406" actId="478"/>
          <ac:spMkLst>
            <pc:docMk/>
            <pc:sldMk cId="1347278104" sldId="265"/>
            <ac:spMk id="9" creationId="{CE8B83EC-BCAF-7C27-32A9-A837186C6EEB}"/>
          </ac:spMkLst>
        </pc:spChg>
        <pc:picChg chg="del">
          <ac:chgData name="Sara Kane" userId="8630cc52-f396-47d8-ae7b-4a1b11540440" providerId="ADAL" clId="{438A6751-3059-4E8A-ADBA-A8A613933AE7}" dt="2023-08-18T00:55:24.946" v="2141" actId="478"/>
          <ac:picMkLst>
            <pc:docMk/>
            <pc:sldMk cId="1347278104" sldId="265"/>
            <ac:picMk id="5" creationId="{B26B1093-96D4-7FFE-AFD3-AACB8EB4FEF7}"/>
          </ac:picMkLst>
        </pc:picChg>
        <pc:picChg chg="add mod">
          <ac:chgData name="Sara Kane" userId="8630cc52-f396-47d8-ae7b-4a1b11540440" providerId="ADAL" clId="{438A6751-3059-4E8A-ADBA-A8A613933AE7}" dt="2023-08-18T00:55:25.886" v="2142"/>
          <ac:picMkLst>
            <pc:docMk/>
            <pc:sldMk cId="1347278104" sldId="265"/>
            <ac:picMk id="8" creationId="{EFC8C3DE-35BD-6A25-60FA-CA758249D3CE}"/>
          </ac:picMkLst>
        </pc:picChg>
      </pc:sldChg>
      <pc:sldChg chg="addSp delSp modSp new add del mod setBg setClrOvrMap">
        <pc:chgData name="Sara Kane" userId="8630cc52-f396-47d8-ae7b-4a1b11540440" providerId="ADAL" clId="{438A6751-3059-4E8A-ADBA-A8A613933AE7}" dt="2023-08-18T00:35:56.164" v="2037" actId="2696"/>
        <pc:sldMkLst>
          <pc:docMk/>
          <pc:sldMk cId="2365377842" sldId="266"/>
        </pc:sldMkLst>
        <pc:spChg chg="mod">
          <ac:chgData name="Sara Kane" userId="8630cc52-f396-47d8-ae7b-4a1b11540440" providerId="ADAL" clId="{438A6751-3059-4E8A-ADBA-A8A613933AE7}" dt="2023-08-18T00:34:57.125" v="2017" actId="26606"/>
          <ac:spMkLst>
            <pc:docMk/>
            <pc:sldMk cId="2365377842" sldId="266"/>
            <ac:spMk id="2" creationId="{1FBA3477-FF0E-3F53-10D1-A6ACD69DA489}"/>
          </ac:spMkLst>
        </pc:spChg>
        <pc:spChg chg="mod ord">
          <ac:chgData name="Sara Kane" userId="8630cc52-f396-47d8-ae7b-4a1b11540440" providerId="ADAL" clId="{438A6751-3059-4E8A-ADBA-A8A613933AE7}" dt="2023-08-18T00:34:57.125" v="2017" actId="26606"/>
          <ac:spMkLst>
            <pc:docMk/>
            <pc:sldMk cId="2365377842" sldId="266"/>
            <ac:spMk id="3" creationId="{25C41E5B-FF15-8CEC-95FB-2A73CB838683}"/>
          </ac:spMkLst>
        </pc:spChg>
        <pc:spChg chg="add del mod ord">
          <ac:chgData name="Sara Kane" userId="8630cc52-f396-47d8-ae7b-4a1b11540440" providerId="ADAL" clId="{438A6751-3059-4E8A-ADBA-A8A613933AE7}" dt="2023-08-18T00:33:06.946" v="2005" actId="478"/>
          <ac:spMkLst>
            <pc:docMk/>
            <pc:sldMk cId="2365377842" sldId="266"/>
            <ac:spMk id="7" creationId="{59F49056-E696-B6AE-03BB-032F990DB419}"/>
          </ac:spMkLst>
        </pc:spChg>
        <pc:spChg chg="add del">
          <ac:chgData name="Sara Kane" userId="8630cc52-f396-47d8-ae7b-4a1b11540440" providerId="ADAL" clId="{438A6751-3059-4E8A-ADBA-A8A613933AE7}" dt="2023-08-17T23:47:41.504" v="1825" actId="26606"/>
          <ac:spMkLst>
            <pc:docMk/>
            <pc:sldMk cId="2365377842" sldId="266"/>
            <ac:spMk id="14" creationId="{7C432AFE-B3D2-4BFF-BF8F-96C27AFF1AC7}"/>
          </ac:spMkLst>
        </pc:spChg>
        <pc:spChg chg="add del">
          <ac:chgData name="Sara Kane" userId="8630cc52-f396-47d8-ae7b-4a1b11540440" providerId="ADAL" clId="{438A6751-3059-4E8A-ADBA-A8A613933AE7}" dt="2023-08-17T23:47:41.504" v="1825" actId="26606"/>
          <ac:spMkLst>
            <pc:docMk/>
            <pc:sldMk cId="2365377842" sldId="266"/>
            <ac:spMk id="16" creationId="{AF2F604E-43BE-4DC3-B983-E071523364F8}"/>
          </ac:spMkLst>
        </pc:spChg>
        <pc:spChg chg="add del">
          <ac:chgData name="Sara Kane" userId="8630cc52-f396-47d8-ae7b-4a1b11540440" providerId="ADAL" clId="{438A6751-3059-4E8A-ADBA-A8A613933AE7}" dt="2023-08-17T23:47:41.504" v="1825" actId="26606"/>
          <ac:spMkLst>
            <pc:docMk/>
            <pc:sldMk cId="2365377842" sldId="266"/>
            <ac:spMk id="18" creationId="{08C9B587-E65E-4B52-B37C-ABEBB6E87928}"/>
          </ac:spMkLst>
        </pc:spChg>
        <pc:spChg chg="add del">
          <ac:chgData name="Sara Kane" userId="8630cc52-f396-47d8-ae7b-4a1b11540440" providerId="ADAL" clId="{438A6751-3059-4E8A-ADBA-A8A613933AE7}" dt="2023-08-17T23:48:31.948" v="1875" actId="26606"/>
          <ac:spMkLst>
            <pc:docMk/>
            <pc:sldMk cId="2365377842" sldId="266"/>
            <ac:spMk id="20" creationId="{F13C74B1-5B17-4795-BED0-7140497B445A}"/>
          </ac:spMkLst>
        </pc:spChg>
        <pc:spChg chg="add del">
          <ac:chgData name="Sara Kane" userId="8630cc52-f396-47d8-ae7b-4a1b11540440" providerId="ADAL" clId="{438A6751-3059-4E8A-ADBA-A8A613933AE7}" dt="2023-08-17T23:48:31.948" v="1875" actId="26606"/>
          <ac:spMkLst>
            <pc:docMk/>
            <pc:sldMk cId="2365377842" sldId="266"/>
            <ac:spMk id="21" creationId="{D4974D33-8DC5-464E-8C6D-BE58F0669C17}"/>
          </ac:spMkLst>
        </pc:spChg>
        <pc:spChg chg="add del">
          <ac:chgData name="Sara Kane" userId="8630cc52-f396-47d8-ae7b-4a1b11540440" providerId="ADAL" clId="{438A6751-3059-4E8A-ADBA-A8A613933AE7}" dt="2023-08-17T23:48:27.606" v="1872" actId="26606"/>
          <ac:spMkLst>
            <pc:docMk/>
            <pc:sldMk cId="2365377842" sldId="266"/>
            <ac:spMk id="26" creationId="{0D7B6173-1D58-48E2-83CF-37350F315F75}"/>
          </ac:spMkLst>
        </pc:spChg>
        <pc:spChg chg="add del">
          <ac:chgData name="Sara Kane" userId="8630cc52-f396-47d8-ae7b-4a1b11540440" providerId="ADAL" clId="{438A6751-3059-4E8A-ADBA-A8A613933AE7}" dt="2023-08-17T23:48:27.606" v="1872" actId="26606"/>
          <ac:spMkLst>
            <pc:docMk/>
            <pc:sldMk cId="2365377842" sldId="266"/>
            <ac:spMk id="28" creationId="{2F36CA75-CFBF-4844-B719-8FE9EBADA9AF}"/>
          </ac:spMkLst>
        </pc:spChg>
        <pc:spChg chg="add del">
          <ac:chgData name="Sara Kane" userId="8630cc52-f396-47d8-ae7b-4a1b11540440" providerId="ADAL" clId="{438A6751-3059-4E8A-ADBA-A8A613933AE7}" dt="2023-08-17T23:48:27.606" v="1872" actId="26606"/>
          <ac:spMkLst>
            <pc:docMk/>
            <pc:sldMk cId="2365377842" sldId="266"/>
            <ac:spMk id="30" creationId="{3D4A84B9-E564-4DD0-97F8-DBF1C460C28A}"/>
          </ac:spMkLst>
        </pc:spChg>
        <pc:spChg chg="add del">
          <ac:chgData name="Sara Kane" userId="8630cc52-f396-47d8-ae7b-4a1b11540440" providerId="ADAL" clId="{438A6751-3059-4E8A-ADBA-A8A613933AE7}" dt="2023-08-17T23:48:27.606" v="1872" actId="26606"/>
          <ac:spMkLst>
            <pc:docMk/>
            <pc:sldMk cId="2365377842" sldId="266"/>
            <ac:spMk id="32" creationId="{102382E0-0A09-46AE-B955-B911CAFE7F00}"/>
          </ac:spMkLst>
        </pc:spChg>
        <pc:spChg chg="add del">
          <ac:chgData name="Sara Kane" userId="8630cc52-f396-47d8-ae7b-4a1b11540440" providerId="ADAL" clId="{438A6751-3059-4E8A-ADBA-A8A613933AE7}" dt="2023-08-17T23:48:27.606" v="1872" actId="26606"/>
          <ac:spMkLst>
            <pc:docMk/>
            <pc:sldMk cId="2365377842" sldId="266"/>
            <ac:spMk id="34" creationId="{7DE75D4A-0965-4973-BE75-DECCAC9A9614}"/>
          </ac:spMkLst>
        </pc:spChg>
        <pc:spChg chg="add del">
          <ac:chgData name="Sara Kane" userId="8630cc52-f396-47d8-ae7b-4a1b11540440" providerId="ADAL" clId="{438A6751-3059-4E8A-ADBA-A8A613933AE7}" dt="2023-08-17T23:48:31.693" v="1874" actId="26606"/>
          <ac:spMkLst>
            <pc:docMk/>
            <pc:sldMk cId="2365377842" sldId="266"/>
            <ac:spMk id="38" creationId="{0D7B6173-1D58-48E2-83CF-37350F315F75}"/>
          </ac:spMkLst>
        </pc:spChg>
        <pc:spChg chg="add del">
          <ac:chgData name="Sara Kane" userId="8630cc52-f396-47d8-ae7b-4a1b11540440" providerId="ADAL" clId="{438A6751-3059-4E8A-ADBA-A8A613933AE7}" dt="2023-08-17T23:48:31.693" v="1874" actId="26606"/>
          <ac:spMkLst>
            <pc:docMk/>
            <pc:sldMk cId="2365377842" sldId="266"/>
            <ac:spMk id="39" creationId="{02EBFA83-D4DB-4CA0-B229-9E44634D7FE9}"/>
          </ac:spMkLst>
        </pc:spChg>
        <pc:spChg chg="add del">
          <ac:chgData name="Sara Kane" userId="8630cc52-f396-47d8-ae7b-4a1b11540440" providerId="ADAL" clId="{438A6751-3059-4E8A-ADBA-A8A613933AE7}" dt="2023-08-17T23:48:31.693" v="1874" actId="26606"/>
          <ac:spMkLst>
            <pc:docMk/>
            <pc:sldMk cId="2365377842" sldId="266"/>
            <ac:spMk id="41" creationId="{21BDEC81-16A7-4451-B893-C15000083B77}"/>
          </ac:spMkLst>
        </pc:spChg>
        <pc:spChg chg="add del">
          <ac:chgData name="Sara Kane" userId="8630cc52-f396-47d8-ae7b-4a1b11540440" providerId="ADAL" clId="{438A6751-3059-4E8A-ADBA-A8A613933AE7}" dt="2023-08-17T23:48:31.693" v="1874" actId="26606"/>
          <ac:spMkLst>
            <pc:docMk/>
            <pc:sldMk cId="2365377842" sldId="266"/>
            <ac:spMk id="42" creationId="{26A515A1-4D80-430E-BE0A-71A290516A82}"/>
          </ac:spMkLst>
        </pc:spChg>
        <pc:spChg chg="add del">
          <ac:chgData name="Sara Kane" userId="8630cc52-f396-47d8-ae7b-4a1b11540440" providerId="ADAL" clId="{438A6751-3059-4E8A-ADBA-A8A613933AE7}" dt="2023-08-18T00:32:21.095" v="1926" actId="26606"/>
          <ac:spMkLst>
            <pc:docMk/>
            <pc:sldMk cId="2365377842" sldId="266"/>
            <ac:spMk id="44" creationId="{C0A1ED06-4733-4020-9C60-81D4D801408D}"/>
          </ac:spMkLst>
        </pc:spChg>
        <pc:spChg chg="add del">
          <ac:chgData name="Sara Kane" userId="8630cc52-f396-47d8-ae7b-4a1b11540440" providerId="ADAL" clId="{438A6751-3059-4E8A-ADBA-A8A613933AE7}" dt="2023-08-18T00:32:21.095" v="1926" actId="26606"/>
          <ac:spMkLst>
            <pc:docMk/>
            <pc:sldMk cId="2365377842" sldId="266"/>
            <ac:spMk id="45" creationId="{B0CA3509-3AF9-45FE-93ED-57BB5D5E8E07}"/>
          </ac:spMkLst>
        </pc:spChg>
        <pc:spChg chg="add del">
          <ac:chgData name="Sara Kane" userId="8630cc52-f396-47d8-ae7b-4a1b11540440" providerId="ADAL" clId="{438A6751-3059-4E8A-ADBA-A8A613933AE7}" dt="2023-08-18T00:32:13.735" v="1919" actId="26606"/>
          <ac:spMkLst>
            <pc:docMk/>
            <pc:sldMk cId="2365377842" sldId="266"/>
            <ac:spMk id="50" creationId="{F13C74B1-5B17-4795-BED0-7140497B445A}"/>
          </ac:spMkLst>
        </pc:spChg>
        <pc:spChg chg="add del">
          <ac:chgData name="Sara Kane" userId="8630cc52-f396-47d8-ae7b-4a1b11540440" providerId="ADAL" clId="{438A6751-3059-4E8A-ADBA-A8A613933AE7}" dt="2023-08-18T00:32:13.735" v="1919" actId="26606"/>
          <ac:spMkLst>
            <pc:docMk/>
            <pc:sldMk cId="2365377842" sldId="266"/>
            <ac:spMk id="52" creationId="{D4974D33-8DC5-464E-8C6D-BE58F0669C17}"/>
          </ac:spMkLst>
        </pc:spChg>
        <pc:spChg chg="add del">
          <ac:chgData name="Sara Kane" userId="8630cc52-f396-47d8-ae7b-4a1b11540440" providerId="ADAL" clId="{438A6751-3059-4E8A-ADBA-A8A613933AE7}" dt="2023-08-18T00:32:14.965" v="1921" actId="26606"/>
          <ac:spMkLst>
            <pc:docMk/>
            <pc:sldMk cId="2365377842" sldId="266"/>
            <ac:spMk id="54" creationId="{3D4A84B9-E564-4DD0-97F8-DBF1C460C28A}"/>
          </ac:spMkLst>
        </pc:spChg>
        <pc:spChg chg="add del">
          <ac:chgData name="Sara Kane" userId="8630cc52-f396-47d8-ae7b-4a1b11540440" providerId="ADAL" clId="{438A6751-3059-4E8A-ADBA-A8A613933AE7}" dt="2023-08-18T00:32:14.965" v="1921" actId="26606"/>
          <ac:spMkLst>
            <pc:docMk/>
            <pc:sldMk cId="2365377842" sldId="266"/>
            <ac:spMk id="55" creationId="{0D7B6173-1D58-48E2-83CF-37350F315F75}"/>
          </ac:spMkLst>
        </pc:spChg>
        <pc:spChg chg="add del">
          <ac:chgData name="Sara Kane" userId="8630cc52-f396-47d8-ae7b-4a1b11540440" providerId="ADAL" clId="{438A6751-3059-4E8A-ADBA-A8A613933AE7}" dt="2023-08-18T00:32:14.965" v="1921" actId="26606"/>
          <ac:spMkLst>
            <pc:docMk/>
            <pc:sldMk cId="2365377842" sldId="266"/>
            <ac:spMk id="56" creationId="{102382E0-0A09-46AE-B955-B911CAFE7F00}"/>
          </ac:spMkLst>
        </pc:spChg>
        <pc:spChg chg="add del">
          <ac:chgData name="Sara Kane" userId="8630cc52-f396-47d8-ae7b-4a1b11540440" providerId="ADAL" clId="{438A6751-3059-4E8A-ADBA-A8A613933AE7}" dt="2023-08-18T00:32:14.965" v="1921" actId="26606"/>
          <ac:spMkLst>
            <pc:docMk/>
            <pc:sldMk cId="2365377842" sldId="266"/>
            <ac:spMk id="57" creationId="{2F36CA75-CFBF-4844-B719-8FE9EBADA9AF}"/>
          </ac:spMkLst>
        </pc:spChg>
        <pc:spChg chg="add del">
          <ac:chgData name="Sara Kane" userId="8630cc52-f396-47d8-ae7b-4a1b11540440" providerId="ADAL" clId="{438A6751-3059-4E8A-ADBA-A8A613933AE7}" dt="2023-08-18T00:32:14.965" v="1921" actId="26606"/>
          <ac:spMkLst>
            <pc:docMk/>
            <pc:sldMk cId="2365377842" sldId="266"/>
            <ac:spMk id="58" creationId="{7DE75D4A-0965-4973-BE75-DECCAC9A9614}"/>
          </ac:spMkLst>
        </pc:spChg>
        <pc:spChg chg="add del">
          <ac:chgData name="Sara Kane" userId="8630cc52-f396-47d8-ae7b-4a1b11540440" providerId="ADAL" clId="{438A6751-3059-4E8A-ADBA-A8A613933AE7}" dt="2023-08-18T00:32:18.684" v="1923" actId="26606"/>
          <ac:spMkLst>
            <pc:docMk/>
            <pc:sldMk cId="2365377842" sldId="266"/>
            <ac:spMk id="62" creationId="{C0A1ED06-4733-4020-9C60-81D4D801408D}"/>
          </ac:spMkLst>
        </pc:spChg>
        <pc:spChg chg="add del">
          <ac:chgData name="Sara Kane" userId="8630cc52-f396-47d8-ae7b-4a1b11540440" providerId="ADAL" clId="{438A6751-3059-4E8A-ADBA-A8A613933AE7}" dt="2023-08-18T00:32:18.684" v="1923" actId="26606"/>
          <ac:spMkLst>
            <pc:docMk/>
            <pc:sldMk cId="2365377842" sldId="266"/>
            <ac:spMk id="63" creationId="{B0CA3509-3AF9-45FE-93ED-57BB5D5E8E07}"/>
          </ac:spMkLst>
        </pc:spChg>
        <pc:spChg chg="add del">
          <ac:chgData name="Sara Kane" userId="8630cc52-f396-47d8-ae7b-4a1b11540440" providerId="ADAL" clId="{438A6751-3059-4E8A-ADBA-A8A613933AE7}" dt="2023-08-18T00:32:21.087" v="1925" actId="26606"/>
          <ac:spMkLst>
            <pc:docMk/>
            <pc:sldMk cId="2365377842" sldId="266"/>
            <ac:spMk id="65" creationId="{C0A1ED06-4733-4020-9C60-81D4D801408D}"/>
          </ac:spMkLst>
        </pc:spChg>
        <pc:spChg chg="add del">
          <ac:chgData name="Sara Kane" userId="8630cc52-f396-47d8-ae7b-4a1b11540440" providerId="ADAL" clId="{438A6751-3059-4E8A-ADBA-A8A613933AE7}" dt="2023-08-18T00:32:21.087" v="1925" actId="26606"/>
          <ac:spMkLst>
            <pc:docMk/>
            <pc:sldMk cId="2365377842" sldId="266"/>
            <ac:spMk id="66" creationId="{B0CA3509-3AF9-45FE-93ED-57BB5D5E8E07}"/>
          </ac:spMkLst>
        </pc:spChg>
        <pc:spChg chg="add del">
          <ac:chgData name="Sara Kane" userId="8630cc52-f396-47d8-ae7b-4a1b11540440" providerId="ADAL" clId="{438A6751-3059-4E8A-ADBA-A8A613933AE7}" dt="2023-08-18T00:34:57.125" v="2017" actId="26606"/>
          <ac:spMkLst>
            <pc:docMk/>
            <pc:sldMk cId="2365377842" sldId="266"/>
            <ac:spMk id="68" creationId="{96CF2A2B-0745-440C-9224-C5C6A0A4286F}"/>
          </ac:spMkLst>
        </pc:spChg>
        <pc:spChg chg="add del">
          <ac:chgData name="Sara Kane" userId="8630cc52-f396-47d8-ae7b-4a1b11540440" providerId="ADAL" clId="{438A6751-3059-4E8A-ADBA-A8A613933AE7}" dt="2023-08-18T00:34:57.125" v="2017" actId="26606"/>
          <ac:spMkLst>
            <pc:docMk/>
            <pc:sldMk cId="2365377842" sldId="266"/>
            <ac:spMk id="69" creationId="{75BE6D6B-84C9-4D2B-97EB-773B7369EF82}"/>
          </ac:spMkLst>
        </pc:spChg>
        <pc:spChg chg="add del">
          <ac:chgData name="Sara Kane" userId="8630cc52-f396-47d8-ae7b-4a1b11540440" providerId="ADAL" clId="{438A6751-3059-4E8A-ADBA-A8A613933AE7}" dt="2023-08-18T00:33:31.813" v="2010" actId="26606"/>
          <ac:spMkLst>
            <pc:docMk/>
            <pc:sldMk cId="2365377842" sldId="266"/>
            <ac:spMk id="74" creationId="{ECE1DA53-9811-4831-9BFB-3E8658F0806F}"/>
          </ac:spMkLst>
        </pc:spChg>
        <pc:spChg chg="add del">
          <ac:chgData name="Sara Kane" userId="8630cc52-f396-47d8-ae7b-4a1b11540440" providerId="ADAL" clId="{438A6751-3059-4E8A-ADBA-A8A613933AE7}" dt="2023-08-18T00:34:08.899" v="2012" actId="26606"/>
          <ac:spMkLst>
            <pc:docMk/>
            <pc:sldMk cId="2365377842" sldId="266"/>
            <ac:spMk id="76" creationId="{75BE6D6B-84C9-4D2B-97EB-773B7369EF82}"/>
          </ac:spMkLst>
        </pc:spChg>
        <pc:spChg chg="add del">
          <ac:chgData name="Sara Kane" userId="8630cc52-f396-47d8-ae7b-4a1b11540440" providerId="ADAL" clId="{438A6751-3059-4E8A-ADBA-A8A613933AE7}" dt="2023-08-18T00:34:08.899" v="2012" actId="26606"/>
          <ac:spMkLst>
            <pc:docMk/>
            <pc:sldMk cId="2365377842" sldId="266"/>
            <ac:spMk id="77" creationId="{96CF2A2B-0745-440C-9224-C5C6A0A4286F}"/>
          </ac:spMkLst>
        </pc:spChg>
        <pc:spChg chg="add del">
          <ac:chgData name="Sara Kane" userId="8630cc52-f396-47d8-ae7b-4a1b11540440" providerId="ADAL" clId="{438A6751-3059-4E8A-ADBA-A8A613933AE7}" dt="2023-08-18T00:34:51.204" v="2014" actId="26606"/>
          <ac:spMkLst>
            <pc:docMk/>
            <pc:sldMk cId="2365377842" sldId="266"/>
            <ac:spMk id="79" creationId="{9228552E-C8B1-4A80-8448-0787CE0FC704}"/>
          </ac:spMkLst>
        </pc:spChg>
        <pc:spChg chg="add">
          <ac:chgData name="Sara Kane" userId="8630cc52-f396-47d8-ae7b-4a1b11540440" providerId="ADAL" clId="{438A6751-3059-4E8A-ADBA-A8A613933AE7}" dt="2023-08-18T00:34:57.125" v="2017" actId="26606"/>
          <ac:spMkLst>
            <pc:docMk/>
            <pc:sldMk cId="2365377842" sldId="266"/>
            <ac:spMk id="80" creationId="{21BDEC81-16A7-4451-B893-C15000083B77}"/>
          </ac:spMkLst>
        </pc:spChg>
        <pc:spChg chg="add del">
          <ac:chgData name="Sara Kane" userId="8630cc52-f396-47d8-ae7b-4a1b11540440" providerId="ADAL" clId="{438A6751-3059-4E8A-ADBA-A8A613933AE7}" dt="2023-08-18T00:34:56.920" v="2016" actId="26606"/>
          <ac:spMkLst>
            <pc:docMk/>
            <pc:sldMk cId="2365377842" sldId="266"/>
            <ac:spMk id="81" creationId="{C0A1ED06-4733-4020-9C60-81D4D801408D}"/>
          </ac:spMkLst>
        </pc:spChg>
        <pc:spChg chg="add del">
          <ac:chgData name="Sara Kane" userId="8630cc52-f396-47d8-ae7b-4a1b11540440" providerId="ADAL" clId="{438A6751-3059-4E8A-ADBA-A8A613933AE7}" dt="2023-08-18T00:34:56.920" v="2016" actId="26606"/>
          <ac:spMkLst>
            <pc:docMk/>
            <pc:sldMk cId="2365377842" sldId="266"/>
            <ac:spMk id="82" creationId="{B0CA3509-3AF9-45FE-93ED-57BB5D5E8E07}"/>
          </ac:spMkLst>
        </pc:spChg>
        <pc:spChg chg="add">
          <ac:chgData name="Sara Kane" userId="8630cc52-f396-47d8-ae7b-4a1b11540440" providerId="ADAL" clId="{438A6751-3059-4E8A-ADBA-A8A613933AE7}" dt="2023-08-18T00:34:57.125" v="2017" actId="26606"/>
          <ac:spMkLst>
            <pc:docMk/>
            <pc:sldMk cId="2365377842" sldId="266"/>
            <ac:spMk id="84" creationId="{0D7B6173-1D58-48E2-83CF-37350F315F75}"/>
          </ac:spMkLst>
        </pc:spChg>
        <pc:spChg chg="add">
          <ac:chgData name="Sara Kane" userId="8630cc52-f396-47d8-ae7b-4a1b11540440" providerId="ADAL" clId="{438A6751-3059-4E8A-ADBA-A8A613933AE7}" dt="2023-08-18T00:34:57.125" v="2017" actId="26606"/>
          <ac:spMkLst>
            <pc:docMk/>
            <pc:sldMk cId="2365377842" sldId="266"/>
            <ac:spMk id="85" creationId="{BE149CDF-5DAC-4860-A285-9492CF2090AA}"/>
          </ac:spMkLst>
        </pc:spChg>
        <pc:spChg chg="add">
          <ac:chgData name="Sara Kane" userId="8630cc52-f396-47d8-ae7b-4a1b11540440" providerId="ADAL" clId="{438A6751-3059-4E8A-ADBA-A8A613933AE7}" dt="2023-08-18T00:34:57.125" v="2017" actId="26606"/>
          <ac:spMkLst>
            <pc:docMk/>
            <pc:sldMk cId="2365377842" sldId="266"/>
            <ac:spMk id="86" creationId="{26A515A1-4D80-430E-BE0A-71A290516A82}"/>
          </ac:spMkLst>
        </pc:spChg>
        <pc:picChg chg="add del mod">
          <ac:chgData name="Sara Kane" userId="8630cc52-f396-47d8-ae7b-4a1b11540440" providerId="ADAL" clId="{438A6751-3059-4E8A-ADBA-A8A613933AE7}" dt="2023-08-17T22:54:49.874" v="1341"/>
          <ac:picMkLst>
            <pc:docMk/>
            <pc:sldMk cId="2365377842" sldId="266"/>
            <ac:picMk id="5" creationId="{322FAC63-CBC5-EB0B-C9F7-8ADD8A8356D0}"/>
          </ac:picMkLst>
        </pc:picChg>
        <pc:picChg chg="add del mod ord">
          <ac:chgData name="Sara Kane" userId="8630cc52-f396-47d8-ae7b-4a1b11540440" providerId="ADAL" clId="{438A6751-3059-4E8A-ADBA-A8A613933AE7}" dt="2023-08-18T00:35:07.721" v="2022" actId="478"/>
          <ac:picMkLst>
            <pc:docMk/>
            <pc:sldMk cId="2365377842" sldId="266"/>
            <ac:picMk id="9" creationId="{4522EDF4-47DC-05D9-09BA-78795825E80E}"/>
          </ac:picMkLst>
        </pc:picChg>
        <pc:picChg chg="add del mod">
          <ac:chgData name="Sara Kane" userId="8630cc52-f396-47d8-ae7b-4a1b11540440" providerId="ADAL" clId="{438A6751-3059-4E8A-ADBA-A8A613933AE7}" dt="2023-08-18T00:35:52.977" v="2036" actId="21"/>
          <ac:picMkLst>
            <pc:docMk/>
            <pc:sldMk cId="2365377842" sldId="266"/>
            <ac:picMk id="11" creationId="{756C926E-7356-E90F-9ABA-3D58737191F3}"/>
          </ac:picMkLst>
        </pc:picChg>
        <pc:picChg chg="add del">
          <ac:chgData name="Sara Kane" userId="8630cc52-f396-47d8-ae7b-4a1b11540440" providerId="ADAL" clId="{438A6751-3059-4E8A-ADBA-A8A613933AE7}" dt="2023-08-17T23:48:27.606" v="1872" actId="26606"/>
          <ac:picMkLst>
            <pc:docMk/>
            <pc:sldMk cId="2365377842" sldId="266"/>
            <ac:picMk id="36" creationId="{4A599609-F5C2-4A0B-A992-913F814A631A}"/>
          </ac:picMkLst>
        </pc:picChg>
        <pc:picChg chg="add del">
          <ac:chgData name="Sara Kane" userId="8630cc52-f396-47d8-ae7b-4a1b11540440" providerId="ADAL" clId="{438A6751-3059-4E8A-ADBA-A8A613933AE7}" dt="2023-08-17T23:48:31.693" v="1874" actId="26606"/>
          <ac:picMkLst>
            <pc:docMk/>
            <pc:sldMk cId="2365377842" sldId="266"/>
            <ac:picMk id="40" creationId="{B0DAC8FB-A162-44E3-A606-C855A03A5B09}"/>
          </ac:picMkLst>
        </pc:picChg>
        <pc:picChg chg="add del">
          <ac:chgData name="Sara Kane" userId="8630cc52-f396-47d8-ae7b-4a1b11540440" providerId="ADAL" clId="{438A6751-3059-4E8A-ADBA-A8A613933AE7}" dt="2023-08-18T00:32:14.965" v="1921" actId="26606"/>
          <ac:picMkLst>
            <pc:docMk/>
            <pc:sldMk cId="2365377842" sldId="266"/>
            <ac:picMk id="60" creationId="{4A599609-F5C2-4A0B-A992-913F814A631A}"/>
          </ac:picMkLst>
        </pc:picChg>
        <pc:picChg chg="add">
          <ac:chgData name="Sara Kane" userId="8630cc52-f396-47d8-ae7b-4a1b11540440" providerId="ADAL" clId="{438A6751-3059-4E8A-ADBA-A8A613933AE7}" dt="2023-08-18T00:34:57.125" v="2017" actId="26606"/>
          <ac:picMkLst>
            <pc:docMk/>
            <pc:sldMk cId="2365377842" sldId="266"/>
            <ac:picMk id="78" creationId="{B0DAC8FB-A162-44E3-A606-C855A03A5B09}"/>
          </ac:picMkLst>
        </pc:picChg>
      </pc:sldChg>
      <pc:sldChg chg="addSp delSp modSp add mod ord setBg addAnim delAnim modAnim">
        <pc:chgData name="Sara Kane" userId="8630cc52-f396-47d8-ae7b-4a1b11540440" providerId="ADAL" clId="{438A6751-3059-4E8A-ADBA-A8A613933AE7}" dt="2023-08-18T15:11:54.342" v="5912" actId="14100"/>
        <pc:sldMkLst>
          <pc:docMk/>
          <pc:sldMk cId="3310430153" sldId="267"/>
        </pc:sldMkLst>
        <pc:spChg chg="add del mod ord">
          <ac:chgData name="Sara Kane" userId="8630cc52-f396-47d8-ae7b-4a1b11540440" providerId="ADAL" clId="{438A6751-3059-4E8A-ADBA-A8A613933AE7}" dt="2023-08-18T15:11:44.131" v="5909" actId="26606"/>
          <ac:spMkLst>
            <pc:docMk/>
            <pc:sldMk cId="3310430153" sldId="267"/>
            <ac:spMk id="2" creationId="{16B09C51-7F2D-DBC0-26C5-2B9045E8BBCC}"/>
          </ac:spMkLst>
        </pc:spChg>
        <pc:spChg chg="mod ord">
          <ac:chgData name="Sara Kane" userId="8630cc52-f396-47d8-ae7b-4a1b11540440" providerId="ADAL" clId="{438A6751-3059-4E8A-ADBA-A8A613933AE7}" dt="2023-08-17T22:55:54.706" v="1347" actId="26606"/>
          <ac:spMkLst>
            <pc:docMk/>
            <pc:sldMk cId="3310430153" sldId="267"/>
            <ac:spMk id="4" creationId="{33B3E728-0636-7959-EE03-D7EEA6939030}"/>
          </ac:spMkLst>
        </pc:spChg>
        <pc:spChg chg="add del mod">
          <ac:chgData name="Sara Kane" userId="8630cc52-f396-47d8-ae7b-4a1b11540440" providerId="ADAL" clId="{438A6751-3059-4E8A-ADBA-A8A613933AE7}" dt="2023-08-17T22:57:47.096" v="1369" actId="478"/>
          <ac:spMkLst>
            <pc:docMk/>
            <pc:sldMk cId="3310430153" sldId="267"/>
            <ac:spMk id="8" creationId="{FBE98BA5-A97A-A294-4157-A09B46F7EF77}"/>
          </ac:spMkLst>
        </pc:spChg>
        <pc:spChg chg="add del mod ord">
          <ac:chgData name="Sara Kane" userId="8630cc52-f396-47d8-ae7b-4a1b11540440" providerId="ADAL" clId="{438A6751-3059-4E8A-ADBA-A8A613933AE7}" dt="2023-08-17T22:57:40.455" v="1367" actId="478"/>
          <ac:spMkLst>
            <pc:docMk/>
            <pc:sldMk cId="3310430153" sldId="267"/>
            <ac:spMk id="10" creationId="{FC87BD30-BE6D-04ED-F81A-9BF54B2E3D65}"/>
          </ac:spMkLst>
        </pc:spChg>
        <pc:spChg chg="add del">
          <ac:chgData name="Sara Kane" userId="8630cc52-f396-47d8-ae7b-4a1b11540440" providerId="ADAL" clId="{438A6751-3059-4E8A-ADBA-A8A613933AE7}" dt="2023-08-17T22:56:20.466" v="1353" actId="26606"/>
          <ac:spMkLst>
            <pc:docMk/>
            <pc:sldMk cId="3310430153" sldId="267"/>
            <ac:spMk id="13" creationId="{D2B783EE-0239-4717-BBEA-8C9EAC61C824}"/>
          </ac:spMkLst>
        </pc:spChg>
        <pc:spChg chg="add del">
          <ac:chgData name="Sara Kane" userId="8630cc52-f396-47d8-ae7b-4a1b11540440" providerId="ADAL" clId="{438A6751-3059-4E8A-ADBA-A8A613933AE7}" dt="2023-08-17T22:56:20.466" v="1353" actId="26606"/>
          <ac:spMkLst>
            <pc:docMk/>
            <pc:sldMk cId="3310430153" sldId="267"/>
            <ac:spMk id="15" creationId="{A7B99495-F43F-4D80-A44F-2CB4764EB90B}"/>
          </ac:spMkLst>
        </pc:spChg>
        <pc:spChg chg="add del">
          <ac:chgData name="Sara Kane" userId="8630cc52-f396-47d8-ae7b-4a1b11540440" providerId="ADAL" clId="{438A6751-3059-4E8A-ADBA-A8A613933AE7}" dt="2023-08-17T22:56:20.466" v="1353" actId="26606"/>
          <ac:spMkLst>
            <pc:docMk/>
            <pc:sldMk cId="3310430153" sldId="267"/>
            <ac:spMk id="17" creationId="{70BEB1E7-2F88-40BC-B73D-42E5B6F80BFC}"/>
          </ac:spMkLst>
        </pc:spChg>
        <pc:spChg chg="add del">
          <ac:chgData name="Sara Kane" userId="8630cc52-f396-47d8-ae7b-4a1b11540440" providerId="ADAL" clId="{438A6751-3059-4E8A-ADBA-A8A613933AE7}" dt="2023-08-17T22:56:16.250" v="1350" actId="26606"/>
          <ac:spMkLst>
            <pc:docMk/>
            <pc:sldMk cId="3310430153" sldId="267"/>
            <ac:spMk id="22" creationId="{72D05657-94EE-4B2D-BC1B-A1D065063658}"/>
          </ac:spMkLst>
        </pc:spChg>
        <pc:spChg chg="add del">
          <ac:chgData name="Sara Kane" userId="8630cc52-f396-47d8-ae7b-4a1b11540440" providerId="ADAL" clId="{438A6751-3059-4E8A-ADBA-A8A613933AE7}" dt="2023-08-17T22:56:16.250" v="1350" actId="26606"/>
          <ac:spMkLst>
            <pc:docMk/>
            <pc:sldMk cId="3310430153" sldId="267"/>
            <ac:spMk id="24" creationId="{7586665A-47B3-4AEE-BC94-15D89FF706B3}"/>
          </ac:spMkLst>
        </pc:spChg>
        <pc:spChg chg="add del">
          <ac:chgData name="Sara Kane" userId="8630cc52-f396-47d8-ae7b-4a1b11540440" providerId="ADAL" clId="{438A6751-3059-4E8A-ADBA-A8A613933AE7}" dt="2023-08-17T22:56:20.455" v="1352" actId="26606"/>
          <ac:spMkLst>
            <pc:docMk/>
            <pc:sldMk cId="3310430153" sldId="267"/>
            <ac:spMk id="26" creationId="{2172A0AC-3DCE-4672-BCAF-28FEF91F6020}"/>
          </ac:spMkLst>
        </pc:spChg>
        <pc:spChg chg="add del">
          <ac:chgData name="Sara Kane" userId="8630cc52-f396-47d8-ae7b-4a1b11540440" providerId="ADAL" clId="{438A6751-3059-4E8A-ADBA-A8A613933AE7}" dt="2023-08-17T22:56:20.455" v="1352" actId="26606"/>
          <ac:spMkLst>
            <pc:docMk/>
            <pc:sldMk cId="3310430153" sldId="267"/>
            <ac:spMk id="27" creationId="{AE6F1C77-EDC9-4C5F-8C1C-62DD46BDA3C3}"/>
          </ac:spMkLst>
        </pc:spChg>
        <pc:spChg chg="add del">
          <ac:chgData name="Sara Kane" userId="8630cc52-f396-47d8-ae7b-4a1b11540440" providerId="ADAL" clId="{438A6751-3059-4E8A-ADBA-A8A613933AE7}" dt="2023-08-17T22:56:37.842" v="1359" actId="26606"/>
          <ac:spMkLst>
            <pc:docMk/>
            <pc:sldMk cId="3310430153" sldId="267"/>
            <ac:spMk id="29" creationId="{38468727-63BE-4191-B4A6-C30C82C0E986}"/>
          </ac:spMkLst>
        </pc:spChg>
        <pc:spChg chg="add del">
          <ac:chgData name="Sara Kane" userId="8630cc52-f396-47d8-ae7b-4a1b11540440" providerId="ADAL" clId="{438A6751-3059-4E8A-ADBA-A8A613933AE7}" dt="2023-08-17T22:56:37.842" v="1359" actId="26606"/>
          <ac:spMkLst>
            <pc:docMk/>
            <pc:sldMk cId="3310430153" sldId="267"/>
            <ac:spMk id="30" creationId="{9D355BB6-1BB8-4828-B246-CFB31742D7B8}"/>
          </ac:spMkLst>
        </pc:spChg>
        <pc:spChg chg="add del">
          <ac:chgData name="Sara Kane" userId="8630cc52-f396-47d8-ae7b-4a1b11540440" providerId="ADAL" clId="{438A6751-3059-4E8A-ADBA-A8A613933AE7}" dt="2023-08-17T22:56:37.842" v="1359" actId="26606"/>
          <ac:spMkLst>
            <pc:docMk/>
            <pc:sldMk cId="3310430153" sldId="267"/>
            <ac:spMk id="31" creationId="{CA52A9B9-B2B3-46F0-9D53-0EFF9905BF8F}"/>
          </ac:spMkLst>
        </pc:spChg>
        <pc:spChg chg="add del">
          <ac:chgData name="Sara Kane" userId="8630cc52-f396-47d8-ae7b-4a1b11540440" providerId="ADAL" clId="{438A6751-3059-4E8A-ADBA-A8A613933AE7}" dt="2023-08-17T22:56:37.839" v="1358" actId="26606"/>
          <ac:spMkLst>
            <pc:docMk/>
            <pc:sldMk cId="3310430153" sldId="267"/>
            <ac:spMk id="36" creationId="{38468727-63BE-4191-B4A6-C30C82C0E986}"/>
          </ac:spMkLst>
        </pc:spChg>
        <pc:spChg chg="add del">
          <ac:chgData name="Sara Kane" userId="8630cc52-f396-47d8-ae7b-4a1b11540440" providerId="ADAL" clId="{438A6751-3059-4E8A-ADBA-A8A613933AE7}" dt="2023-08-17T22:56:37.839" v="1358" actId="26606"/>
          <ac:spMkLst>
            <pc:docMk/>
            <pc:sldMk cId="3310430153" sldId="267"/>
            <ac:spMk id="38" creationId="{9D355BB6-1BB8-4828-B246-CFB31742D7B8}"/>
          </ac:spMkLst>
        </pc:spChg>
        <pc:spChg chg="add del">
          <ac:chgData name="Sara Kane" userId="8630cc52-f396-47d8-ae7b-4a1b11540440" providerId="ADAL" clId="{438A6751-3059-4E8A-ADBA-A8A613933AE7}" dt="2023-08-17T22:56:37.839" v="1358" actId="26606"/>
          <ac:spMkLst>
            <pc:docMk/>
            <pc:sldMk cId="3310430153" sldId="267"/>
            <ac:spMk id="40" creationId="{CA52A9B9-B2B3-46F0-9D53-0EFF9905BF8F}"/>
          </ac:spMkLst>
        </pc:spChg>
        <pc:spChg chg="add del">
          <ac:chgData name="Sara Kane" userId="8630cc52-f396-47d8-ae7b-4a1b11540440" providerId="ADAL" clId="{438A6751-3059-4E8A-ADBA-A8A613933AE7}" dt="2023-08-17T22:57:17.325" v="1366" actId="26606"/>
          <ac:spMkLst>
            <pc:docMk/>
            <pc:sldMk cId="3310430153" sldId="267"/>
            <ac:spMk id="42" creationId="{4CBC69AF-AE9D-43C7-A183-244646418BB4}"/>
          </ac:spMkLst>
        </pc:spChg>
        <pc:spChg chg="add del">
          <ac:chgData name="Sara Kane" userId="8630cc52-f396-47d8-ae7b-4a1b11540440" providerId="ADAL" clId="{438A6751-3059-4E8A-ADBA-A8A613933AE7}" dt="2023-08-17T22:57:17.325" v="1366" actId="26606"/>
          <ac:spMkLst>
            <pc:docMk/>
            <pc:sldMk cId="3310430153" sldId="267"/>
            <ac:spMk id="43" creationId="{BE64232A-D912-4882-BF58-104918115741}"/>
          </ac:spMkLst>
        </pc:spChg>
        <pc:spChg chg="add del">
          <ac:chgData name="Sara Kane" userId="8630cc52-f396-47d8-ae7b-4a1b11540440" providerId="ADAL" clId="{438A6751-3059-4E8A-ADBA-A8A613933AE7}" dt="2023-08-17T22:57:17.325" v="1366" actId="26606"/>
          <ac:spMkLst>
            <pc:docMk/>
            <pc:sldMk cId="3310430153" sldId="267"/>
            <ac:spMk id="44" creationId="{E8E4E9D8-6D9C-4646-83A2-11844D84EAE4}"/>
          </ac:spMkLst>
        </pc:spChg>
        <pc:spChg chg="add del">
          <ac:chgData name="Sara Kane" userId="8630cc52-f396-47d8-ae7b-4a1b11540440" providerId="ADAL" clId="{438A6751-3059-4E8A-ADBA-A8A613933AE7}" dt="2023-08-17T22:56:54.956" v="1363" actId="26606"/>
          <ac:spMkLst>
            <pc:docMk/>
            <pc:sldMk cId="3310430153" sldId="267"/>
            <ac:spMk id="49" creationId="{E36BB3C5-822B-45E1-A81E-5CC3176C61A1}"/>
          </ac:spMkLst>
        </pc:spChg>
        <pc:spChg chg="add del">
          <ac:chgData name="Sara Kane" userId="8630cc52-f396-47d8-ae7b-4a1b11540440" providerId="ADAL" clId="{438A6751-3059-4E8A-ADBA-A8A613933AE7}" dt="2023-08-17T22:56:54.956" v="1363" actId="26606"/>
          <ac:spMkLst>
            <pc:docMk/>
            <pc:sldMk cId="3310430153" sldId="267"/>
            <ac:spMk id="51" creationId="{FB39ECA9-4CDE-4883-98E8-287E905E9F07}"/>
          </ac:spMkLst>
        </pc:spChg>
        <pc:spChg chg="add del">
          <ac:chgData name="Sara Kane" userId="8630cc52-f396-47d8-ae7b-4a1b11540440" providerId="ADAL" clId="{438A6751-3059-4E8A-ADBA-A8A613933AE7}" dt="2023-08-17T22:56:54.956" v="1363" actId="26606"/>
          <ac:spMkLst>
            <pc:docMk/>
            <pc:sldMk cId="3310430153" sldId="267"/>
            <ac:spMk id="53" creationId="{A67483D0-BAEB-4927-88AD-76F5DA8468DE}"/>
          </ac:spMkLst>
        </pc:spChg>
        <pc:spChg chg="add del">
          <ac:chgData name="Sara Kane" userId="8630cc52-f396-47d8-ae7b-4a1b11540440" providerId="ADAL" clId="{438A6751-3059-4E8A-ADBA-A8A613933AE7}" dt="2023-08-17T22:56:54.956" v="1363" actId="26606"/>
          <ac:spMkLst>
            <pc:docMk/>
            <pc:sldMk cId="3310430153" sldId="267"/>
            <ac:spMk id="55" creationId="{0DBB7B12-4298-4CFB-B539-44A91C930328}"/>
          </ac:spMkLst>
        </pc:spChg>
        <pc:spChg chg="add del">
          <ac:chgData name="Sara Kane" userId="8630cc52-f396-47d8-ae7b-4a1b11540440" providerId="ADAL" clId="{438A6751-3059-4E8A-ADBA-A8A613933AE7}" dt="2023-08-17T22:57:17.057" v="1365" actId="26606"/>
          <ac:spMkLst>
            <pc:docMk/>
            <pc:sldMk cId="3310430153" sldId="267"/>
            <ac:spMk id="57" creationId="{82095FCE-EF05-4443-B97A-85DEE3A5CA17}"/>
          </ac:spMkLst>
        </pc:spChg>
        <pc:spChg chg="add del">
          <ac:chgData name="Sara Kane" userId="8630cc52-f396-47d8-ae7b-4a1b11540440" providerId="ADAL" clId="{438A6751-3059-4E8A-ADBA-A8A613933AE7}" dt="2023-08-17T22:57:17.057" v="1365" actId="26606"/>
          <ac:spMkLst>
            <pc:docMk/>
            <pc:sldMk cId="3310430153" sldId="267"/>
            <ac:spMk id="58" creationId="{231BF440-39FA-4087-84CC-2EEC0BBDAF29}"/>
          </ac:spMkLst>
        </pc:spChg>
        <pc:spChg chg="add del">
          <ac:chgData name="Sara Kane" userId="8630cc52-f396-47d8-ae7b-4a1b11540440" providerId="ADAL" clId="{438A6751-3059-4E8A-ADBA-A8A613933AE7}" dt="2023-08-17T22:57:17.057" v="1365" actId="26606"/>
          <ac:spMkLst>
            <pc:docMk/>
            <pc:sldMk cId="3310430153" sldId="267"/>
            <ac:spMk id="59" creationId="{CA00AE6B-AA30-4CF8-BA6F-339B780AD76C}"/>
          </ac:spMkLst>
        </pc:spChg>
        <pc:spChg chg="add del">
          <ac:chgData name="Sara Kane" userId="8630cc52-f396-47d8-ae7b-4a1b11540440" providerId="ADAL" clId="{438A6751-3059-4E8A-ADBA-A8A613933AE7}" dt="2023-08-17T22:57:17.057" v="1365" actId="26606"/>
          <ac:spMkLst>
            <pc:docMk/>
            <pc:sldMk cId="3310430153" sldId="267"/>
            <ac:spMk id="60" creationId="{F04E4CBA-303B-48BD-8451-C2701CB0EEBF}"/>
          </ac:spMkLst>
        </pc:spChg>
        <pc:spChg chg="add del">
          <ac:chgData name="Sara Kane" userId="8630cc52-f396-47d8-ae7b-4a1b11540440" providerId="ADAL" clId="{438A6751-3059-4E8A-ADBA-A8A613933AE7}" dt="2023-08-17T22:57:17.057" v="1365" actId="26606"/>
          <ac:spMkLst>
            <pc:docMk/>
            <pc:sldMk cId="3310430153" sldId="267"/>
            <ac:spMk id="61" creationId="{F6CA58B3-AFCC-4A40-9882-50D5080879B0}"/>
          </ac:spMkLst>
        </pc:spChg>
        <pc:spChg chg="add del">
          <ac:chgData name="Sara Kane" userId="8630cc52-f396-47d8-ae7b-4a1b11540440" providerId="ADAL" clId="{438A6751-3059-4E8A-ADBA-A8A613933AE7}" dt="2023-08-17T22:57:17.057" v="1365" actId="26606"/>
          <ac:spMkLst>
            <pc:docMk/>
            <pc:sldMk cId="3310430153" sldId="267"/>
            <ac:spMk id="62" creationId="{75C56826-D4E5-42ED-8529-079651CB3005}"/>
          </ac:spMkLst>
        </pc:spChg>
        <pc:spChg chg="add del">
          <ac:chgData name="Sara Kane" userId="8630cc52-f396-47d8-ae7b-4a1b11540440" providerId="ADAL" clId="{438A6751-3059-4E8A-ADBA-A8A613933AE7}" dt="2023-08-17T22:58:14.837" v="1375" actId="26606"/>
          <ac:spMkLst>
            <pc:docMk/>
            <pc:sldMk cId="3310430153" sldId="267"/>
            <ac:spMk id="64" creationId="{0D7B6173-1D58-48E2-83CF-37350F315F75}"/>
          </ac:spMkLst>
        </pc:spChg>
        <pc:spChg chg="add del">
          <ac:chgData name="Sara Kane" userId="8630cc52-f396-47d8-ae7b-4a1b11540440" providerId="ADAL" clId="{438A6751-3059-4E8A-ADBA-A8A613933AE7}" dt="2023-08-17T22:58:14.837" v="1375" actId="26606"/>
          <ac:spMkLst>
            <pc:docMk/>
            <pc:sldMk cId="3310430153" sldId="267"/>
            <ac:spMk id="65" creationId="{2F36CA75-CFBF-4844-B719-8FE9EBADA9AF}"/>
          </ac:spMkLst>
        </pc:spChg>
        <pc:spChg chg="add del">
          <ac:chgData name="Sara Kane" userId="8630cc52-f396-47d8-ae7b-4a1b11540440" providerId="ADAL" clId="{438A6751-3059-4E8A-ADBA-A8A613933AE7}" dt="2023-08-17T22:58:14.837" v="1375" actId="26606"/>
          <ac:spMkLst>
            <pc:docMk/>
            <pc:sldMk cId="3310430153" sldId="267"/>
            <ac:spMk id="66" creationId="{3D4A84B9-E564-4DD0-97F8-DBF1C460C28A}"/>
          </ac:spMkLst>
        </pc:spChg>
        <pc:spChg chg="add del">
          <ac:chgData name="Sara Kane" userId="8630cc52-f396-47d8-ae7b-4a1b11540440" providerId="ADAL" clId="{438A6751-3059-4E8A-ADBA-A8A613933AE7}" dt="2023-08-17T22:58:14.837" v="1375" actId="26606"/>
          <ac:spMkLst>
            <pc:docMk/>
            <pc:sldMk cId="3310430153" sldId="267"/>
            <ac:spMk id="68" creationId="{102382E0-0A09-46AE-B955-B911CAFE7F00}"/>
          </ac:spMkLst>
        </pc:spChg>
        <pc:spChg chg="add del">
          <ac:chgData name="Sara Kane" userId="8630cc52-f396-47d8-ae7b-4a1b11540440" providerId="ADAL" clId="{438A6751-3059-4E8A-ADBA-A8A613933AE7}" dt="2023-08-17T22:58:14.837" v="1375" actId="26606"/>
          <ac:spMkLst>
            <pc:docMk/>
            <pc:sldMk cId="3310430153" sldId="267"/>
            <ac:spMk id="69" creationId="{7DE75D4A-0965-4973-BE75-DECCAC9A9614}"/>
          </ac:spMkLst>
        </pc:spChg>
        <pc:spChg chg="add del">
          <ac:chgData name="Sara Kane" userId="8630cc52-f396-47d8-ae7b-4a1b11540440" providerId="ADAL" clId="{438A6751-3059-4E8A-ADBA-A8A613933AE7}" dt="2023-08-17T22:57:59.365" v="1371" actId="26606"/>
          <ac:spMkLst>
            <pc:docMk/>
            <pc:sldMk cId="3310430153" sldId="267"/>
            <ac:spMk id="74" creationId="{634E5E7C-1976-4C3E-A934-9425D4F2BF63}"/>
          </ac:spMkLst>
        </pc:spChg>
        <pc:spChg chg="add del">
          <ac:chgData name="Sara Kane" userId="8630cc52-f396-47d8-ae7b-4a1b11540440" providerId="ADAL" clId="{438A6751-3059-4E8A-ADBA-A8A613933AE7}" dt="2023-08-17T22:57:59.365" v="1371" actId="26606"/>
          <ac:spMkLst>
            <pc:docMk/>
            <pc:sldMk cId="3310430153" sldId="267"/>
            <ac:spMk id="76" creationId="{78D323F3-5366-46A1-A430-A21785CACEA0}"/>
          </ac:spMkLst>
        </pc:spChg>
        <pc:spChg chg="add del">
          <ac:chgData name="Sara Kane" userId="8630cc52-f396-47d8-ae7b-4a1b11540440" providerId="ADAL" clId="{438A6751-3059-4E8A-ADBA-A8A613933AE7}" dt="2023-08-17T22:57:59.365" v="1371" actId="26606"/>
          <ac:spMkLst>
            <pc:docMk/>
            <pc:sldMk cId="3310430153" sldId="267"/>
            <ac:spMk id="78" creationId="{F94368A0-A606-4A85-99C2-5DEC95FCC9C0}"/>
          </ac:spMkLst>
        </pc:spChg>
        <pc:spChg chg="add del">
          <ac:chgData name="Sara Kane" userId="8630cc52-f396-47d8-ae7b-4a1b11540440" providerId="ADAL" clId="{438A6751-3059-4E8A-ADBA-A8A613933AE7}" dt="2023-08-17T22:58:14.830" v="1374" actId="26606"/>
          <ac:spMkLst>
            <pc:docMk/>
            <pc:sldMk cId="3310430153" sldId="267"/>
            <ac:spMk id="80" creationId="{15F33878-D502-4FFA-8ACE-F2AECDB2A23F}"/>
          </ac:spMkLst>
        </pc:spChg>
        <pc:spChg chg="add del">
          <ac:chgData name="Sara Kane" userId="8630cc52-f396-47d8-ae7b-4a1b11540440" providerId="ADAL" clId="{438A6751-3059-4E8A-ADBA-A8A613933AE7}" dt="2023-08-17T22:58:14.830" v="1374" actId="26606"/>
          <ac:spMkLst>
            <pc:docMk/>
            <pc:sldMk cId="3310430153" sldId="267"/>
            <ac:spMk id="81" creationId="{FFCDD23B-75C8-427B-BD08-53C8156CD7CD}"/>
          </ac:spMkLst>
        </pc:spChg>
        <pc:spChg chg="add del">
          <ac:chgData name="Sara Kane" userId="8630cc52-f396-47d8-ae7b-4a1b11540440" providerId="ADAL" clId="{438A6751-3059-4E8A-ADBA-A8A613933AE7}" dt="2023-08-17T22:58:14.830" v="1374" actId="26606"/>
          <ac:spMkLst>
            <pc:docMk/>
            <pc:sldMk cId="3310430153" sldId="267"/>
            <ac:spMk id="82" creationId="{AFFC87AC-C919-4FE5-BAC3-39509E001152}"/>
          </ac:spMkLst>
        </pc:spChg>
        <pc:spChg chg="add del">
          <ac:chgData name="Sara Kane" userId="8630cc52-f396-47d8-ae7b-4a1b11540440" providerId="ADAL" clId="{438A6751-3059-4E8A-ADBA-A8A613933AE7}" dt="2023-08-17T22:58:14.830" v="1374" actId="26606"/>
          <ac:spMkLst>
            <pc:docMk/>
            <pc:sldMk cId="3310430153" sldId="267"/>
            <ac:spMk id="83" creationId="{AB5E08C4-8CDD-4623-A5B8-E998C6DEE3B7}"/>
          </ac:spMkLst>
        </pc:spChg>
        <pc:spChg chg="add del">
          <ac:chgData name="Sara Kane" userId="8630cc52-f396-47d8-ae7b-4a1b11540440" providerId="ADAL" clId="{438A6751-3059-4E8A-ADBA-A8A613933AE7}" dt="2023-08-17T23:00:08.944" v="1392" actId="26606"/>
          <ac:spMkLst>
            <pc:docMk/>
            <pc:sldMk cId="3310430153" sldId="267"/>
            <ac:spMk id="85" creationId="{3A930249-8242-4E2B-AF17-C01826488321}"/>
          </ac:spMkLst>
        </pc:spChg>
        <pc:spChg chg="add del">
          <ac:chgData name="Sara Kane" userId="8630cc52-f396-47d8-ae7b-4a1b11540440" providerId="ADAL" clId="{438A6751-3059-4E8A-ADBA-A8A613933AE7}" dt="2023-08-17T23:00:08.944" v="1392" actId="26606"/>
          <ac:spMkLst>
            <pc:docMk/>
            <pc:sldMk cId="3310430153" sldId="267"/>
            <ac:spMk id="86" creationId="{A5BDD999-C5E1-4B3E-A710-768673819165}"/>
          </ac:spMkLst>
        </pc:spChg>
        <pc:spChg chg="add del">
          <ac:chgData name="Sara Kane" userId="8630cc52-f396-47d8-ae7b-4a1b11540440" providerId="ADAL" clId="{438A6751-3059-4E8A-ADBA-A8A613933AE7}" dt="2023-08-17T23:00:02.019" v="1387" actId="26606"/>
          <ac:spMkLst>
            <pc:docMk/>
            <pc:sldMk cId="3310430153" sldId="267"/>
            <ac:spMk id="91" creationId="{3A930249-8242-4E2B-AF17-C01826488321}"/>
          </ac:spMkLst>
        </pc:spChg>
        <pc:spChg chg="add del">
          <ac:chgData name="Sara Kane" userId="8630cc52-f396-47d8-ae7b-4a1b11540440" providerId="ADAL" clId="{438A6751-3059-4E8A-ADBA-A8A613933AE7}" dt="2023-08-17T23:00:02.019" v="1387" actId="26606"/>
          <ac:spMkLst>
            <pc:docMk/>
            <pc:sldMk cId="3310430153" sldId="267"/>
            <ac:spMk id="93" creationId="{A5BDD999-C5E1-4B3E-A710-768673819165}"/>
          </ac:spMkLst>
        </pc:spChg>
        <pc:spChg chg="add del">
          <ac:chgData name="Sara Kane" userId="8630cc52-f396-47d8-ae7b-4a1b11540440" providerId="ADAL" clId="{438A6751-3059-4E8A-ADBA-A8A613933AE7}" dt="2023-08-17T23:00:06.348" v="1389" actId="26606"/>
          <ac:spMkLst>
            <pc:docMk/>
            <pc:sldMk cId="3310430153" sldId="267"/>
            <ac:spMk id="95" creationId="{5AA485AD-076E-4077-A6E6-C3C9F0C39FF2}"/>
          </ac:spMkLst>
        </pc:spChg>
        <pc:spChg chg="add del">
          <ac:chgData name="Sara Kane" userId="8630cc52-f396-47d8-ae7b-4a1b11540440" providerId="ADAL" clId="{438A6751-3059-4E8A-ADBA-A8A613933AE7}" dt="2023-08-17T23:00:06.348" v="1389" actId="26606"/>
          <ac:spMkLst>
            <pc:docMk/>
            <pc:sldMk cId="3310430153" sldId="267"/>
            <ac:spMk id="96" creationId="{A93898FF-D987-4B0E-BFB4-85F5EB356D4D}"/>
          </ac:spMkLst>
        </pc:spChg>
        <pc:spChg chg="add del">
          <ac:chgData name="Sara Kane" userId="8630cc52-f396-47d8-ae7b-4a1b11540440" providerId="ADAL" clId="{438A6751-3059-4E8A-ADBA-A8A613933AE7}" dt="2023-08-17T23:00:06.348" v="1389" actId="26606"/>
          <ac:spMkLst>
            <pc:docMk/>
            <pc:sldMk cId="3310430153" sldId="267"/>
            <ac:spMk id="98" creationId="{612F383F-B981-4BC3-9E2B-7BE938CEF3EC}"/>
          </ac:spMkLst>
        </pc:spChg>
        <pc:spChg chg="add del">
          <ac:chgData name="Sara Kane" userId="8630cc52-f396-47d8-ae7b-4a1b11540440" providerId="ADAL" clId="{438A6751-3059-4E8A-ADBA-A8A613933AE7}" dt="2023-08-17T23:00:06.348" v="1389" actId="26606"/>
          <ac:spMkLst>
            <pc:docMk/>
            <pc:sldMk cId="3310430153" sldId="267"/>
            <ac:spMk id="99" creationId="{58D235B8-3D10-493F-88AC-84BB404C1B5A}"/>
          </ac:spMkLst>
        </pc:spChg>
        <pc:spChg chg="add del">
          <ac:chgData name="Sara Kane" userId="8630cc52-f396-47d8-ae7b-4a1b11540440" providerId="ADAL" clId="{438A6751-3059-4E8A-ADBA-A8A613933AE7}" dt="2023-08-17T23:00:06.348" v="1389" actId="26606"/>
          <ac:spMkLst>
            <pc:docMk/>
            <pc:sldMk cId="3310430153" sldId="267"/>
            <ac:spMk id="101" creationId="{42A4FC2C-047E-45A5-965D-8E1E3BF09BC6}"/>
          </ac:spMkLst>
        </pc:spChg>
        <pc:spChg chg="add del">
          <ac:chgData name="Sara Kane" userId="8630cc52-f396-47d8-ae7b-4a1b11540440" providerId="ADAL" clId="{438A6751-3059-4E8A-ADBA-A8A613933AE7}" dt="2023-08-17T23:00:08.801" v="1391" actId="26606"/>
          <ac:spMkLst>
            <pc:docMk/>
            <pc:sldMk cId="3310430153" sldId="267"/>
            <ac:spMk id="103" creationId="{3A930249-8242-4E2B-AF17-C01826488321}"/>
          </ac:spMkLst>
        </pc:spChg>
        <pc:spChg chg="add del">
          <ac:chgData name="Sara Kane" userId="8630cc52-f396-47d8-ae7b-4a1b11540440" providerId="ADAL" clId="{438A6751-3059-4E8A-ADBA-A8A613933AE7}" dt="2023-08-17T23:00:08.801" v="1391" actId="26606"/>
          <ac:spMkLst>
            <pc:docMk/>
            <pc:sldMk cId="3310430153" sldId="267"/>
            <ac:spMk id="104" creationId="{A5BDD999-C5E1-4B3E-A710-768673819165}"/>
          </ac:spMkLst>
        </pc:spChg>
        <pc:spChg chg="add del">
          <ac:chgData name="Sara Kane" userId="8630cc52-f396-47d8-ae7b-4a1b11540440" providerId="ADAL" clId="{438A6751-3059-4E8A-ADBA-A8A613933AE7}" dt="2023-08-17T23:00:23.057" v="1394" actId="26606"/>
          <ac:spMkLst>
            <pc:docMk/>
            <pc:sldMk cId="3310430153" sldId="267"/>
            <ac:spMk id="106" creationId="{8870DEF6-46A2-D4F8-8BE6-91165D93ECC4}"/>
          </ac:spMkLst>
        </pc:spChg>
        <pc:spChg chg="add del">
          <ac:chgData name="Sara Kane" userId="8630cc52-f396-47d8-ae7b-4a1b11540440" providerId="ADAL" clId="{438A6751-3059-4E8A-ADBA-A8A613933AE7}" dt="2023-08-17T23:00:29.658" v="1397" actId="26606"/>
          <ac:spMkLst>
            <pc:docMk/>
            <pc:sldMk cId="3310430153" sldId="267"/>
            <ac:spMk id="112" creationId="{3A930249-8242-4E2B-AF17-C01826488321}"/>
          </ac:spMkLst>
        </pc:spChg>
        <pc:spChg chg="add del">
          <ac:chgData name="Sara Kane" userId="8630cc52-f396-47d8-ae7b-4a1b11540440" providerId="ADAL" clId="{438A6751-3059-4E8A-ADBA-A8A613933AE7}" dt="2023-08-17T23:00:29.658" v="1397" actId="26606"/>
          <ac:spMkLst>
            <pc:docMk/>
            <pc:sldMk cId="3310430153" sldId="267"/>
            <ac:spMk id="114" creationId="{A5BDD999-C5E1-4B3E-A710-768673819165}"/>
          </ac:spMkLst>
        </pc:spChg>
        <pc:spChg chg="add del">
          <ac:chgData name="Sara Kane" userId="8630cc52-f396-47d8-ae7b-4a1b11540440" providerId="ADAL" clId="{438A6751-3059-4E8A-ADBA-A8A613933AE7}" dt="2023-08-18T15:11:44.131" v="5909" actId="26606"/>
          <ac:spMkLst>
            <pc:docMk/>
            <pc:sldMk cId="3310430153" sldId="267"/>
            <ac:spMk id="119" creationId="{3A930249-8242-4E2B-AF17-C01826488321}"/>
          </ac:spMkLst>
        </pc:spChg>
        <pc:spChg chg="add del">
          <ac:chgData name="Sara Kane" userId="8630cc52-f396-47d8-ae7b-4a1b11540440" providerId="ADAL" clId="{438A6751-3059-4E8A-ADBA-A8A613933AE7}" dt="2023-08-18T15:11:44.131" v="5909" actId="26606"/>
          <ac:spMkLst>
            <pc:docMk/>
            <pc:sldMk cId="3310430153" sldId="267"/>
            <ac:spMk id="121" creationId="{A5BDD999-C5E1-4B3E-A710-768673819165}"/>
          </ac:spMkLst>
        </pc:spChg>
        <pc:spChg chg="add">
          <ac:chgData name="Sara Kane" userId="8630cc52-f396-47d8-ae7b-4a1b11540440" providerId="ADAL" clId="{438A6751-3059-4E8A-ADBA-A8A613933AE7}" dt="2023-08-18T15:11:44.131" v="5909" actId="26606"/>
          <ac:spMkLst>
            <pc:docMk/>
            <pc:sldMk cId="3310430153" sldId="267"/>
            <ac:spMk id="126" creationId="{8A94871E-96FC-4ADE-815B-41A636E34F1A}"/>
          </ac:spMkLst>
        </pc:spChg>
        <pc:spChg chg="add">
          <ac:chgData name="Sara Kane" userId="8630cc52-f396-47d8-ae7b-4a1b11540440" providerId="ADAL" clId="{438A6751-3059-4E8A-ADBA-A8A613933AE7}" dt="2023-08-18T15:11:44.131" v="5909" actId="26606"/>
          <ac:spMkLst>
            <pc:docMk/>
            <pc:sldMk cId="3310430153" sldId="267"/>
            <ac:spMk id="128" creationId="{3FCFB1DE-0B7E-48CC-BA90-B2AB0889F9D6}"/>
          </ac:spMkLst>
        </pc:spChg>
        <pc:picChg chg="mod ord">
          <ac:chgData name="Sara Kane" userId="8630cc52-f396-47d8-ae7b-4a1b11540440" providerId="ADAL" clId="{438A6751-3059-4E8A-ADBA-A8A613933AE7}" dt="2023-08-18T15:11:54.342" v="5912" actId="14100"/>
          <ac:picMkLst>
            <pc:docMk/>
            <pc:sldMk cId="3310430153" sldId="267"/>
            <ac:picMk id="5" creationId="{B26B1093-96D4-7FFE-AFD3-AACB8EB4FEF7}"/>
          </ac:picMkLst>
        </pc:picChg>
        <pc:picChg chg="add del mod ord">
          <ac:chgData name="Sara Kane" userId="8630cc52-f396-47d8-ae7b-4a1b11540440" providerId="ADAL" clId="{438A6751-3059-4E8A-ADBA-A8A613933AE7}" dt="2023-08-17T22:59:13.013" v="1383" actId="478"/>
          <ac:picMkLst>
            <pc:docMk/>
            <pc:sldMk cId="3310430153" sldId="267"/>
            <ac:picMk id="6" creationId="{7391D0FC-C852-2A85-3973-9A58985A9296}"/>
          </ac:picMkLst>
        </pc:picChg>
        <pc:picChg chg="add del mod ord">
          <ac:chgData name="Sara Kane" userId="8630cc52-f396-47d8-ae7b-4a1b11540440" providerId="ADAL" clId="{438A6751-3059-4E8A-ADBA-A8A613933AE7}" dt="2023-08-18T15:07:07.956" v="5833" actId="478"/>
          <ac:picMkLst>
            <pc:docMk/>
            <pc:sldMk cId="3310430153" sldId="267"/>
            <ac:picMk id="11" creationId="{AAECB17F-0376-2489-121B-FF5A8756A250}"/>
          </ac:picMkLst>
        </pc:picChg>
        <pc:picChg chg="add del">
          <ac:chgData name="Sara Kane" userId="8630cc52-f396-47d8-ae7b-4a1b11540440" providerId="ADAL" clId="{438A6751-3059-4E8A-ADBA-A8A613933AE7}" dt="2023-08-17T22:58:14.837" v="1375" actId="26606"/>
          <ac:picMkLst>
            <pc:docMk/>
            <pc:sldMk cId="3310430153" sldId="267"/>
            <ac:picMk id="67" creationId="{4A599609-F5C2-4A0B-A992-913F814A631A}"/>
          </ac:picMkLst>
        </pc:picChg>
        <pc:picChg chg="add del">
          <ac:chgData name="Sara Kane" userId="8630cc52-f396-47d8-ae7b-4a1b11540440" providerId="ADAL" clId="{438A6751-3059-4E8A-ADBA-A8A613933AE7}" dt="2023-08-17T23:00:06.348" v="1389" actId="26606"/>
          <ac:picMkLst>
            <pc:docMk/>
            <pc:sldMk cId="3310430153" sldId="267"/>
            <ac:picMk id="97" creationId="{D088DBDF-80D5-4FC0-8A54-9D660B728DC4}"/>
          </ac:picMkLst>
        </pc:picChg>
        <pc:cxnChg chg="add del">
          <ac:chgData name="Sara Kane" userId="8630cc52-f396-47d8-ae7b-4a1b11540440" providerId="ADAL" clId="{438A6751-3059-4E8A-ADBA-A8A613933AE7}" dt="2023-08-17T23:00:23.057" v="1394" actId="26606"/>
          <ac:cxnSpMkLst>
            <pc:docMk/>
            <pc:sldMk cId="3310430153" sldId="267"/>
            <ac:cxnSpMk id="107" creationId="{8748256A-88AC-4254-406B-0E8EE2CC2B50}"/>
          </ac:cxnSpMkLst>
        </pc:cxnChg>
      </pc:sldChg>
      <pc:sldChg chg="new del">
        <pc:chgData name="Sara Kane" userId="8630cc52-f396-47d8-ae7b-4a1b11540440" providerId="ADAL" clId="{438A6751-3059-4E8A-ADBA-A8A613933AE7}" dt="2023-08-18T00:35:35.703" v="2032" actId="47"/>
        <pc:sldMkLst>
          <pc:docMk/>
          <pc:sldMk cId="374689529" sldId="268"/>
        </pc:sldMkLst>
      </pc:sldChg>
      <pc:sldChg chg="addSp delSp modSp add del mod">
        <pc:chgData name="Sara Kane" userId="8630cc52-f396-47d8-ae7b-4a1b11540440" providerId="ADAL" clId="{438A6751-3059-4E8A-ADBA-A8A613933AE7}" dt="2023-08-18T00:55:08.078" v="2137" actId="47"/>
        <pc:sldMkLst>
          <pc:docMk/>
          <pc:sldMk cId="4223283887" sldId="269"/>
        </pc:sldMkLst>
        <pc:spChg chg="mod">
          <ac:chgData name="Sara Kane" userId="8630cc52-f396-47d8-ae7b-4a1b11540440" providerId="ADAL" clId="{438A6751-3059-4E8A-ADBA-A8A613933AE7}" dt="2023-08-18T00:35:44.670" v="2035"/>
          <ac:spMkLst>
            <pc:docMk/>
            <pc:sldMk cId="4223283887" sldId="269"/>
            <ac:spMk id="4" creationId="{33B3E728-0636-7959-EE03-D7EEA6939030}"/>
          </ac:spMkLst>
        </pc:spChg>
        <pc:picChg chg="add mod">
          <ac:chgData name="Sara Kane" userId="8630cc52-f396-47d8-ae7b-4a1b11540440" providerId="ADAL" clId="{438A6751-3059-4E8A-ADBA-A8A613933AE7}" dt="2023-08-18T00:36:10.198" v="2041" actId="1076"/>
          <ac:picMkLst>
            <pc:docMk/>
            <pc:sldMk cId="4223283887" sldId="269"/>
            <ac:picMk id="3" creationId="{BE0DF93F-E5D7-905B-0D1E-5B2341A929B2}"/>
          </ac:picMkLst>
        </pc:picChg>
        <pc:picChg chg="add del mod">
          <ac:chgData name="Sara Kane" userId="8630cc52-f396-47d8-ae7b-4a1b11540440" providerId="ADAL" clId="{438A6751-3059-4E8A-ADBA-A8A613933AE7}" dt="2023-08-18T00:52:06.827" v="2084"/>
          <ac:picMkLst>
            <pc:docMk/>
            <pc:sldMk cId="4223283887" sldId="269"/>
            <ac:picMk id="6" creationId="{4697C72A-4BCF-2637-7857-533A6B92E29E}"/>
          </ac:picMkLst>
        </pc:picChg>
      </pc:sldChg>
      <pc:sldChg chg="addSp delSp modSp add mod">
        <pc:chgData name="Sara Kane" userId="8630cc52-f396-47d8-ae7b-4a1b11540440" providerId="ADAL" clId="{438A6751-3059-4E8A-ADBA-A8A613933AE7}" dt="2023-08-18T15:12:59.144" v="5914" actId="1076"/>
        <pc:sldMkLst>
          <pc:docMk/>
          <pc:sldMk cId="3972894416" sldId="270"/>
        </pc:sldMkLst>
        <pc:spChg chg="mod">
          <ac:chgData name="Sara Kane" userId="8630cc52-f396-47d8-ae7b-4a1b11540440" providerId="ADAL" clId="{438A6751-3059-4E8A-ADBA-A8A613933AE7}" dt="2023-08-18T00:54:08.492" v="2136" actId="20577"/>
          <ac:spMkLst>
            <pc:docMk/>
            <pc:sldMk cId="3972894416" sldId="270"/>
            <ac:spMk id="2" creationId="{16B09C51-7F2D-DBC0-26C5-2B9045E8BBCC}"/>
          </ac:spMkLst>
        </pc:spChg>
        <pc:spChg chg="add del mod">
          <ac:chgData name="Sara Kane" userId="8630cc52-f396-47d8-ae7b-4a1b11540440" providerId="ADAL" clId="{438A6751-3059-4E8A-ADBA-A8A613933AE7}" dt="2023-08-18T00:53:09.963" v="2095" actId="478"/>
          <ac:spMkLst>
            <pc:docMk/>
            <pc:sldMk cId="3972894416" sldId="270"/>
            <ac:spMk id="7" creationId="{F73130AC-4C44-82E7-DA0C-3E9A0D57098C}"/>
          </ac:spMkLst>
        </pc:spChg>
        <pc:picChg chg="mod">
          <ac:chgData name="Sara Kane" userId="8630cc52-f396-47d8-ae7b-4a1b11540440" providerId="ADAL" clId="{438A6751-3059-4E8A-ADBA-A8A613933AE7}" dt="2023-08-18T15:12:59.144" v="5914" actId="1076"/>
          <ac:picMkLst>
            <pc:docMk/>
            <pc:sldMk cId="3972894416" sldId="270"/>
            <ac:picMk id="3" creationId="{BE0DF93F-E5D7-905B-0D1E-5B2341A929B2}"/>
          </ac:picMkLst>
        </pc:picChg>
        <pc:picChg chg="del">
          <ac:chgData name="Sara Kane" userId="8630cc52-f396-47d8-ae7b-4a1b11540440" providerId="ADAL" clId="{438A6751-3059-4E8A-ADBA-A8A613933AE7}" dt="2023-08-18T00:52:48.391" v="2093" actId="478"/>
          <ac:picMkLst>
            <pc:docMk/>
            <pc:sldMk cId="3972894416" sldId="270"/>
            <ac:picMk id="5" creationId="{B26B1093-96D4-7FFE-AFD3-AACB8EB4FEF7}"/>
          </ac:picMkLst>
        </pc:picChg>
        <pc:picChg chg="add mod">
          <ac:chgData name="Sara Kane" userId="8630cc52-f396-47d8-ae7b-4a1b11540440" providerId="ADAL" clId="{438A6751-3059-4E8A-ADBA-A8A613933AE7}" dt="2023-08-18T00:52:58.751" v="2094"/>
          <ac:picMkLst>
            <pc:docMk/>
            <pc:sldMk cId="3972894416" sldId="270"/>
            <ac:picMk id="8" creationId="{FF70361B-5545-7539-184F-2E11521D9606}"/>
          </ac:picMkLst>
        </pc:picChg>
      </pc:sldChg>
      <pc:sldMasterChg chg="setBg modSldLayout">
        <pc:chgData name="Sara Kane" userId="8630cc52-f396-47d8-ae7b-4a1b11540440" providerId="ADAL" clId="{438A6751-3059-4E8A-ADBA-A8A613933AE7}" dt="2023-08-18T15:11:28.279" v="5908"/>
        <pc:sldMasterMkLst>
          <pc:docMk/>
          <pc:sldMasterMk cId="96892722" sldId="2147483648"/>
        </pc:sldMasterMkLst>
        <pc:sldLayoutChg chg="setBg">
          <pc:chgData name="Sara Kane" userId="8630cc52-f396-47d8-ae7b-4a1b11540440" providerId="ADAL" clId="{438A6751-3059-4E8A-ADBA-A8A613933AE7}" dt="2023-08-18T15:11:28.279" v="5908"/>
          <pc:sldLayoutMkLst>
            <pc:docMk/>
            <pc:sldMasterMk cId="96892722" sldId="2147483648"/>
            <pc:sldLayoutMk cId="3803612019" sldId="2147483649"/>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2770356356" sldId="2147483650"/>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4214967216" sldId="2147483651"/>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1101468052" sldId="2147483652"/>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1274805710" sldId="2147483653"/>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2525229912" sldId="2147483654"/>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1797043348" sldId="2147483655"/>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1752980897" sldId="2147483656"/>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936955657" sldId="2147483657"/>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1658559605" sldId="2147483658"/>
          </pc:sldLayoutMkLst>
        </pc:sldLayoutChg>
        <pc:sldLayoutChg chg="setBg">
          <pc:chgData name="Sara Kane" userId="8630cc52-f396-47d8-ae7b-4a1b11540440" providerId="ADAL" clId="{438A6751-3059-4E8A-ADBA-A8A613933AE7}" dt="2023-08-18T15:11:28.279" v="5908"/>
          <pc:sldLayoutMkLst>
            <pc:docMk/>
            <pc:sldMasterMk cId="96892722" sldId="2147483648"/>
            <pc:sldLayoutMk cId="2585170893" sldId="2147483659"/>
          </pc:sldLayoutMkLst>
        </pc:sldLayoutChg>
      </pc:sldMasterChg>
    </pc:docChg>
  </pc:docChgLst>
  <pc:docChgLst>
    <pc:chgData name="Sara Kane" userId="S::sara@alianzanorco.org::8630cc52-f396-47d8-ae7b-4a1b11540440" providerId="AD" clId="Web-{65BF1E8E-9922-2FE1-2AA2-ACA4C75DD55B}"/>
    <pc:docChg chg="modSld">
      <pc:chgData name="Sara Kane" userId="S::sara@alianzanorco.org::8630cc52-f396-47d8-ae7b-4a1b11540440" providerId="AD" clId="Web-{65BF1E8E-9922-2FE1-2AA2-ACA4C75DD55B}" dt="2023-08-18T21:07:19.297" v="69" actId="20577"/>
      <pc:docMkLst>
        <pc:docMk/>
      </pc:docMkLst>
      <pc:sldChg chg="modSp">
        <pc:chgData name="Sara Kane" userId="S::sara@alianzanorco.org::8630cc52-f396-47d8-ae7b-4a1b11540440" providerId="AD" clId="Web-{65BF1E8E-9922-2FE1-2AA2-ACA4C75DD55B}" dt="2023-08-18T21:06:28.188" v="66" actId="20577"/>
        <pc:sldMkLst>
          <pc:docMk/>
          <pc:sldMk cId="1347278104" sldId="265"/>
        </pc:sldMkLst>
        <pc:spChg chg="mod">
          <ac:chgData name="Sara Kane" userId="S::sara@alianzanorco.org::8630cc52-f396-47d8-ae7b-4a1b11540440" providerId="AD" clId="Web-{65BF1E8E-9922-2FE1-2AA2-ACA4C75DD55B}" dt="2023-08-18T21:06:28.188" v="66" actId="20577"/>
          <ac:spMkLst>
            <pc:docMk/>
            <pc:sldMk cId="1347278104" sldId="265"/>
            <ac:spMk id="4" creationId="{9F493414-53E9-46B3-18AD-72B1AA7222F4}"/>
          </ac:spMkLst>
        </pc:spChg>
      </pc:sldChg>
      <pc:sldChg chg="modSp">
        <pc:chgData name="Sara Kane" userId="S::sara@alianzanorco.org::8630cc52-f396-47d8-ae7b-4a1b11540440" providerId="AD" clId="Web-{65BF1E8E-9922-2FE1-2AA2-ACA4C75DD55B}" dt="2023-08-18T21:07:19.297" v="69" actId="20577"/>
        <pc:sldMkLst>
          <pc:docMk/>
          <pc:sldMk cId="3972894416" sldId="270"/>
        </pc:sldMkLst>
        <pc:spChg chg="mod">
          <ac:chgData name="Sara Kane" userId="S::sara@alianzanorco.org::8630cc52-f396-47d8-ae7b-4a1b11540440" providerId="AD" clId="Web-{65BF1E8E-9922-2FE1-2AA2-ACA4C75DD55B}" dt="2023-08-18T21:07:19.297" v="69" actId="20577"/>
          <ac:spMkLst>
            <pc:docMk/>
            <pc:sldMk cId="3972894416" sldId="270"/>
            <ac:spMk id="2" creationId="{16B09C51-7F2D-DBC0-26C5-2B9045E8BBC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E2C2-FAB7-CFD1-9598-13DDB5213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886B0F-4AD9-0435-CCD6-94C6BFBEC6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F0AE5C-978B-3F46-4439-1AE85541057F}"/>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5" name="Footer Placeholder 4">
            <a:extLst>
              <a:ext uri="{FF2B5EF4-FFF2-40B4-BE49-F238E27FC236}">
                <a16:creationId xmlns:a16="http://schemas.microsoft.com/office/drawing/2014/main" id="{BA453F22-B083-7655-088E-6F14C6837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DE5B5-EEDC-65E2-3F70-B7067554B3FD}"/>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3803612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A746-FEB6-891B-56CC-C01259EE83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5451CC-532E-80A6-86E5-C8EAD939C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567FB-B3FB-1B23-7151-A0AC74D4AD40}"/>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5" name="Footer Placeholder 4">
            <a:extLst>
              <a:ext uri="{FF2B5EF4-FFF2-40B4-BE49-F238E27FC236}">
                <a16:creationId xmlns:a16="http://schemas.microsoft.com/office/drawing/2014/main" id="{D27537FF-9045-6087-C5B2-42DDDD6E7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6DE60-9E62-93EA-BC10-ADDB26C59E8A}"/>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165855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8661E-7C65-FEC9-6F95-B52935B51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B9945-AAF3-ED39-D8AD-686BFD61F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E0507-0EBC-32A3-1B7C-56FDF9F79875}"/>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5" name="Footer Placeholder 4">
            <a:extLst>
              <a:ext uri="{FF2B5EF4-FFF2-40B4-BE49-F238E27FC236}">
                <a16:creationId xmlns:a16="http://schemas.microsoft.com/office/drawing/2014/main" id="{49032CCE-AC22-E668-ED10-C26124836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0905D-EB47-19D1-7BA3-1C4899406E93}"/>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258517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42AE-05B7-5168-8DF4-57FD769E7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C8D7C-1915-8D54-AEC6-1F850C3F65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A1CCC-7DE5-4F50-4B72-893701FF89B3}"/>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5" name="Footer Placeholder 4">
            <a:extLst>
              <a:ext uri="{FF2B5EF4-FFF2-40B4-BE49-F238E27FC236}">
                <a16:creationId xmlns:a16="http://schemas.microsoft.com/office/drawing/2014/main" id="{7963374A-327A-0660-E9CD-CDB44F822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47135-3F35-F690-89D0-98CB1CEAFE79}"/>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277035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40EE-BBEE-27C0-9D15-4C3D899B2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021504-E212-E509-ED3C-4575C91AF9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0014A-5F75-1B49-EF1A-C3542C283D9E}"/>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5" name="Footer Placeholder 4">
            <a:extLst>
              <a:ext uri="{FF2B5EF4-FFF2-40B4-BE49-F238E27FC236}">
                <a16:creationId xmlns:a16="http://schemas.microsoft.com/office/drawing/2014/main" id="{A0E41A47-6D44-D9AF-B772-A09324CDC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6BC10-7E2E-A70E-4605-8A2660332BF2}"/>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421496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83EF-9E27-940B-0C55-9D475C759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8EF87E-6C6D-56D1-D164-05D9AA3D20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B35C8-2FC7-5289-CD0E-6EB30A085F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56E6D-C28D-2A50-B592-27E00D881490}"/>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6" name="Footer Placeholder 5">
            <a:extLst>
              <a:ext uri="{FF2B5EF4-FFF2-40B4-BE49-F238E27FC236}">
                <a16:creationId xmlns:a16="http://schemas.microsoft.com/office/drawing/2014/main" id="{1BA2CDDB-1DFD-6114-1A63-A263F0354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1A0AF-764C-52AB-6ACE-A496622C8847}"/>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110146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B65D-AA65-BCEB-685C-95D3CEB6FE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1A22B6-4690-A896-E456-5BA7923BF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52A47-CA4B-3198-C786-467716BBE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A8DD8-21EC-DC46-F768-98F189812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83EB5-5F15-342A-0D09-E8A5268695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89E83-BEAD-5D4D-3B95-DD9D37E11D6B}"/>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8" name="Footer Placeholder 7">
            <a:extLst>
              <a:ext uri="{FF2B5EF4-FFF2-40B4-BE49-F238E27FC236}">
                <a16:creationId xmlns:a16="http://schemas.microsoft.com/office/drawing/2014/main" id="{5E69CA55-E341-4364-DC5E-0204A3D9D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15D33F-D626-98FE-60B3-2658B325D831}"/>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127480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B550-2018-F0F7-08C1-A70FD98820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8B3BA-0B47-6505-F43A-D5A94E550B92}"/>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4" name="Footer Placeholder 3">
            <a:extLst>
              <a:ext uri="{FF2B5EF4-FFF2-40B4-BE49-F238E27FC236}">
                <a16:creationId xmlns:a16="http://schemas.microsoft.com/office/drawing/2014/main" id="{9B8B259E-FB48-59CF-F0CB-00D85E160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F3FC4C-6D2F-8F3A-DB77-F5078ADEF511}"/>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252522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645D2-5072-DDC2-66F7-1A5E4CC13EE5}"/>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3" name="Footer Placeholder 2">
            <a:extLst>
              <a:ext uri="{FF2B5EF4-FFF2-40B4-BE49-F238E27FC236}">
                <a16:creationId xmlns:a16="http://schemas.microsoft.com/office/drawing/2014/main" id="{D3A01F65-8CB6-35B6-3209-CD5F4014ED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EFD080-45AD-32BB-B302-9E9CC89BCAD9}"/>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179704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BA6-33BC-160F-0A83-D4A331B30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C6D4E6-BF0B-C10B-ADAF-EA168745C9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391207-B171-910C-D977-2B99C65B2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3E6FB-27EA-403F-3A4E-3056A1DCB515}"/>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6" name="Footer Placeholder 5">
            <a:extLst>
              <a:ext uri="{FF2B5EF4-FFF2-40B4-BE49-F238E27FC236}">
                <a16:creationId xmlns:a16="http://schemas.microsoft.com/office/drawing/2014/main" id="{218185A5-3F75-236F-50DC-D454B2FC0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E367F-ABF0-0A9F-5DEA-A9FF4E9FB5EE}"/>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1752980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D7590-35BF-90A0-DC3B-F5A17DFA9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BA4EF5-619A-FF76-793B-C0EC214B4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785257-224E-9C56-D4E8-B739C8DC1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A0CCC-AC0E-61E0-B9E9-27D3BBA0B3BA}"/>
              </a:ext>
            </a:extLst>
          </p:cNvPr>
          <p:cNvSpPr>
            <a:spLocks noGrp="1"/>
          </p:cNvSpPr>
          <p:nvPr>
            <p:ph type="dt" sz="half" idx="10"/>
          </p:nvPr>
        </p:nvSpPr>
        <p:spPr/>
        <p:txBody>
          <a:bodyPr/>
          <a:lstStyle/>
          <a:p>
            <a:fld id="{812603E1-4CF6-41A3-8706-7C5D76C533C9}" type="datetimeFigureOut">
              <a:rPr lang="en-US" smtClean="0"/>
              <a:t>8/21/2023</a:t>
            </a:fld>
            <a:endParaRPr lang="en-US"/>
          </a:p>
        </p:txBody>
      </p:sp>
      <p:sp>
        <p:nvSpPr>
          <p:cNvPr id="6" name="Footer Placeholder 5">
            <a:extLst>
              <a:ext uri="{FF2B5EF4-FFF2-40B4-BE49-F238E27FC236}">
                <a16:creationId xmlns:a16="http://schemas.microsoft.com/office/drawing/2014/main" id="{8B1B0685-B3C5-125E-6A4B-992113BEF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5861F-F8E2-E590-AF27-CCB294CBF4F4}"/>
              </a:ext>
            </a:extLst>
          </p:cNvPr>
          <p:cNvSpPr>
            <a:spLocks noGrp="1"/>
          </p:cNvSpPr>
          <p:nvPr>
            <p:ph type="sldNum" sz="quarter" idx="12"/>
          </p:nvPr>
        </p:nvSpPr>
        <p:spPr/>
        <p:txBody>
          <a:bodyPr/>
          <a:lstStyle/>
          <a:p>
            <a:fld id="{B69A8747-46FE-482F-AD02-570AD1A1E2B2}" type="slidenum">
              <a:rPr lang="en-US" smtClean="0"/>
              <a:t>‹#›</a:t>
            </a:fld>
            <a:endParaRPr lang="en-US"/>
          </a:p>
        </p:txBody>
      </p:sp>
    </p:spTree>
    <p:extLst>
      <p:ext uri="{BB962C8B-B14F-4D97-AF65-F5344CB8AC3E}">
        <p14:creationId xmlns:p14="http://schemas.microsoft.com/office/powerpoint/2010/main" val="93695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7880E-252B-5CFF-5435-2D8575790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1902A5-2F5A-999B-F782-6FA7E1954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42C48-7F24-D6F8-46D2-ABF7FE182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603E1-4CF6-41A3-8706-7C5D76C533C9}" type="datetimeFigureOut">
              <a:rPr lang="en-US" smtClean="0"/>
              <a:t>8/21/2023</a:t>
            </a:fld>
            <a:endParaRPr lang="en-US"/>
          </a:p>
        </p:txBody>
      </p:sp>
      <p:sp>
        <p:nvSpPr>
          <p:cNvPr id="5" name="Footer Placeholder 4">
            <a:extLst>
              <a:ext uri="{FF2B5EF4-FFF2-40B4-BE49-F238E27FC236}">
                <a16:creationId xmlns:a16="http://schemas.microsoft.com/office/drawing/2014/main" id="{3F08DC2A-DC79-0C0E-4673-2AD26FA03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0CBC9-683D-ACF4-1290-3D5EF7F50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A8747-46FE-482F-AD02-570AD1A1E2B2}" type="slidenum">
              <a:rPr lang="en-US" smtClean="0"/>
              <a:t>‹#›</a:t>
            </a:fld>
            <a:endParaRPr lang="en-US"/>
          </a:p>
        </p:txBody>
      </p:sp>
    </p:spTree>
    <p:extLst>
      <p:ext uri="{BB962C8B-B14F-4D97-AF65-F5344CB8AC3E}">
        <p14:creationId xmlns:p14="http://schemas.microsoft.com/office/powerpoint/2010/main" val="96892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2914E-4045-87E3-8031-42B474F90B9A}"/>
              </a:ext>
            </a:extLst>
          </p:cNvPr>
          <p:cNvSpPr>
            <a:spLocks noGrp="1"/>
          </p:cNvSpPr>
          <p:nvPr>
            <p:ph type="ctrTitle"/>
          </p:nvPr>
        </p:nvSpPr>
        <p:spPr>
          <a:xfrm>
            <a:off x="562708" y="534924"/>
            <a:ext cx="4654061" cy="3566160"/>
          </a:xfrm>
        </p:spPr>
        <p:txBody>
          <a:bodyPr anchor="b">
            <a:normAutofit/>
          </a:bodyPr>
          <a:lstStyle/>
          <a:p>
            <a:r>
              <a:rPr lang="en-US" sz="5400"/>
              <a:t>Alianza NORCO: Larimer County Grant</a:t>
            </a:r>
            <a:endParaRPr lang="en-US"/>
          </a:p>
        </p:txBody>
      </p:sp>
      <p:sp>
        <p:nvSpPr>
          <p:cNvPr id="3" name="Subtitle 2">
            <a:extLst>
              <a:ext uri="{FF2B5EF4-FFF2-40B4-BE49-F238E27FC236}">
                <a16:creationId xmlns:a16="http://schemas.microsoft.com/office/drawing/2014/main" id="{EE87C742-EC1A-6E35-E641-068756C17E22}"/>
              </a:ext>
            </a:extLst>
          </p:cNvPr>
          <p:cNvSpPr>
            <a:spLocks noGrp="1"/>
          </p:cNvSpPr>
          <p:nvPr>
            <p:ph type="subTitle" idx="1"/>
          </p:nvPr>
        </p:nvSpPr>
        <p:spPr>
          <a:xfrm>
            <a:off x="890339" y="4636008"/>
            <a:ext cx="3734014" cy="1572768"/>
          </a:xfrm>
        </p:spPr>
        <p:txBody>
          <a:bodyPr vert="horz" lIns="91440" tIns="45720" rIns="91440" bIns="45720" rtlCol="0" anchor="t">
            <a:normAutofit/>
          </a:bodyPr>
          <a:lstStyle/>
          <a:p>
            <a:r>
              <a:rPr lang="en-US" dirty="0"/>
              <a:t>Patricia Miller</a:t>
            </a:r>
          </a:p>
          <a:p>
            <a:r>
              <a:rPr lang="en-US" dirty="0"/>
              <a:t>Executive Director </a:t>
            </a:r>
            <a:endParaRPr lang="en-US" dirty="0">
              <a:cs typeface="Calibri" panose="020F0502020204030204"/>
            </a:endParaRPr>
          </a:p>
        </p:txBody>
      </p:sp>
      <p:sp>
        <p:nvSpPr>
          <p:cNvPr id="2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hands and stars&#10;&#10;Description automatically generated">
            <a:extLst>
              <a:ext uri="{FF2B5EF4-FFF2-40B4-BE49-F238E27FC236}">
                <a16:creationId xmlns:a16="http://schemas.microsoft.com/office/drawing/2014/main" id="{5E8DDA00-23D7-970F-5759-35247B88BCA0}"/>
              </a:ext>
            </a:extLst>
          </p:cNvPr>
          <p:cNvPicPr>
            <a:picLocks noChangeAspect="1"/>
          </p:cNvPicPr>
          <p:nvPr/>
        </p:nvPicPr>
        <p:blipFill rotWithShape="1">
          <a:blip r:embed="rId2">
            <a:extLst>
              <a:ext uri="{28A0092B-C50C-407E-A947-70E740481C1C}">
                <a14:useLocalDpi xmlns:a14="http://schemas.microsoft.com/office/drawing/2010/main" val="0"/>
              </a:ext>
            </a:extLst>
          </a:blip>
          <a:srcRect t="897" r="2" b="11869"/>
          <a:stretch/>
        </p:blipFill>
        <p:spPr>
          <a:xfrm>
            <a:off x="2181026" y="138806"/>
            <a:ext cx="1426023" cy="142503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A group of people standing under a sign&#10;&#10;Description automatically generated">
            <a:extLst>
              <a:ext uri="{FF2B5EF4-FFF2-40B4-BE49-F238E27FC236}">
                <a16:creationId xmlns:a16="http://schemas.microsoft.com/office/drawing/2014/main" id="{8742105F-5E41-1247-1F42-B5B1D520BE3F}"/>
              </a:ext>
            </a:extLst>
          </p:cNvPr>
          <p:cNvPicPr>
            <a:picLocks noChangeAspect="1"/>
          </p:cNvPicPr>
          <p:nvPr/>
        </p:nvPicPr>
        <p:blipFill>
          <a:blip r:embed="rId3"/>
          <a:stretch>
            <a:fillRect/>
          </a:stretch>
        </p:blipFill>
        <p:spPr>
          <a:xfrm>
            <a:off x="5130141" y="961144"/>
            <a:ext cx="7057900" cy="5103948"/>
          </a:xfrm>
          <a:prstGeom prst="rect">
            <a:avLst/>
          </a:prstGeom>
        </p:spPr>
      </p:pic>
    </p:spTree>
    <p:extLst>
      <p:ext uri="{BB962C8B-B14F-4D97-AF65-F5344CB8AC3E}">
        <p14:creationId xmlns:p14="http://schemas.microsoft.com/office/powerpoint/2010/main" val="30876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p:txBody>
          <a:bodyPr>
            <a:normAutofit/>
          </a:bodyPr>
          <a:lstStyle/>
          <a:p>
            <a:r>
              <a:rPr lang="en-US" sz="3600">
                <a:effectLst/>
                <a:latin typeface="Calibri"/>
                <a:ea typeface="Calibri" panose="020F0502020204030204" pitchFamily="34" charset="0"/>
                <a:cs typeface="Calibri"/>
              </a:rPr>
              <a:t>“Today I am an American</a:t>
            </a:r>
            <a:r>
              <a:rPr lang="en-US" sz="3600">
                <a:latin typeface="Calibri"/>
                <a:ea typeface="Calibri" panose="020F0502020204030204" pitchFamily="34" charset="0"/>
                <a:cs typeface="Calibri"/>
              </a:rPr>
              <a:t>!”</a:t>
            </a:r>
            <a:endParaRPr lang="en-US" sz="7200"/>
          </a:p>
        </p:txBody>
      </p:sp>
      <p:sp>
        <p:nvSpPr>
          <p:cNvPr id="4" name="TextBox 3">
            <a:extLst>
              <a:ext uri="{FF2B5EF4-FFF2-40B4-BE49-F238E27FC236}">
                <a16:creationId xmlns:a16="http://schemas.microsoft.com/office/drawing/2014/main" id="{9F493414-53E9-46B3-18AD-72B1AA7222F4}"/>
              </a:ext>
            </a:extLst>
          </p:cNvPr>
          <p:cNvSpPr txBox="1"/>
          <p:nvPr/>
        </p:nvSpPr>
        <p:spPr>
          <a:xfrm>
            <a:off x="1180161" y="1529465"/>
            <a:ext cx="8858381" cy="4801314"/>
          </a:xfrm>
          <a:prstGeom prst="rect">
            <a:avLst/>
          </a:prstGeom>
          <a:noFill/>
        </p:spPr>
        <p:txBody>
          <a:bodyPr wrap="square" lIns="91440" tIns="45720" rIns="91440" bIns="45720" anchor="t">
            <a:spAutoFit/>
          </a:bodyPr>
          <a:lstStyle/>
          <a:p>
            <a:r>
              <a:rPr lang="en-US">
                <a:solidFill>
                  <a:srgbClr val="000000"/>
                </a:solidFill>
                <a:ea typeface="Calibri" panose="020F0502020204030204" pitchFamily="34" charset="0"/>
              </a:rPr>
              <a:t>Felipe</a:t>
            </a:r>
            <a:r>
              <a:rPr lang="en-US">
                <a:solidFill>
                  <a:srgbClr val="000000"/>
                </a:solidFill>
                <a:effectLst/>
                <a:ea typeface="Calibri" panose="020F0502020204030204" pitchFamily="34" charset="0"/>
              </a:rPr>
              <a:t> first sought the help of Alianza NORCO in 2022 after </a:t>
            </a:r>
            <a:r>
              <a:rPr lang="en-US">
                <a:solidFill>
                  <a:srgbClr val="000000"/>
                </a:solidFill>
                <a:ea typeface="Calibri" panose="020F0502020204030204" pitchFamily="34" charset="0"/>
              </a:rPr>
              <a:t>he</a:t>
            </a:r>
            <a:r>
              <a:rPr lang="en-US">
                <a:solidFill>
                  <a:srgbClr val="000000"/>
                </a:solidFill>
                <a:effectLst/>
                <a:ea typeface="Calibri" panose="020F0502020204030204" pitchFamily="34" charset="0"/>
              </a:rPr>
              <a:t> had heard about the resources we provide. He had been trying for decades to become a citizen and </a:t>
            </a:r>
            <a:r>
              <a:rPr lang="en-US">
                <a:solidFill>
                  <a:srgbClr val="000000"/>
                </a:solidFill>
                <a:ea typeface="Calibri" panose="020F0502020204030204" pitchFamily="34" charset="0"/>
              </a:rPr>
              <a:t>really needed the guidance and </a:t>
            </a:r>
            <a:r>
              <a:rPr lang="en-US">
                <a:solidFill>
                  <a:srgbClr val="000000"/>
                </a:solidFill>
                <a:effectLst/>
                <a:ea typeface="Calibri" panose="020F0502020204030204" pitchFamily="34" charset="0"/>
              </a:rPr>
              <a:t>assistance of </a:t>
            </a:r>
            <a:r>
              <a:rPr lang="en-US" err="1">
                <a:solidFill>
                  <a:srgbClr val="000000"/>
                </a:solidFill>
                <a:effectLst/>
                <a:ea typeface="Calibri" panose="020F0502020204030204" pitchFamily="34" charset="0"/>
              </a:rPr>
              <a:t>Alianza’s</a:t>
            </a:r>
            <a:r>
              <a:rPr lang="en-US">
                <a:solidFill>
                  <a:srgbClr val="000000"/>
                </a:solidFill>
                <a:effectLst/>
                <a:ea typeface="Calibri" panose="020F0502020204030204" pitchFamily="34" charset="0"/>
              </a:rPr>
              <a:t> Legal and Navigation programs to achieve this goal.</a:t>
            </a:r>
            <a:r>
              <a:rPr lang="en-US">
                <a:solidFill>
                  <a:srgbClr val="000000"/>
                </a:solidFill>
                <a:ea typeface="Calibri" panose="020F0502020204030204" pitchFamily="34" charset="0"/>
              </a:rPr>
              <a:t> </a:t>
            </a:r>
            <a:endParaRPr lang="en-US">
              <a:solidFill>
                <a:srgbClr val="000000"/>
              </a:solidFill>
              <a:effectLst/>
              <a:ea typeface="Calibri" panose="020F0502020204030204" pitchFamily="34" charset="0"/>
            </a:endParaRPr>
          </a:p>
          <a:p>
            <a:pPr marL="0" marR="0">
              <a:spcBef>
                <a:spcPts val="0"/>
              </a:spcBef>
              <a:spcAft>
                <a:spcPts val="0"/>
              </a:spcAft>
            </a:pPr>
            <a:endParaRPr lang="en-US">
              <a:solidFill>
                <a:srgbClr val="000000"/>
              </a:solidFill>
              <a:effectLst/>
              <a:ea typeface="Calibri" panose="020F0502020204030204" pitchFamily="34" charset="0"/>
            </a:endParaRPr>
          </a:p>
          <a:p>
            <a:r>
              <a:rPr lang="en-US">
                <a:solidFill>
                  <a:srgbClr val="000000"/>
                </a:solidFill>
                <a:ea typeface="Calibri" panose="020F0502020204030204" pitchFamily="34" charset="0"/>
              </a:rPr>
              <a:t>Felipe has said that “lawyers</a:t>
            </a:r>
            <a:r>
              <a:rPr lang="en-US">
                <a:solidFill>
                  <a:srgbClr val="000000"/>
                </a:solidFill>
                <a:effectLst/>
                <a:ea typeface="Calibri" panose="020F0502020204030204" pitchFamily="34" charset="0"/>
              </a:rPr>
              <a:t> I went to before </a:t>
            </a:r>
            <a:r>
              <a:rPr lang="en-US" err="1">
                <a:solidFill>
                  <a:srgbClr val="000000"/>
                </a:solidFill>
                <a:effectLst/>
                <a:ea typeface="Calibri" panose="020F0502020204030204" pitchFamily="34" charset="0"/>
              </a:rPr>
              <a:t>Alianza</a:t>
            </a:r>
            <a:r>
              <a:rPr lang="en-US">
                <a:solidFill>
                  <a:srgbClr val="000000"/>
                </a:solidFill>
                <a:effectLst/>
                <a:ea typeface="Calibri" panose="020F0502020204030204" pitchFamily="34" charset="0"/>
              </a:rPr>
              <a:t> only cared about the money, but here they care about my issues.” Felipe faced trials and set </a:t>
            </a:r>
            <a:r>
              <a:rPr lang="en-US">
                <a:solidFill>
                  <a:srgbClr val="000000"/>
                </a:solidFill>
                <a:ea typeface="Calibri" panose="020F0502020204030204" pitchFamily="34" charset="0"/>
              </a:rPr>
              <a:t>backs</a:t>
            </a:r>
            <a:r>
              <a:rPr lang="en-US">
                <a:solidFill>
                  <a:srgbClr val="000000"/>
                </a:solidFill>
                <a:effectLst/>
                <a:ea typeface="Calibri" panose="020F0502020204030204" pitchFamily="34" charset="0"/>
              </a:rPr>
              <a:t> throughout his journey </a:t>
            </a:r>
            <a:r>
              <a:rPr lang="en-US">
                <a:solidFill>
                  <a:srgbClr val="000000"/>
                </a:solidFill>
                <a:ea typeface="Calibri" panose="020F0502020204030204" pitchFamily="34" charset="0"/>
              </a:rPr>
              <a:t>towards</a:t>
            </a:r>
            <a:r>
              <a:rPr lang="en-US">
                <a:solidFill>
                  <a:srgbClr val="000000"/>
                </a:solidFill>
                <a:effectLst/>
                <a:ea typeface="Calibri" panose="020F0502020204030204" pitchFamily="34" charset="0"/>
              </a:rPr>
              <a:t> citizenship. When asked about what kept him going and persisting towards his goal, he simply replied “Yenny”. Yenny, our beloved Bilingual </a:t>
            </a:r>
            <a:r>
              <a:rPr lang="en-US">
                <a:solidFill>
                  <a:srgbClr val="000000"/>
                </a:solidFill>
                <a:ea typeface="Calibri" panose="020F0502020204030204" pitchFamily="34" charset="0"/>
              </a:rPr>
              <a:t>N</a:t>
            </a:r>
            <a:r>
              <a:rPr lang="en-US">
                <a:solidFill>
                  <a:srgbClr val="000000"/>
                </a:solidFill>
                <a:effectLst/>
                <a:ea typeface="Calibri" panose="020F0502020204030204" pitchFamily="34" charset="0"/>
              </a:rPr>
              <a:t>avigation Manager, had helped Felipe </a:t>
            </a:r>
            <a:r>
              <a:rPr lang="en-US">
                <a:solidFill>
                  <a:srgbClr val="000000"/>
                </a:solidFill>
                <a:ea typeface="Calibri" panose="020F0502020204030204" pitchFamily="34" charset="0"/>
              </a:rPr>
              <a:t>since day</a:t>
            </a:r>
            <a:r>
              <a:rPr lang="en-US">
                <a:solidFill>
                  <a:srgbClr val="000000"/>
                </a:solidFill>
                <a:effectLst/>
                <a:ea typeface="Calibri" panose="020F0502020204030204" pitchFamily="34" charset="0"/>
              </a:rPr>
              <a:t> one</a:t>
            </a:r>
            <a:r>
              <a:rPr lang="en-US">
                <a:solidFill>
                  <a:srgbClr val="000000"/>
                </a:solidFill>
                <a:ea typeface="Calibri" panose="020F0502020204030204" pitchFamily="34" charset="0"/>
              </a:rPr>
              <a:t> with </a:t>
            </a:r>
            <a:r>
              <a:rPr lang="en-US" err="1">
                <a:solidFill>
                  <a:srgbClr val="000000"/>
                </a:solidFill>
                <a:ea typeface="Calibri" panose="020F0502020204030204" pitchFamily="34" charset="0"/>
              </a:rPr>
              <a:t>Alianza</a:t>
            </a:r>
            <a:r>
              <a:rPr lang="en-US">
                <a:solidFill>
                  <a:srgbClr val="000000"/>
                </a:solidFill>
                <a:ea typeface="Calibri" panose="020F0502020204030204" pitchFamily="34" charset="0"/>
              </a:rPr>
              <a:t>. Felipe expressed that he felt Yenny’s compassion for him and saw the diligence she poured into her work.</a:t>
            </a:r>
            <a:endParaRPr lang="en-US">
              <a:solidFill>
                <a:srgbClr val="000000"/>
              </a:solidFill>
              <a:ea typeface="Calibri" panose="020F0502020204030204" pitchFamily="34" charset="0"/>
              <a:cs typeface="Calibri"/>
            </a:endParaRPr>
          </a:p>
          <a:p>
            <a:pPr marL="0" marR="0">
              <a:spcBef>
                <a:spcPts val="0"/>
              </a:spcBef>
              <a:spcAft>
                <a:spcPts val="0"/>
              </a:spcAft>
            </a:pPr>
            <a:endParaRPr lang="en-US">
              <a:solidFill>
                <a:srgbClr val="000000"/>
              </a:solidFill>
              <a:ea typeface="Calibri" panose="020F0502020204030204" pitchFamily="34" charset="0"/>
            </a:endParaRPr>
          </a:p>
          <a:p>
            <a:r>
              <a:rPr lang="en-US">
                <a:solidFill>
                  <a:srgbClr val="000000"/>
                </a:solidFill>
                <a:ea typeface="Calibri" panose="020F0502020204030204" pitchFamily="34" charset="0"/>
              </a:rPr>
              <a:t>In January 2023, Felipe (accompanied by Yenny) attended his naturalization ceremony and realized his dream of citizenship! We were thrilled for our client and inspired by his hard work and determination. Felipe</a:t>
            </a:r>
            <a:r>
              <a:rPr lang="en-US">
                <a:solidFill>
                  <a:srgbClr val="000000"/>
                </a:solidFill>
                <a:effectLst/>
                <a:ea typeface="Calibri" panose="020F0502020204030204" pitchFamily="34" charset="0"/>
              </a:rPr>
              <a:t> told us that he now feels safe to walk around town with “this weight being lifted” off his back. Upon asking him what he was most excited for now </a:t>
            </a:r>
            <a:r>
              <a:rPr lang="en-US">
                <a:solidFill>
                  <a:srgbClr val="000000"/>
                </a:solidFill>
                <a:ea typeface="Calibri" panose="020F0502020204030204" pitchFamily="34" charset="0"/>
              </a:rPr>
              <a:t>after</a:t>
            </a:r>
            <a:r>
              <a:rPr lang="en-US">
                <a:solidFill>
                  <a:srgbClr val="000000"/>
                </a:solidFill>
                <a:effectLst/>
                <a:ea typeface="Calibri" panose="020F0502020204030204" pitchFamily="34" charset="0"/>
              </a:rPr>
              <a:t> he </a:t>
            </a:r>
            <a:r>
              <a:rPr lang="en-US">
                <a:solidFill>
                  <a:srgbClr val="000000"/>
                </a:solidFill>
                <a:ea typeface="Calibri" panose="020F0502020204030204" pitchFamily="34" charset="0"/>
              </a:rPr>
              <a:t>had</a:t>
            </a:r>
            <a:r>
              <a:rPr lang="en-US">
                <a:solidFill>
                  <a:srgbClr val="000000"/>
                </a:solidFill>
                <a:effectLst/>
                <a:ea typeface="Calibri" panose="020F0502020204030204" pitchFamily="34" charset="0"/>
              </a:rPr>
              <a:t> been granted citizenship, he stated that exercising his right to vote was </a:t>
            </a:r>
            <a:r>
              <a:rPr lang="en-US">
                <a:solidFill>
                  <a:srgbClr val="000000"/>
                </a:solidFill>
                <a:ea typeface="Calibri" panose="020F0502020204030204" pitchFamily="34" charset="0"/>
              </a:rPr>
              <a:t>at</a:t>
            </a:r>
            <a:r>
              <a:rPr lang="en-US">
                <a:solidFill>
                  <a:srgbClr val="000000"/>
                </a:solidFill>
                <a:effectLst/>
                <a:ea typeface="Calibri" panose="020F0502020204030204" pitchFamily="34" charset="0"/>
              </a:rPr>
              <a:t> the top of his list</a:t>
            </a:r>
            <a:r>
              <a:rPr lang="en-US">
                <a:solidFill>
                  <a:srgbClr val="000000"/>
                </a:solidFill>
                <a:ea typeface="Calibri" panose="020F0502020204030204" pitchFamily="34" charset="0"/>
              </a:rPr>
              <a:t>.</a:t>
            </a:r>
            <a:endParaRPr lang="en-US">
              <a:effectLst/>
              <a:ea typeface="Calibri" panose="020F0502020204030204" pitchFamily="34" charset="0"/>
            </a:endParaRPr>
          </a:p>
        </p:txBody>
      </p:sp>
      <p:pic>
        <p:nvPicPr>
          <p:cNvPr id="8" name="Content Placeholder 4" descr="A logo with hands and stars&#10;&#10;Description automatically generated">
            <a:extLst>
              <a:ext uri="{FF2B5EF4-FFF2-40B4-BE49-F238E27FC236}">
                <a16:creationId xmlns:a16="http://schemas.microsoft.com/office/drawing/2014/main" id="{EFC8C3DE-35BD-6A25-60FA-CA758249D3CE}"/>
              </a:ext>
            </a:extLst>
          </p:cNvPr>
          <p:cNvPicPr>
            <a:picLocks noChangeAspect="1"/>
          </p:cNvPicPr>
          <p:nvPr/>
        </p:nvPicPr>
        <p:blipFill rotWithShape="1">
          <a:blip r:embed="rId2">
            <a:extLst>
              <a:ext uri="{28A0092B-C50C-407E-A947-70E740481C1C}">
                <a14:useLocalDpi xmlns:a14="http://schemas.microsoft.com/office/drawing/2010/main" val="0"/>
              </a:ext>
            </a:extLst>
          </a:blip>
          <a:srcRect b="12125"/>
          <a:stretch/>
        </p:blipFill>
        <p:spPr>
          <a:xfrm>
            <a:off x="10380503" y="152949"/>
            <a:ext cx="1529010" cy="1537739"/>
          </a:xfrm>
          <a:prstGeom prst="ellipse">
            <a:avLst/>
          </a:prstGeom>
          <a:blipFill>
            <a:blip r:embed="rId3"/>
            <a:tile tx="0" ty="0" sx="100000" sy="100000" flip="none" algn="tl"/>
          </a:blipFill>
        </p:spPr>
      </p:pic>
    </p:spTree>
    <p:extLst>
      <p:ext uri="{BB962C8B-B14F-4D97-AF65-F5344CB8AC3E}">
        <p14:creationId xmlns:p14="http://schemas.microsoft.com/office/powerpoint/2010/main" val="134727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p:txBody>
          <a:bodyPr/>
          <a:lstStyle/>
          <a:p>
            <a:r>
              <a:rPr lang="en-US"/>
              <a:t>Thank You Larimer!</a:t>
            </a:r>
          </a:p>
        </p:txBody>
      </p:sp>
      <p:sp>
        <p:nvSpPr>
          <p:cNvPr id="4" name="TextBox 3">
            <a:extLst>
              <a:ext uri="{FF2B5EF4-FFF2-40B4-BE49-F238E27FC236}">
                <a16:creationId xmlns:a16="http://schemas.microsoft.com/office/drawing/2014/main" id="{33B3E728-0636-7959-EE03-D7EEA6939030}"/>
              </a:ext>
            </a:extLst>
          </p:cNvPr>
          <p:cNvSpPr txBox="1"/>
          <p:nvPr/>
        </p:nvSpPr>
        <p:spPr>
          <a:xfrm>
            <a:off x="1052186" y="1690687"/>
            <a:ext cx="8088682" cy="892552"/>
          </a:xfrm>
          <a:prstGeom prst="rect">
            <a:avLst/>
          </a:prstGeom>
          <a:noFill/>
        </p:spPr>
        <p:txBody>
          <a:bodyPr wrap="square">
            <a:spAutoFit/>
          </a:bodyPr>
          <a:lstStyle/>
          <a:p>
            <a:endParaRPr lang="en-US"/>
          </a:p>
          <a:p>
            <a:pPr marL="0" marR="0">
              <a:spcBef>
                <a:spcPts val="0"/>
              </a:spcBef>
              <a:spcAft>
                <a:spcPts val="0"/>
              </a:spcAft>
            </a:pPr>
            <a:r>
              <a:rPr lang="en-US" sz="1800">
                <a:solidFill>
                  <a:srgbClr val="000000"/>
                </a:solidFill>
                <a:effectLst/>
                <a:latin typeface="Helvetica" panose="020B0604020202020204" pitchFamily="34" charset="0"/>
                <a:ea typeface="Calibri" panose="020F0502020204030204" pitchFamily="34" charset="0"/>
              </a:rPr>
              <a:t> </a:t>
            </a:r>
          </a:p>
          <a:p>
            <a:pPr marL="0" marR="0">
              <a:spcBef>
                <a:spcPts val="0"/>
              </a:spcBef>
              <a:spcAft>
                <a:spcPts val="0"/>
              </a:spcAft>
            </a:pPr>
            <a:endParaRPr lang="en-US" sz="1600">
              <a:effectLst/>
              <a:latin typeface="Calibri" panose="020F0502020204030204" pitchFamily="34" charset="0"/>
              <a:ea typeface="Calibri" panose="020F0502020204030204" pitchFamily="34" charset="0"/>
            </a:endParaRPr>
          </a:p>
        </p:txBody>
      </p:sp>
      <p:pic>
        <p:nvPicPr>
          <p:cNvPr id="3" name="Picture 2" descr="A group of women posing for a photo&#10;&#10;Description automatically generated">
            <a:extLst>
              <a:ext uri="{FF2B5EF4-FFF2-40B4-BE49-F238E27FC236}">
                <a16:creationId xmlns:a16="http://schemas.microsoft.com/office/drawing/2014/main" id="{BE0DF93F-E5D7-905B-0D1E-5B2341A92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010" y="1488205"/>
            <a:ext cx="8213309" cy="4619987"/>
          </a:xfrm>
          <a:prstGeom prst="rect">
            <a:avLst/>
          </a:prstGeom>
        </p:spPr>
      </p:pic>
      <p:pic>
        <p:nvPicPr>
          <p:cNvPr id="8" name="Content Placeholder 4" descr="A logo with hands and stars&#10;&#10;Description automatically generated">
            <a:extLst>
              <a:ext uri="{FF2B5EF4-FFF2-40B4-BE49-F238E27FC236}">
                <a16:creationId xmlns:a16="http://schemas.microsoft.com/office/drawing/2014/main" id="{FF70361B-5545-7539-184F-2E11521D9606}"/>
              </a:ext>
            </a:extLst>
          </p:cNvPr>
          <p:cNvPicPr>
            <a:picLocks noChangeAspect="1"/>
          </p:cNvPicPr>
          <p:nvPr/>
        </p:nvPicPr>
        <p:blipFill rotWithShape="1">
          <a:blip r:embed="rId3">
            <a:extLst>
              <a:ext uri="{28A0092B-C50C-407E-A947-70E740481C1C}">
                <a14:useLocalDpi xmlns:a14="http://schemas.microsoft.com/office/drawing/2010/main" val="0"/>
              </a:ext>
            </a:extLst>
          </a:blip>
          <a:srcRect b="12125"/>
          <a:stretch/>
        </p:blipFill>
        <p:spPr>
          <a:xfrm>
            <a:off x="10380503" y="152949"/>
            <a:ext cx="1529010" cy="1537739"/>
          </a:xfrm>
          <a:prstGeom prst="ellipse">
            <a:avLst/>
          </a:prstGeom>
          <a:blipFill>
            <a:blip r:embed="rId4"/>
            <a:tile tx="0" ty="0" sx="100000" sy="100000" flip="none" algn="tl"/>
          </a:blipFill>
        </p:spPr>
      </p:pic>
    </p:spTree>
    <p:extLst>
      <p:ext uri="{BB962C8B-B14F-4D97-AF65-F5344CB8AC3E}">
        <p14:creationId xmlns:p14="http://schemas.microsoft.com/office/powerpoint/2010/main" val="397289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p:txBody>
          <a:bodyPr/>
          <a:lstStyle/>
          <a:p>
            <a:r>
              <a:rPr lang="en-US"/>
              <a:t>Alianza NORCO: Our Vision</a:t>
            </a:r>
          </a:p>
        </p:txBody>
      </p:sp>
      <p:sp>
        <p:nvSpPr>
          <p:cNvPr id="4" name="TextBox 3">
            <a:extLst>
              <a:ext uri="{FF2B5EF4-FFF2-40B4-BE49-F238E27FC236}">
                <a16:creationId xmlns:a16="http://schemas.microsoft.com/office/drawing/2014/main" id="{B437B186-FA25-64B4-0DA9-31E58E7DF2CE}"/>
              </a:ext>
            </a:extLst>
          </p:cNvPr>
          <p:cNvSpPr txBox="1"/>
          <p:nvPr/>
        </p:nvSpPr>
        <p:spPr>
          <a:xfrm>
            <a:off x="923544" y="1700584"/>
            <a:ext cx="10710553" cy="4831836"/>
          </a:xfrm>
          <a:prstGeom prst="rect">
            <a:avLst/>
          </a:prstGeom>
          <a:noFill/>
        </p:spPr>
        <p:txBody>
          <a:bodyPr wrap="square" lIns="91440" tIns="45720" rIns="91440" bIns="45720" anchor="t">
            <a:spAutoFit/>
          </a:bodyPr>
          <a:lstStyle/>
          <a:p>
            <a:pPr marL="285750" indent="-285750">
              <a:lnSpc>
                <a:spcPct val="115000"/>
              </a:lnSpc>
              <a:spcAft>
                <a:spcPts val="800"/>
              </a:spcAft>
              <a:buFont typeface="Arial" panose="020B0604020202020204" pitchFamily="34" charset="0"/>
              <a:buChar char="•"/>
            </a:pPr>
            <a:r>
              <a:rPr lang="en-US" sz="2000" kern="100">
                <a:solidFill>
                  <a:srgbClr val="000000"/>
                </a:solidFill>
                <a:effectLst/>
                <a:latin typeface="Calibri"/>
                <a:ea typeface="Calibri" panose="020F0502020204030204" pitchFamily="34" charset="0"/>
                <a:cs typeface="Calibri"/>
              </a:rPr>
              <a:t>Alianza NORCO is a grassroots nonprofit founded and led by a Salvadoran immigrant with a majority immigrant team. Founded in 2017,</a:t>
            </a:r>
            <a:r>
              <a:rPr lang="en-US" sz="2000" kern="100">
                <a:solidFill>
                  <a:srgbClr val="000000"/>
                </a:solidFill>
                <a:latin typeface="Calibri"/>
                <a:ea typeface="Calibri" panose="020F0502020204030204" pitchFamily="34" charset="0"/>
                <a:cs typeface="Calibri"/>
              </a:rPr>
              <a:t> </a:t>
            </a:r>
            <a:r>
              <a:rPr lang="en-US" sz="2000" kern="100" err="1">
                <a:solidFill>
                  <a:srgbClr val="000000"/>
                </a:solidFill>
                <a:ea typeface="+mn-lt"/>
                <a:cs typeface="+mn-lt"/>
              </a:rPr>
              <a:t>Alianza</a:t>
            </a:r>
            <a:r>
              <a:rPr lang="en-US" sz="2000" kern="100">
                <a:solidFill>
                  <a:srgbClr val="000000"/>
                </a:solidFill>
                <a:ea typeface="+mn-lt"/>
                <a:cs typeface="+mn-lt"/>
              </a:rPr>
              <a:t> NORCO envisions a nation where immigrants are welcomed, are free from oppression and can easily integrate. A nation where immigrants have equitable access to opportunity and our contributions are recognized, valued and celebrated.</a:t>
            </a:r>
            <a:endParaRPr lang="en-US" sz="2000" kern="100">
              <a:solidFill>
                <a:srgbClr val="000000"/>
              </a:solidFill>
              <a:effectLst/>
              <a:latin typeface="Calibri"/>
              <a:ea typeface="Calibri" panose="020F0502020204030204" pitchFamily="34" charset="0"/>
              <a:cs typeface="Calibri"/>
            </a:endParaRPr>
          </a:p>
          <a:p>
            <a:pPr>
              <a:lnSpc>
                <a:spcPct val="114999"/>
              </a:lnSpc>
              <a:spcAft>
                <a:spcPts val="800"/>
              </a:spcAft>
            </a:pPr>
            <a:endParaRPr lang="en-US" sz="2000" kern="100">
              <a:solidFill>
                <a:srgbClr val="000000"/>
              </a:solidFill>
              <a:latin typeface="Calibri" panose="020F0502020204030204" pitchFamily="34" charset="0"/>
              <a:ea typeface="Calibri" panose="020F0502020204030204" pitchFamily="34" charset="0"/>
              <a:cs typeface="Calibri"/>
            </a:endParaRPr>
          </a:p>
          <a:p>
            <a:pPr marL="285750" marR="0" indent="-285750">
              <a:lnSpc>
                <a:spcPct val="115000"/>
              </a:lnSpc>
              <a:spcBef>
                <a:spcPts val="0"/>
              </a:spcBef>
              <a:spcAft>
                <a:spcPts val="800"/>
              </a:spcAft>
              <a:buFont typeface="Arial" panose="020B0604020202020204" pitchFamily="34" charset="0"/>
              <a:buChar char="•"/>
            </a:pPr>
            <a:r>
              <a:rPr lang="en-US" sz="2000" kern="100">
                <a:solidFill>
                  <a:srgbClr val="000000"/>
                </a:solidFill>
                <a:effectLst/>
                <a:latin typeface="Calibri"/>
                <a:ea typeface="Calibri" panose="020F0502020204030204" pitchFamily="34" charset="0"/>
                <a:cs typeface="Calibri"/>
              </a:rPr>
              <a:t>Our mission is to strengthen our immigrant community members and their families through key services, resource navigation, community organization, civic education, and leadership development.</a:t>
            </a:r>
          </a:p>
          <a:p>
            <a:pPr>
              <a:lnSpc>
                <a:spcPct val="114999"/>
              </a:lnSpc>
              <a:spcAft>
                <a:spcPts val="800"/>
              </a:spcAft>
            </a:pPr>
            <a:endParaRPr lang="en-US" sz="2000" kern="100">
              <a:solidFill>
                <a:srgbClr val="000000"/>
              </a:solidFill>
              <a:latin typeface="Calibri" panose="020F0502020204030204" pitchFamily="34" charset="0"/>
              <a:ea typeface="Calibri" panose="020F0502020204030204" pitchFamily="34" charset="0"/>
              <a:cs typeface="Calibri"/>
            </a:endParaRPr>
          </a:p>
          <a:p>
            <a:pPr marL="342900" indent="-342900">
              <a:lnSpc>
                <a:spcPct val="114999"/>
              </a:lnSpc>
              <a:spcAft>
                <a:spcPts val="800"/>
              </a:spcAft>
              <a:buFont typeface="Arial" panose="020B0604020202020204" pitchFamily="34" charset="0"/>
              <a:buChar char="•"/>
            </a:pPr>
            <a:r>
              <a:rPr lang="en-US" sz="2000" kern="100">
                <a:solidFill>
                  <a:srgbClr val="000000"/>
                </a:solidFill>
                <a:latin typeface="Calibri"/>
                <a:ea typeface="Calibri" panose="020F0502020204030204" pitchFamily="34" charset="0"/>
                <a:cs typeface="Calibri"/>
              </a:rPr>
              <a:t>Our overarching goal is to work in partnership with multi-ethnic allies and pro-immigrant groups to break down the obstacles we face as immigrants and empower our communities.</a:t>
            </a:r>
          </a:p>
          <a:p>
            <a:pPr marL="285750" indent="-285750">
              <a:lnSpc>
                <a:spcPct val="114999"/>
              </a:lnSpc>
              <a:spcAft>
                <a:spcPts val="800"/>
              </a:spcAft>
              <a:buFont typeface="Arial" panose="020B0604020202020204" pitchFamily="34" charset="0"/>
              <a:buChar char="•"/>
            </a:pP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Content Placeholder 4" descr="A logo with hands and stars&#10;&#10;Description automatically generated">
            <a:extLst>
              <a:ext uri="{FF2B5EF4-FFF2-40B4-BE49-F238E27FC236}">
                <a16:creationId xmlns:a16="http://schemas.microsoft.com/office/drawing/2014/main" id="{2634AE5B-AAA6-7C07-0BDB-1679189CE9DA}"/>
              </a:ext>
            </a:extLst>
          </p:cNvPr>
          <p:cNvPicPr>
            <a:picLocks noChangeAspect="1"/>
          </p:cNvPicPr>
          <p:nvPr/>
        </p:nvPicPr>
        <p:blipFill rotWithShape="1">
          <a:blip r:embed="rId2">
            <a:extLst>
              <a:ext uri="{28A0092B-C50C-407E-A947-70E740481C1C}">
                <a14:useLocalDpi xmlns:a14="http://schemas.microsoft.com/office/drawing/2010/main" val="0"/>
              </a:ext>
            </a:extLst>
          </a:blip>
          <a:srcRect b="12125"/>
          <a:stretch/>
        </p:blipFill>
        <p:spPr>
          <a:xfrm>
            <a:off x="10380503" y="152949"/>
            <a:ext cx="1529010" cy="1537739"/>
          </a:xfrm>
          <a:prstGeom prst="ellipse">
            <a:avLst/>
          </a:prstGeom>
          <a:blipFill>
            <a:blip r:embed="rId3"/>
            <a:tile tx="0" ty="0" sx="100000" sy="100000" flip="none" algn="tl"/>
          </a:blipFill>
        </p:spPr>
      </p:pic>
    </p:spTree>
    <p:extLst>
      <p:ext uri="{BB962C8B-B14F-4D97-AF65-F5344CB8AC3E}">
        <p14:creationId xmlns:p14="http://schemas.microsoft.com/office/powerpoint/2010/main" val="320593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2800" kern="1200" dirty="0" err="1">
                <a:latin typeface="+mj-lt"/>
                <a:ea typeface="+mj-ea"/>
                <a:cs typeface="+mj-cs"/>
              </a:rPr>
              <a:t>Alianza</a:t>
            </a:r>
            <a:r>
              <a:rPr lang="en-US" sz="2800" kern="1200" dirty="0">
                <a:latin typeface="+mj-lt"/>
                <a:ea typeface="+mj-ea"/>
                <a:cs typeface="+mj-cs"/>
              </a:rPr>
              <a:t> NORCO: </a:t>
            </a:r>
            <a:br>
              <a:rPr lang="en-US" dirty="0"/>
            </a:br>
            <a:r>
              <a:rPr lang="en-US" sz="2800" kern="1200" dirty="0">
                <a:latin typeface="+mj-lt"/>
                <a:ea typeface="+mj-ea"/>
                <a:cs typeface="+mj-cs"/>
              </a:rPr>
              <a:t>What We Do</a:t>
            </a:r>
          </a:p>
        </p:txBody>
      </p:sp>
      <p:pic>
        <p:nvPicPr>
          <p:cNvPr id="5" name="Picture 4" descr="A group of women posing for a photo&#10;&#10;Description automatically generated">
            <a:extLst>
              <a:ext uri="{FF2B5EF4-FFF2-40B4-BE49-F238E27FC236}">
                <a16:creationId xmlns:a16="http://schemas.microsoft.com/office/drawing/2014/main" id="{171C281C-4002-6237-B1E7-9147D3F1FC5D}"/>
              </a:ext>
            </a:extLst>
          </p:cNvPr>
          <p:cNvPicPr>
            <a:picLocks noChangeAspect="1"/>
          </p:cNvPicPr>
          <p:nvPr/>
        </p:nvPicPr>
        <p:blipFill rotWithShape="1">
          <a:blip r:embed="rId2"/>
          <a:srcRect b="43029"/>
          <a:stretch/>
        </p:blipFill>
        <p:spPr>
          <a:xfrm>
            <a:off x="4555236" y="6"/>
            <a:ext cx="7636763" cy="2762724"/>
          </a:xfrm>
          <a:prstGeom prst="rect">
            <a:avLst/>
          </a:prstGeom>
        </p:spPr>
      </p:pic>
      <p:sp>
        <p:nvSpPr>
          <p:cNvPr id="14" name="Rectangle 13">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Content Placeholder 4" descr="A logo with hands and stars&#10;&#10;Description automatically generated">
            <a:extLst>
              <a:ext uri="{FF2B5EF4-FFF2-40B4-BE49-F238E27FC236}">
                <a16:creationId xmlns:a16="http://schemas.microsoft.com/office/drawing/2014/main" id="{EC9E4574-3EC2-318C-4590-95F82ACB33EF}"/>
              </a:ext>
            </a:extLst>
          </p:cNvPr>
          <p:cNvPicPr>
            <a:picLocks noChangeAspect="1"/>
          </p:cNvPicPr>
          <p:nvPr/>
        </p:nvPicPr>
        <p:blipFill rotWithShape="1">
          <a:blip r:embed="rId3">
            <a:extLst>
              <a:ext uri="{28A0092B-C50C-407E-A947-70E740481C1C}">
                <a14:useLocalDpi xmlns:a14="http://schemas.microsoft.com/office/drawing/2010/main" val="0"/>
              </a:ext>
            </a:extLst>
          </a:blip>
          <a:srcRect t="5309" r="-1" b="17434"/>
          <a:stretch/>
        </p:blipFill>
        <p:spPr>
          <a:xfrm>
            <a:off x="-1" y="2826737"/>
            <a:ext cx="4565779" cy="4031263"/>
          </a:xfrm>
          <a:prstGeom prst="rect">
            <a:avLst/>
          </a:prstGeom>
          <a:blipFill>
            <a:blip r:embed="rId4"/>
            <a:tile tx="0" ty="0" sx="100000" sy="100000" flip="none" algn="tl"/>
          </a:blipFill>
        </p:spPr>
      </p:pic>
      <p:sp>
        <p:nvSpPr>
          <p:cNvPr id="4" name="TextBox 3">
            <a:extLst>
              <a:ext uri="{FF2B5EF4-FFF2-40B4-BE49-F238E27FC236}">
                <a16:creationId xmlns:a16="http://schemas.microsoft.com/office/drawing/2014/main" id="{B437B186-FA25-64B4-0DA9-31E58E7DF2CE}"/>
              </a:ext>
            </a:extLst>
          </p:cNvPr>
          <p:cNvSpPr txBox="1"/>
          <p:nvPr/>
        </p:nvSpPr>
        <p:spPr>
          <a:xfrm>
            <a:off x="5449633" y="3880740"/>
            <a:ext cx="5742432" cy="2344708"/>
          </a:xfrm>
          <a:prstGeom prst="rect">
            <a:avLst/>
          </a:prstGeom>
        </p:spPr>
        <p:txBody>
          <a:bodyPr vert="horz" lIns="91440" tIns="45720" rIns="91440" bIns="45720" rtlCol="0" anchor="ctr">
            <a:noAutofit/>
          </a:bodyPr>
          <a:lstStyle/>
          <a:p>
            <a:pPr marL="342900" indent="-228600">
              <a:lnSpc>
                <a:spcPct val="90000"/>
              </a:lnSpc>
              <a:spcAft>
                <a:spcPts val="800"/>
              </a:spcAft>
              <a:buFont typeface="Arial" panose="020B0604020202020204" pitchFamily="34" charset="0"/>
              <a:buChar char="•"/>
            </a:pPr>
            <a:r>
              <a:rPr lang="en-US" sz="1600" dirty="0"/>
              <a:t>We provide pro-bono or low-cost immigration legal services, bilingual navigation services, civic education to increase immigrant engagement, and assistance that promotes empowerment through long-term tangible benefits for our clients. </a:t>
            </a:r>
            <a:endParaRPr lang="en-US" sz="1600" dirty="0">
              <a:cs typeface="Calibri"/>
            </a:endParaRPr>
          </a:p>
          <a:p>
            <a:pPr indent="-228600">
              <a:lnSpc>
                <a:spcPct val="90000"/>
              </a:lnSpc>
              <a:spcAft>
                <a:spcPts val="800"/>
              </a:spcAft>
              <a:buFont typeface="Arial" panose="020B0604020202020204" pitchFamily="34" charset="0"/>
              <a:buChar char="•"/>
            </a:pPr>
            <a:endParaRPr lang="en-US" sz="1600" dirty="0">
              <a:cs typeface="Calibri"/>
            </a:endParaRPr>
          </a:p>
          <a:p>
            <a:pPr marL="342900" indent="-228600">
              <a:lnSpc>
                <a:spcPct val="90000"/>
              </a:lnSpc>
              <a:spcAft>
                <a:spcPts val="800"/>
              </a:spcAft>
              <a:buFont typeface="Arial" panose="020B0604020202020204" pitchFamily="34" charset="0"/>
              <a:buChar char="•"/>
            </a:pPr>
            <a:r>
              <a:rPr lang="en-US" sz="1600" dirty="0">
                <a:effectLst/>
              </a:rPr>
              <a:t>We strive to affect change and advocate for immigrant rights at local, state, and national levels to increase immigrant safety, social cohesion, and civic engagement. Our approach to implementing direct service programs and community organizing centers</a:t>
            </a:r>
            <a:r>
              <a:rPr lang="en-US" sz="1600" dirty="0"/>
              <a:t> and amplifies</a:t>
            </a:r>
            <a:r>
              <a:rPr lang="en-US" sz="1600" dirty="0">
                <a:effectLst/>
              </a:rPr>
              <a:t> the voices of our immigrant community.</a:t>
            </a:r>
            <a:endParaRPr lang="en-US" sz="1600" dirty="0">
              <a:cs typeface="Calibri"/>
            </a:endParaRPr>
          </a:p>
          <a:p>
            <a:pPr marL="342900" marR="0" indent="-228600">
              <a:lnSpc>
                <a:spcPct val="90000"/>
              </a:lnSpc>
              <a:spcBef>
                <a:spcPts val="0"/>
              </a:spcBef>
              <a:spcAft>
                <a:spcPts val="800"/>
              </a:spcAft>
              <a:buFont typeface="Arial" panose="020B0604020202020204" pitchFamily="34" charset="0"/>
              <a:buChar char="•"/>
            </a:pPr>
            <a:endParaRPr lang="en-US" sz="1400">
              <a:effectLst/>
            </a:endParaRPr>
          </a:p>
        </p:txBody>
      </p:sp>
      <p:sp>
        <p:nvSpPr>
          <p:cNvPr id="16" name="Rectangle 15">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24525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p:txBody>
          <a:bodyPr/>
          <a:lstStyle/>
          <a:p>
            <a:r>
              <a:rPr lang="en-US"/>
              <a:t>Alianza NORCO: The Issue </a:t>
            </a:r>
          </a:p>
        </p:txBody>
      </p:sp>
      <p:sp>
        <p:nvSpPr>
          <p:cNvPr id="4" name="TextBox 3">
            <a:extLst>
              <a:ext uri="{FF2B5EF4-FFF2-40B4-BE49-F238E27FC236}">
                <a16:creationId xmlns:a16="http://schemas.microsoft.com/office/drawing/2014/main" id="{8EC1CD32-12A6-7ECF-F15F-084571417009}"/>
              </a:ext>
            </a:extLst>
          </p:cNvPr>
          <p:cNvSpPr txBox="1"/>
          <p:nvPr/>
        </p:nvSpPr>
        <p:spPr>
          <a:xfrm>
            <a:off x="987552" y="1700584"/>
            <a:ext cx="10620577" cy="4375300"/>
          </a:xfrm>
          <a:prstGeom prst="rect">
            <a:avLst/>
          </a:prstGeom>
          <a:noFill/>
        </p:spPr>
        <p:txBody>
          <a:bodyPr wrap="square" lIns="91440" tIns="45720" rIns="91440" bIns="45720" anchor="t">
            <a:spAutoFit/>
          </a:bodyPr>
          <a:lstStyle/>
          <a:p>
            <a:pPr marL="285750" marR="0" indent="-285750">
              <a:lnSpc>
                <a:spcPct val="115000"/>
              </a:lnSpc>
              <a:spcBef>
                <a:spcPts val="0"/>
              </a:spcBef>
              <a:spcAft>
                <a:spcPts val="800"/>
              </a:spcAft>
              <a:buFont typeface="Arial" panose="020B0604020202020204" pitchFamily="34" charset="0"/>
              <a:buChar char="•"/>
            </a:pPr>
            <a:r>
              <a:rPr lang="en-US" sz="2000" kern="100">
                <a:effectLst/>
                <a:latin typeface="Calibri" panose="020F0502020204030204" pitchFamily="34" charset="0"/>
                <a:ea typeface="Times New Roman" panose="02020603050405020304" pitchFamily="18" charset="0"/>
                <a:cs typeface="Times New Roman" panose="02020603050405020304" pitchFamily="18" charset="0"/>
              </a:rPr>
              <a:t>Historically, immigrants have suffered from lack of access to government and non-government services at the local, state and federal levels. </a:t>
            </a:r>
          </a:p>
          <a:p>
            <a:pPr>
              <a:lnSpc>
                <a:spcPct val="114999"/>
              </a:lnSpc>
              <a:spcAft>
                <a:spcPts val="800"/>
              </a:spcAft>
            </a:pPr>
            <a:endParaRPr lang="en-US" sz="2000" kern="100">
              <a:latin typeface="Calibri"/>
              <a:ea typeface="Times New Roman" panose="02020603050405020304" pitchFamily="18" charset="0"/>
              <a:cs typeface="Times New Roman"/>
            </a:endParaRPr>
          </a:p>
          <a:p>
            <a:pPr marL="285750" indent="-285750">
              <a:lnSpc>
                <a:spcPct val="115000"/>
              </a:lnSpc>
              <a:spcAft>
                <a:spcPts val="800"/>
              </a:spcAft>
              <a:buFont typeface="Arial" panose="020B0604020202020204" pitchFamily="34" charset="0"/>
              <a:buChar char="•"/>
            </a:pPr>
            <a:r>
              <a:rPr lang="en-US" sz="2000" kern="100">
                <a:effectLst/>
                <a:latin typeface="Calibri"/>
                <a:ea typeface="Times New Roman" panose="02020603050405020304" pitchFamily="18" charset="0"/>
                <a:cs typeface="Times New Roman"/>
              </a:rPr>
              <a:t>In the last six years, immigrants faced worsening conditions as anti-immigrant sentiment swept across the country and we saw a devastating negative shift in international and domestic immigration policy.</a:t>
            </a:r>
            <a:r>
              <a:rPr lang="en-US" sz="2000" kern="100">
                <a:latin typeface="Calibri"/>
                <a:ea typeface="Times New Roman" panose="02020603050405020304" pitchFamily="18" charset="0"/>
                <a:cs typeface="Times New Roman"/>
              </a:rPr>
              <a:t> Then three</a:t>
            </a:r>
            <a:r>
              <a:rPr lang="en-US" sz="2000" kern="100">
                <a:effectLst/>
                <a:latin typeface="Calibri"/>
                <a:ea typeface="Times New Roman" panose="02020603050405020304" pitchFamily="18" charset="0"/>
                <a:cs typeface="Times New Roman"/>
              </a:rPr>
              <a:t> years ago, the COVID-19 pandemic began its rampage of infection across our immigrant population, many of </a:t>
            </a:r>
            <a:r>
              <a:rPr lang="en-US" sz="2000" kern="100">
                <a:effectLst/>
                <a:latin typeface="Calibri"/>
                <a:ea typeface="Times New Roman" panose="02020603050405020304" pitchFamily="18" charset="0"/>
                <a:cs typeface="Calibri"/>
              </a:rPr>
              <a:t>whom are essential frontline workers.</a:t>
            </a:r>
            <a:endParaRPr lang="en-US" sz="2000" kern="100">
              <a:effectLst/>
              <a:latin typeface="Calibri"/>
              <a:ea typeface="Times New Roman" panose="02020603050405020304" pitchFamily="18" charset="0"/>
              <a:cs typeface="Times New Roman"/>
            </a:endParaRPr>
          </a:p>
          <a:p>
            <a:pPr>
              <a:lnSpc>
                <a:spcPct val="114999"/>
              </a:lnSpc>
              <a:spcAft>
                <a:spcPts val="800"/>
              </a:spcAft>
            </a:pPr>
            <a:endParaRPr lang="en-US" sz="2000" kern="100">
              <a:latin typeface="Calibri"/>
              <a:ea typeface="Times New Roman" panose="02020603050405020304" pitchFamily="18" charset="0"/>
              <a:cs typeface="Calibri"/>
            </a:endParaRPr>
          </a:p>
          <a:p>
            <a:pPr marL="285750" marR="0" indent="-285750">
              <a:lnSpc>
                <a:spcPct val="115000"/>
              </a:lnSpc>
              <a:spcBef>
                <a:spcPts val="0"/>
              </a:spcBef>
              <a:spcAft>
                <a:spcPts val="800"/>
              </a:spcAft>
              <a:buFont typeface="Arial" panose="020B0604020202020204" pitchFamily="34" charset="0"/>
              <a:buChar char="•"/>
            </a:pPr>
            <a:r>
              <a:rPr lang="en-US" sz="2000" kern="100">
                <a:effectLst/>
                <a:latin typeface="Calibri" panose="020F0502020204030204" pitchFamily="34" charset="0"/>
                <a:ea typeface="Times New Roman" panose="02020603050405020304" pitchFamily="18" charset="0"/>
                <a:cs typeface="Calibri" panose="020F0502020204030204" pitchFamily="34" charset="0"/>
              </a:rPr>
              <a:t> Locally, the impacts of these two events were: reduced economic opportunities, worsening mental and physical health, decreased legal services, and a lack of upward mobility for our immigrant population. </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4" descr="A logo with hands and stars&#10;&#10;Description automatically generated">
            <a:extLst>
              <a:ext uri="{FF2B5EF4-FFF2-40B4-BE49-F238E27FC236}">
                <a16:creationId xmlns:a16="http://schemas.microsoft.com/office/drawing/2014/main" id="{51FD9A0E-EE84-797A-2851-FAFF95C82241}"/>
              </a:ext>
            </a:extLst>
          </p:cNvPr>
          <p:cNvPicPr>
            <a:picLocks noChangeAspect="1"/>
          </p:cNvPicPr>
          <p:nvPr/>
        </p:nvPicPr>
        <p:blipFill rotWithShape="1">
          <a:blip r:embed="rId2">
            <a:extLst>
              <a:ext uri="{28A0092B-C50C-407E-A947-70E740481C1C}">
                <a14:useLocalDpi xmlns:a14="http://schemas.microsoft.com/office/drawing/2010/main" val="0"/>
              </a:ext>
            </a:extLst>
          </a:blip>
          <a:srcRect b="12125"/>
          <a:stretch/>
        </p:blipFill>
        <p:spPr>
          <a:xfrm>
            <a:off x="10380503" y="152949"/>
            <a:ext cx="1529010" cy="1537739"/>
          </a:xfrm>
          <a:prstGeom prst="ellipse">
            <a:avLst/>
          </a:prstGeom>
          <a:blipFill>
            <a:blip r:embed="rId3"/>
            <a:tile tx="0" ty="0" sx="100000" sy="100000" flip="none" algn="tl"/>
          </a:blipFill>
        </p:spPr>
      </p:pic>
    </p:spTree>
    <p:extLst>
      <p:ext uri="{BB962C8B-B14F-4D97-AF65-F5344CB8AC3E}">
        <p14:creationId xmlns:p14="http://schemas.microsoft.com/office/powerpoint/2010/main" val="65715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4E23A-A432-F1E4-A93C-8A7BB044A176}"/>
              </a:ext>
            </a:extLst>
          </p:cNvPr>
          <p:cNvSpPr>
            <a:spLocks noGrp="1"/>
          </p:cNvSpPr>
          <p:nvPr>
            <p:ph type="title"/>
          </p:nvPr>
        </p:nvSpPr>
        <p:spPr/>
        <p:txBody>
          <a:bodyPr/>
          <a:lstStyle/>
          <a:p>
            <a:r>
              <a:rPr lang="en-US" dirty="0">
                <a:cs typeface="Calibri Light"/>
              </a:rPr>
              <a:t>Our Navigation Services</a:t>
            </a:r>
            <a:endParaRPr lang="en-US" dirty="0"/>
          </a:p>
        </p:txBody>
      </p:sp>
      <p:pic>
        <p:nvPicPr>
          <p:cNvPr id="11" name="Picture 10" descr="A group of people in a room&#10;&#10;Description automatically generated">
            <a:extLst>
              <a:ext uri="{FF2B5EF4-FFF2-40B4-BE49-F238E27FC236}">
                <a16:creationId xmlns:a16="http://schemas.microsoft.com/office/drawing/2014/main" id="{65B82BD3-779A-25DB-CAA1-6245FDFC9942}"/>
              </a:ext>
            </a:extLst>
          </p:cNvPr>
          <p:cNvPicPr>
            <a:picLocks noChangeAspect="1"/>
          </p:cNvPicPr>
          <p:nvPr/>
        </p:nvPicPr>
        <p:blipFill>
          <a:blip r:embed="rId2"/>
          <a:stretch>
            <a:fillRect/>
          </a:stretch>
        </p:blipFill>
        <p:spPr>
          <a:xfrm>
            <a:off x="548245" y="1890980"/>
            <a:ext cx="11075719" cy="4431806"/>
          </a:xfrm>
          <a:prstGeom prst="rect">
            <a:avLst/>
          </a:prstGeom>
        </p:spPr>
      </p:pic>
    </p:spTree>
    <p:extLst>
      <p:ext uri="{BB962C8B-B14F-4D97-AF65-F5344CB8AC3E}">
        <p14:creationId xmlns:p14="http://schemas.microsoft.com/office/powerpoint/2010/main" val="200567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2800" kern="1200">
                <a:solidFill>
                  <a:schemeClr val="tx1"/>
                </a:solidFill>
                <a:latin typeface="+mj-lt"/>
                <a:ea typeface="+mj-ea"/>
                <a:cs typeface="+mj-cs"/>
              </a:rPr>
              <a:t>Alianza NORCO: Navigation Program</a:t>
            </a:r>
          </a:p>
        </p:txBody>
      </p:sp>
      <p:pic>
        <p:nvPicPr>
          <p:cNvPr id="3" name="Picture 2" descr="A group of people sitting at tables with laptops&#10;&#10;Description automatically generated">
            <a:extLst>
              <a:ext uri="{FF2B5EF4-FFF2-40B4-BE49-F238E27FC236}">
                <a16:creationId xmlns:a16="http://schemas.microsoft.com/office/drawing/2014/main" id="{A7AB9BF7-F1E7-E91D-6E8F-8E0C4236D201}"/>
              </a:ext>
            </a:extLst>
          </p:cNvPr>
          <p:cNvPicPr>
            <a:picLocks noChangeAspect="1"/>
          </p:cNvPicPr>
          <p:nvPr/>
        </p:nvPicPr>
        <p:blipFill rotWithShape="1">
          <a:blip r:embed="rId2"/>
          <a:srcRect b="12299"/>
          <a:stretch/>
        </p:blipFill>
        <p:spPr>
          <a:xfrm>
            <a:off x="4555236" y="6"/>
            <a:ext cx="7636763" cy="2762724"/>
          </a:xfrm>
          <a:prstGeom prst="rect">
            <a:avLst/>
          </a:prstGeom>
        </p:spPr>
      </p:pic>
      <p:sp>
        <p:nvSpPr>
          <p:cNvPr id="15" name="Rectangle 14">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Content Placeholder 4" descr="A logo with hands and stars&#10;&#10;Description automatically generated">
            <a:extLst>
              <a:ext uri="{FF2B5EF4-FFF2-40B4-BE49-F238E27FC236}">
                <a16:creationId xmlns:a16="http://schemas.microsoft.com/office/drawing/2014/main" id="{BF377B71-2D71-5F2B-C738-B4D5E2FEA678}"/>
              </a:ext>
            </a:extLst>
          </p:cNvPr>
          <p:cNvPicPr>
            <a:picLocks noChangeAspect="1"/>
          </p:cNvPicPr>
          <p:nvPr/>
        </p:nvPicPr>
        <p:blipFill rotWithShape="1">
          <a:blip r:embed="rId3">
            <a:extLst>
              <a:ext uri="{28A0092B-C50C-407E-A947-70E740481C1C}">
                <a14:useLocalDpi xmlns:a14="http://schemas.microsoft.com/office/drawing/2010/main" val="0"/>
              </a:ext>
            </a:extLst>
          </a:blip>
          <a:srcRect t="5309" r="-1" b="17434"/>
          <a:stretch/>
        </p:blipFill>
        <p:spPr>
          <a:xfrm>
            <a:off x="-1" y="2826737"/>
            <a:ext cx="4565779" cy="4031263"/>
          </a:xfrm>
          <a:prstGeom prst="rect">
            <a:avLst/>
          </a:prstGeom>
          <a:blipFill>
            <a:blip r:embed="rId4"/>
            <a:tile tx="0" ty="0" sx="100000" sy="100000" flip="none" algn="tl"/>
          </a:blipFill>
        </p:spPr>
      </p:pic>
      <p:sp>
        <p:nvSpPr>
          <p:cNvPr id="4" name="TextBox 3">
            <a:extLst>
              <a:ext uri="{FF2B5EF4-FFF2-40B4-BE49-F238E27FC236}">
                <a16:creationId xmlns:a16="http://schemas.microsoft.com/office/drawing/2014/main" id="{625AD1F3-3715-BED2-4635-AECF25D671B1}"/>
              </a:ext>
            </a:extLst>
          </p:cNvPr>
          <p:cNvSpPr txBox="1"/>
          <p:nvPr/>
        </p:nvSpPr>
        <p:spPr>
          <a:xfrm>
            <a:off x="5449633" y="3455208"/>
            <a:ext cx="5742432" cy="2344708"/>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1600" dirty="0">
                <a:effectLst/>
              </a:rPr>
              <a:t>The Larimer County Immediate Needs Grant funded </a:t>
            </a:r>
            <a:r>
              <a:rPr lang="en-US" sz="1600" dirty="0"/>
              <a:t>some of our N</a:t>
            </a:r>
            <a:r>
              <a:rPr lang="en-US" sz="1600" dirty="0">
                <a:effectLst/>
              </a:rPr>
              <a:t>avigation </a:t>
            </a:r>
            <a:r>
              <a:rPr lang="en-US" sz="1600" dirty="0"/>
              <a:t>p</a:t>
            </a:r>
            <a:r>
              <a:rPr lang="en-US" sz="1600" dirty="0">
                <a:effectLst/>
              </a:rPr>
              <a:t>rogram costs.</a:t>
            </a:r>
            <a:r>
              <a:rPr lang="en-US" sz="1600" dirty="0"/>
              <a:t> </a:t>
            </a:r>
            <a:endParaRPr lang="en-US" sz="1600" dirty="0">
              <a:effectLst/>
              <a:cs typeface="Calibri"/>
            </a:endParaRPr>
          </a:p>
          <a:p>
            <a:pPr indent="-228600">
              <a:lnSpc>
                <a:spcPct val="90000"/>
              </a:lnSpc>
              <a:spcAft>
                <a:spcPts val="600"/>
              </a:spcAft>
              <a:buFont typeface="Arial" panose="020B0604020202020204" pitchFamily="34" charset="0"/>
              <a:buChar char="•"/>
            </a:pPr>
            <a:endParaRPr lang="en-US" sz="1600" dirty="0">
              <a:effectLst/>
              <a:cs typeface="Calibri"/>
            </a:endParaRPr>
          </a:p>
          <a:p>
            <a:pPr marL="285750" indent="-228600">
              <a:lnSpc>
                <a:spcPct val="90000"/>
              </a:lnSpc>
              <a:spcAft>
                <a:spcPts val="600"/>
              </a:spcAft>
              <a:buFont typeface="Arial" panose="020B0604020202020204" pitchFamily="34" charset="0"/>
              <a:buChar char="•"/>
            </a:pPr>
            <a:r>
              <a:rPr lang="en-US" sz="1600" err="1"/>
              <a:t>Alianza’s</a:t>
            </a:r>
            <a:r>
              <a:rPr lang="en-US" sz="1600" dirty="0"/>
              <a:t> Navigation program </a:t>
            </a:r>
            <a:r>
              <a:rPr lang="en-US" sz="1600" dirty="0">
                <a:effectLst/>
              </a:rPr>
              <a:t>provides bilingual, culturally informed navigation to documented and undocumented people. We provide guidance for Colorado driver’s licenses through the SB13-251 program, notary services, passport appointments, rent assistance, ITIN/tax preparation, and referrals for power of attorney forms and family law.</a:t>
            </a:r>
            <a:r>
              <a:rPr lang="en-US" sz="1600" dirty="0"/>
              <a:t> </a:t>
            </a:r>
            <a:endParaRPr lang="en-US" sz="1600" dirty="0">
              <a:effectLst/>
              <a:cs typeface="Calibri"/>
            </a:endParaRPr>
          </a:p>
          <a:p>
            <a:pPr indent="-228600">
              <a:lnSpc>
                <a:spcPct val="90000"/>
              </a:lnSpc>
              <a:spcAft>
                <a:spcPts val="600"/>
              </a:spcAft>
              <a:buFont typeface="Arial" panose="020B0604020202020204" pitchFamily="34" charset="0"/>
              <a:buChar char="•"/>
            </a:pPr>
            <a:endParaRPr lang="en-US" sz="1600" dirty="0">
              <a:cs typeface="Calibri"/>
            </a:endParaRPr>
          </a:p>
          <a:p>
            <a:pPr marL="285750" indent="-228600">
              <a:lnSpc>
                <a:spcPct val="90000"/>
              </a:lnSpc>
              <a:spcAft>
                <a:spcPts val="600"/>
              </a:spcAft>
              <a:buFont typeface="Arial" panose="020B0604020202020204" pitchFamily="34" charset="0"/>
              <a:buChar char="•"/>
            </a:pPr>
            <a:r>
              <a:rPr lang="en-US" sz="1600" dirty="0">
                <a:effectLst/>
              </a:rPr>
              <a:t>The guidance that we provide for driver's licenses gives essential agricultural, construction, health aid and service workers access to reliable transportation and promotes safer drivers on our roads.</a:t>
            </a:r>
            <a:endParaRPr lang="en-US" sz="1600" dirty="0">
              <a:cs typeface="Calibri"/>
            </a:endParaRPr>
          </a:p>
        </p:txBody>
      </p:sp>
      <p:sp>
        <p:nvSpPr>
          <p:cNvPr id="17" name="Rectangle 16">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57496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By the Numbers:</a:t>
            </a:r>
          </a:p>
        </p:txBody>
      </p:sp>
      <p:sp>
        <p:nvSpPr>
          <p:cNvPr id="7" name="TextBox 6">
            <a:extLst>
              <a:ext uri="{FF2B5EF4-FFF2-40B4-BE49-F238E27FC236}">
                <a16:creationId xmlns:a16="http://schemas.microsoft.com/office/drawing/2014/main" id="{C22FFB6B-5599-EF63-D0A6-771814E5FE46}"/>
              </a:ext>
            </a:extLst>
          </p:cNvPr>
          <p:cNvSpPr txBox="1"/>
          <p:nvPr/>
        </p:nvSpPr>
        <p:spPr>
          <a:xfrm>
            <a:off x="838201" y="1825625"/>
            <a:ext cx="5092194" cy="4351338"/>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dirty="0"/>
              <a:t>With the help of the Larimer County Immediate Needs</a:t>
            </a:r>
            <a:r>
              <a:rPr lang="en-US" dirty="0">
                <a:effectLst/>
              </a:rPr>
              <a:t> grant, our grassroots non-profit expanded the scope of our services and we saw a dramatic increase in the number of clients we can assist.</a:t>
            </a:r>
          </a:p>
          <a:p>
            <a:pPr indent="-228600">
              <a:lnSpc>
                <a:spcPct val="90000"/>
              </a:lnSpc>
              <a:buFont typeface="Arial" panose="020B0604020202020204" pitchFamily="34" charset="0"/>
              <a:buChar char="•"/>
            </a:pPr>
            <a:endParaRPr lang="en-US" dirty="0">
              <a:effectLst/>
              <a:cs typeface="Calibri"/>
            </a:endParaRPr>
          </a:p>
          <a:p>
            <a:pPr marL="342900" marR="0" lvl="0" indent="-228600">
              <a:lnSpc>
                <a:spcPct val="90000"/>
              </a:lnSpc>
              <a:spcBef>
                <a:spcPts val="0"/>
              </a:spcBef>
              <a:spcAft>
                <a:spcPts val="0"/>
              </a:spcAft>
              <a:buFont typeface="Arial" panose="020B0604020202020204" pitchFamily="34" charset="0"/>
              <a:buChar char="•"/>
            </a:pPr>
            <a:r>
              <a:rPr lang="en-US" dirty="0">
                <a:effectLst/>
              </a:rPr>
              <a:t>In 2021 and 2022, our Navigation team worked with over 965 clients.</a:t>
            </a:r>
            <a:endParaRPr lang="en-US" dirty="0">
              <a:effectLst/>
              <a:cs typeface="Calibri"/>
            </a:endParaRPr>
          </a:p>
          <a:p>
            <a:pPr marL="342900" marR="0" lvl="0" indent="-228600">
              <a:lnSpc>
                <a:spcPct val="90000"/>
              </a:lnSpc>
              <a:spcBef>
                <a:spcPts val="0"/>
              </a:spcBef>
              <a:spcAft>
                <a:spcPts val="0"/>
              </a:spcAft>
              <a:buFont typeface="Arial" panose="020B0604020202020204" pitchFamily="34" charset="0"/>
              <a:buChar char="•"/>
            </a:pPr>
            <a:endParaRPr lang="en-US">
              <a:effectLst/>
            </a:endParaRPr>
          </a:p>
          <a:p>
            <a:pPr marL="342900" indent="-228600">
              <a:lnSpc>
                <a:spcPct val="90000"/>
              </a:lnSpc>
              <a:buFont typeface="Arial" panose="020B0604020202020204" pitchFamily="34" charset="0"/>
              <a:buChar char="•"/>
            </a:pPr>
            <a:r>
              <a:rPr lang="en-US" dirty="0">
                <a:effectLst/>
              </a:rPr>
              <a:t>We provided direct financial assistance to over 400 immigrants.</a:t>
            </a:r>
            <a:r>
              <a:rPr lang="en-US" dirty="0"/>
              <a:t> </a:t>
            </a:r>
            <a:endParaRPr lang="en-US" dirty="0">
              <a:effectLst/>
              <a:cs typeface="Calibri"/>
            </a:endParaRPr>
          </a:p>
          <a:p>
            <a:pPr marL="342900" marR="0" lvl="0" indent="-228600">
              <a:lnSpc>
                <a:spcPct val="90000"/>
              </a:lnSpc>
              <a:spcBef>
                <a:spcPts val="0"/>
              </a:spcBef>
              <a:spcAft>
                <a:spcPts val="0"/>
              </a:spcAft>
              <a:buFont typeface="Arial" panose="020B0604020202020204" pitchFamily="34" charset="0"/>
              <a:buChar char="•"/>
            </a:pPr>
            <a:endParaRPr lang="en-US"/>
          </a:p>
          <a:p>
            <a:pPr marL="342900" marR="0" lvl="0" indent="-228600">
              <a:lnSpc>
                <a:spcPct val="90000"/>
              </a:lnSpc>
              <a:spcBef>
                <a:spcPts val="0"/>
              </a:spcBef>
              <a:spcAft>
                <a:spcPts val="800"/>
              </a:spcAft>
              <a:buFont typeface="Arial" panose="020B0604020202020204" pitchFamily="34" charset="0"/>
              <a:buChar char="•"/>
            </a:pPr>
            <a:r>
              <a:rPr lang="en-US" dirty="0">
                <a:effectLst/>
              </a:rPr>
              <a:t>Our staff has grown from two members in 2021 to eight in 2023 and our FY’ 24 operating budget </a:t>
            </a:r>
            <a:r>
              <a:rPr lang="en-US" dirty="0"/>
              <a:t>is nearly </a:t>
            </a:r>
            <a:r>
              <a:rPr lang="en-US" b="1" dirty="0"/>
              <a:t>five times greater</a:t>
            </a:r>
            <a:r>
              <a:rPr lang="en-US" dirty="0"/>
              <a:t> that FY ’22.</a:t>
            </a:r>
            <a:endParaRPr lang="en-US" dirty="0">
              <a:effectLst/>
              <a:cs typeface="Calibri"/>
            </a:endParaRPr>
          </a:p>
        </p:txBody>
      </p:sp>
      <p:sp>
        <p:nvSpPr>
          <p:cNvPr id="17" name="Oval 1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Content Placeholder 4" descr="A logo with hands and stars&#10;&#10;Description automatically generated">
            <a:extLst>
              <a:ext uri="{FF2B5EF4-FFF2-40B4-BE49-F238E27FC236}">
                <a16:creationId xmlns:a16="http://schemas.microsoft.com/office/drawing/2014/main" id="{C2BD4395-BA05-63EE-97DE-55D8CF26B5E5}"/>
              </a:ext>
            </a:extLst>
          </p:cNvPr>
          <p:cNvPicPr>
            <a:picLocks noChangeAspect="1"/>
          </p:cNvPicPr>
          <p:nvPr/>
        </p:nvPicPr>
        <p:blipFill rotWithShape="1">
          <a:blip r:embed="rId2">
            <a:extLst>
              <a:ext uri="{28A0092B-C50C-407E-A947-70E740481C1C}">
                <a14:useLocalDpi xmlns:a14="http://schemas.microsoft.com/office/drawing/2010/main" val="0"/>
              </a:ext>
            </a:extLst>
          </a:blip>
          <a:srcRect t="2401" r="-2" b="1337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blipFill>
            <a:blip r:embed="rId3"/>
            <a:tile tx="0" ty="0" sx="100000" sy="100000" flip="none" algn="tl"/>
          </a:blipFill>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A person standing in front of a whiteboard and a group of people sitting in chairs&#10;&#10;Description automatically generated">
            <a:extLst>
              <a:ext uri="{FF2B5EF4-FFF2-40B4-BE49-F238E27FC236}">
                <a16:creationId xmlns:a16="http://schemas.microsoft.com/office/drawing/2014/main" id="{92FBD7E2-1348-E55F-6613-BE5A605A19F4}"/>
              </a:ext>
            </a:extLst>
          </p:cNvPr>
          <p:cNvPicPr>
            <a:picLocks noChangeAspect="1"/>
          </p:cNvPicPr>
          <p:nvPr/>
        </p:nvPicPr>
        <p:blipFill rotWithShape="1">
          <a:blip r:embed="rId4"/>
          <a:srcRect l="11602" r="9419"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35163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B22806D-8177-101B-E532-9848641A47E7}"/>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Your Impact</a:t>
            </a:r>
          </a:p>
        </p:txBody>
      </p:sp>
      <p:sp>
        <p:nvSpPr>
          <p:cNvPr id="4" name="TextBox 3">
            <a:extLst>
              <a:ext uri="{FF2B5EF4-FFF2-40B4-BE49-F238E27FC236}">
                <a16:creationId xmlns:a16="http://schemas.microsoft.com/office/drawing/2014/main" id="{51271B07-31E5-801B-621F-BBD3A9444696}"/>
              </a:ext>
            </a:extLst>
          </p:cNvPr>
          <p:cNvSpPr txBox="1"/>
          <p:nvPr/>
        </p:nvSpPr>
        <p:spPr>
          <a:xfrm>
            <a:off x="838201" y="1825625"/>
            <a:ext cx="5092194" cy="4351338"/>
          </a:xfrm>
          <a:prstGeom prst="rect">
            <a:avLst/>
          </a:prstGeom>
        </p:spPr>
        <p:txBody>
          <a:bodyPr vert="horz" lIns="91440" tIns="45720" rIns="91440" bIns="45720" rtlCol="0">
            <a:normAutofit/>
          </a:bodyPr>
          <a:lstStyle/>
          <a:p>
            <a:pPr marL="285750" marR="0" indent="-228600">
              <a:lnSpc>
                <a:spcPct val="90000"/>
              </a:lnSpc>
              <a:spcAft>
                <a:spcPts val="600"/>
              </a:spcAft>
              <a:buFont typeface="Arial" panose="020B0604020202020204" pitchFamily="34" charset="0"/>
              <a:buChar char="•"/>
            </a:pPr>
            <a:r>
              <a:rPr lang="en-US">
                <a:effectLst/>
              </a:rPr>
              <a:t>The Larimer Immediate Needs Grant helped fund our Bilingual Navigation Program, primarily in the form of salary reimbursement.  </a:t>
            </a:r>
          </a:p>
          <a:p>
            <a:pPr marL="285750" marR="0" indent="-228600">
              <a:lnSpc>
                <a:spcPct val="90000"/>
              </a:lnSpc>
              <a:spcAft>
                <a:spcPts val="600"/>
              </a:spcAft>
              <a:buFont typeface="Arial" panose="020B0604020202020204" pitchFamily="34" charset="0"/>
              <a:buChar char="•"/>
            </a:pPr>
            <a:endParaRPr lang="en-US">
              <a:effectLst/>
            </a:endParaRPr>
          </a:p>
          <a:p>
            <a:pPr marL="285750" marR="0" indent="-228600">
              <a:lnSpc>
                <a:spcPct val="90000"/>
              </a:lnSpc>
              <a:spcAft>
                <a:spcPts val="600"/>
              </a:spcAft>
              <a:buFont typeface="Arial" panose="020B0604020202020204" pitchFamily="34" charset="0"/>
              <a:buChar char="•"/>
            </a:pPr>
            <a:r>
              <a:rPr lang="en-US"/>
              <a:t>The Grant was a catalyst for Alianza’s growth that helped us launch new programming and reach more residents of Larimer County. The grant was truly instrumental in fueling the growth of our organization and our ability to provide transformational services for our clients. </a:t>
            </a:r>
          </a:p>
          <a:p>
            <a:pPr marL="285750" marR="0" indent="-228600">
              <a:lnSpc>
                <a:spcPct val="90000"/>
              </a:lnSpc>
              <a:spcAft>
                <a:spcPts val="600"/>
              </a:spcAft>
              <a:buFont typeface="Arial" panose="020B0604020202020204" pitchFamily="34" charset="0"/>
              <a:buChar char="•"/>
            </a:pPr>
            <a:endParaRPr lang="en-US"/>
          </a:p>
          <a:p>
            <a:pPr marL="285750" marR="0" indent="-228600">
              <a:lnSpc>
                <a:spcPct val="90000"/>
              </a:lnSpc>
              <a:spcAft>
                <a:spcPts val="600"/>
              </a:spcAft>
              <a:buFont typeface="Arial" panose="020B0604020202020204" pitchFamily="34" charset="0"/>
              <a:buChar char="•"/>
            </a:pPr>
            <a:r>
              <a:rPr lang="en-US"/>
              <a:t>This growth has put Alianza at the forefront of Northern Colorado’s advocacy coalition for immigrant rights and positioned us to contribute to the cultural vibrancy of the region.</a:t>
            </a:r>
          </a:p>
          <a:p>
            <a:pPr marL="285750" marR="0" indent="-228600">
              <a:lnSpc>
                <a:spcPct val="90000"/>
              </a:lnSpc>
              <a:spcAft>
                <a:spcPts val="600"/>
              </a:spcAft>
              <a:buFont typeface="Arial" panose="020B0604020202020204" pitchFamily="34" charset="0"/>
              <a:buChar char="•"/>
            </a:pPr>
            <a:endParaRPr lang="en-US"/>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Content Placeholder 4" descr="A logo with hands and stars&#10;&#10;Description automatically generated">
            <a:extLst>
              <a:ext uri="{FF2B5EF4-FFF2-40B4-BE49-F238E27FC236}">
                <a16:creationId xmlns:a16="http://schemas.microsoft.com/office/drawing/2014/main" id="{33152A79-93F4-73BD-A874-555E22D6743E}"/>
              </a:ext>
            </a:extLst>
          </p:cNvPr>
          <p:cNvPicPr>
            <a:picLocks noChangeAspect="1"/>
          </p:cNvPicPr>
          <p:nvPr/>
        </p:nvPicPr>
        <p:blipFill rotWithShape="1">
          <a:blip r:embed="rId2">
            <a:extLst>
              <a:ext uri="{28A0092B-C50C-407E-A947-70E740481C1C}">
                <a14:useLocalDpi xmlns:a14="http://schemas.microsoft.com/office/drawing/2010/main" val="0"/>
              </a:ext>
            </a:extLst>
          </a:blip>
          <a:srcRect t="2401" r="-2" b="1337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blipFill>
            <a:blip r:embed="rId3"/>
            <a:tile tx="0" ty="0" sx="100000" sy="100000" flip="none" algn="tl"/>
          </a:blipFill>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descr="A group of people sitting at a table with a computer and a person wearing a mask&#10;&#10;Description automatically generated">
            <a:extLst>
              <a:ext uri="{FF2B5EF4-FFF2-40B4-BE49-F238E27FC236}">
                <a16:creationId xmlns:a16="http://schemas.microsoft.com/office/drawing/2014/main" id="{B413FAB5-BC50-CABB-C9C0-D43186A9B9F0}"/>
              </a:ext>
            </a:extLst>
          </p:cNvPr>
          <p:cNvPicPr>
            <a:picLocks noChangeAspect="1"/>
          </p:cNvPicPr>
          <p:nvPr/>
        </p:nvPicPr>
        <p:blipFill rotWithShape="1">
          <a:blip r:embed="rId4"/>
          <a:srcRect t="11667" r="4" b="1248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760105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09C51-7F2D-DBC0-26C5-2B9045E8BBCC}"/>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6600" kern="1200">
                <a:solidFill>
                  <a:schemeClr val="tx1"/>
                </a:solidFill>
                <a:latin typeface="+mj-lt"/>
                <a:ea typeface="+mj-ea"/>
                <a:cs typeface="+mj-cs"/>
              </a:rPr>
              <a:t>A Testimonial </a:t>
            </a:r>
          </a:p>
        </p:txBody>
      </p:sp>
      <p:sp>
        <p:nvSpPr>
          <p:cNvPr id="1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ogo with hands and stars&#10;&#10;Description automatically generated">
            <a:extLst>
              <a:ext uri="{FF2B5EF4-FFF2-40B4-BE49-F238E27FC236}">
                <a16:creationId xmlns:a16="http://schemas.microsoft.com/office/drawing/2014/main" id="{B26B1093-96D4-7FFE-AFD3-AACB8EB4FEF7}"/>
              </a:ext>
            </a:extLst>
          </p:cNvPr>
          <p:cNvPicPr>
            <a:picLocks noChangeAspect="1"/>
          </p:cNvPicPr>
          <p:nvPr/>
        </p:nvPicPr>
        <p:blipFill rotWithShape="1">
          <a:blip r:embed="rId2">
            <a:extLst>
              <a:ext uri="{28A0092B-C50C-407E-A947-70E740481C1C}">
                <a14:useLocalDpi xmlns:a14="http://schemas.microsoft.com/office/drawing/2010/main" val="0"/>
              </a:ext>
            </a:extLst>
          </a:blip>
          <a:srcRect r="1" b="1613"/>
          <a:stretch/>
        </p:blipFill>
        <p:spPr>
          <a:xfrm>
            <a:off x="6096000" y="-1"/>
            <a:ext cx="6149691" cy="6914921"/>
          </a:xfrm>
          <a:prstGeom prst="rect">
            <a:avLst/>
          </a:prstGeom>
          <a:blipFill>
            <a:blip r:embed="rId3"/>
            <a:tile tx="0" ty="0" sx="100000" sy="100000" flip="none" algn="tl"/>
          </a:blipFill>
        </p:spPr>
      </p:pic>
      <p:sp>
        <p:nvSpPr>
          <p:cNvPr id="4" name="TextBox 3">
            <a:extLst>
              <a:ext uri="{FF2B5EF4-FFF2-40B4-BE49-F238E27FC236}">
                <a16:creationId xmlns:a16="http://schemas.microsoft.com/office/drawing/2014/main" id="{33B3E728-0636-7959-EE03-D7EEA6939030}"/>
              </a:ext>
            </a:extLst>
          </p:cNvPr>
          <p:cNvSpPr txBox="1"/>
          <p:nvPr/>
        </p:nvSpPr>
        <p:spPr>
          <a:xfrm>
            <a:off x="53691" y="1742330"/>
            <a:ext cx="8088682" cy="692497"/>
          </a:xfrm>
          <a:prstGeom prst="rect">
            <a:avLst/>
          </a:prstGeom>
          <a:noFill/>
        </p:spPr>
        <p:txBody>
          <a:bodyPr wrap="square">
            <a:spAutoFit/>
          </a:bodyPr>
          <a:lstStyle/>
          <a:p>
            <a:pPr marL="0" marR="0">
              <a:spcBef>
                <a:spcPts val="0"/>
              </a:spcBef>
              <a:spcAft>
                <a:spcPts val="600"/>
              </a:spcAft>
            </a:pPr>
            <a:r>
              <a:rPr lang="en-US" sz="1800">
                <a:solidFill>
                  <a:srgbClr val="000000"/>
                </a:solidFill>
                <a:effectLst/>
                <a:latin typeface="Helvetica" panose="020B0604020202020204" pitchFamily="34" charset="0"/>
                <a:ea typeface="Calibri" panose="020F0502020204030204" pitchFamily="34" charset="0"/>
              </a:rPr>
              <a:t> </a:t>
            </a:r>
          </a:p>
          <a:p>
            <a:pPr marL="0" marR="0">
              <a:spcBef>
                <a:spcPts val="0"/>
              </a:spcBef>
              <a:spcAft>
                <a:spcPts val="600"/>
              </a:spcAft>
            </a:pPr>
            <a:endParaRPr lang="en-US" sz="1600">
              <a:effectLst/>
              <a:latin typeface="Calibri" panose="020F0502020204030204" pitchFamily="34" charset="0"/>
              <a:ea typeface="Calibri" panose="020F0502020204030204" pitchFamily="34" charset="0"/>
            </a:endParaRPr>
          </a:p>
        </p:txBody>
      </p:sp>
      <p:pic>
        <p:nvPicPr>
          <p:cNvPr id="3" name="Picture 2" descr="A person holding a certificate&#10;&#10;Description automatically generated">
            <a:extLst>
              <a:ext uri="{FF2B5EF4-FFF2-40B4-BE49-F238E27FC236}">
                <a16:creationId xmlns:a16="http://schemas.microsoft.com/office/drawing/2014/main" id="{D2A20F15-0F9D-207F-E987-C47C730F3133}"/>
              </a:ext>
            </a:extLst>
          </p:cNvPr>
          <p:cNvPicPr>
            <a:picLocks noChangeAspect="1"/>
          </p:cNvPicPr>
          <p:nvPr/>
        </p:nvPicPr>
        <p:blipFill>
          <a:blip r:embed="rId4"/>
          <a:stretch>
            <a:fillRect/>
          </a:stretch>
        </p:blipFill>
        <p:spPr>
          <a:xfrm>
            <a:off x="306354" y="234613"/>
            <a:ext cx="5058888" cy="2796990"/>
          </a:xfrm>
          <a:prstGeom prst="rect">
            <a:avLst/>
          </a:prstGeom>
        </p:spPr>
      </p:pic>
    </p:spTree>
    <p:extLst>
      <p:ext uri="{BB962C8B-B14F-4D97-AF65-F5344CB8AC3E}">
        <p14:creationId xmlns:p14="http://schemas.microsoft.com/office/powerpoint/2010/main" val="33104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E6A4BC68E443448E3DDB0C5E02305B" ma:contentTypeVersion="19" ma:contentTypeDescription="Create a new document." ma:contentTypeScope="" ma:versionID="472c645c233a0da3d2c1e759a71ba0e3">
  <xsd:schema xmlns:xsd="http://www.w3.org/2001/XMLSchema" xmlns:xs="http://www.w3.org/2001/XMLSchema" xmlns:p="http://schemas.microsoft.com/office/2006/metadata/properties" xmlns:ns1="http://schemas.microsoft.com/sharepoint/v3" xmlns:ns2="21401676-c525-4414-8e23-4b605dc88302" xmlns:ns3="88942340-7e35-4781-bf7d-c576a41d845c" targetNamespace="http://schemas.microsoft.com/office/2006/metadata/properties" ma:root="true" ma:fieldsID="128c4922cfcb86bdf57be74b81403d01" ns1:_="" ns2:_="" ns3:_="">
    <xsd:import namespace="http://schemas.microsoft.com/sharepoint/v3"/>
    <xsd:import namespace="21401676-c525-4414-8e23-4b605dc88302"/>
    <xsd:import namespace="88942340-7e35-4781-bf7d-c576a41d84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401676-c525-4414-8e23-4b605dc88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481378-38c6-46a6-8e2a-352075ccab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942340-7e35-4781-bf7d-c576a41d84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ed746d-b3c8-4220-9037-335ed81f1bca}" ma:internalName="TaxCatchAll" ma:showField="CatchAllData" ma:web="88942340-7e35-4781-bf7d-c576a41d8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1401676-c525-4414-8e23-4b605dc88302">
      <Terms xmlns="http://schemas.microsoft.com/office/infopath/2007/PartnerControls"/>
    </lcf76f155ced4ddcb4097134ff3c332f>
    <_ip_UnifiedCompliancePolicyProperties xmlns="http://schemas.microsoft.com/sharepoint/v3" xsi:nil="true"/>
    <TaxCatchAll xmlns="88942340-7e35-4781-bf7d-c576a41d845c" xsi:nil="true"/>
  </documentManagement>
</p:properties>
</file>

<file path=customXml/itemProps1.xml><?xml version="1.0" encoding="utf-8"?>
<ds:datastoreItem xmlns:ds="http://schemas.openxmlformats.org/officeDocument/2006/customXml" ds:itemID="{BDD304C9-E8A3-4FDD-97E7-47B9F6CAF283}">
  <ds:schemaRefs>
    <ds:schemaRef ds:uri="21401676-c525-4414-8e23-4b605dc88302"/>
    <ds:schemaRef ds:uri="88942340-7e35-4781-bf7d-c576a41d84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B61ECD-8D3C-4198-A16A-B40B54EED8C0}">
  <ds:schemaRefs>
    <ds:schemaRef ds:uri="http://schemas.microsoft.com/sharepoint/v3/contenttype/forms"/>
  </ds:schemaRefs>
</ds:datastoreItem>
</file>

<file path=customXml/itemProps3.xml><?xml version="1.0" encoding="utf-8"?>
<ds:datastoreItem xmlns:ds="http://schemas.openxmlformats.org/officeDocument/2006/customXml" ds:itemID="{93A69FE0-4494-41A8-8E40-8DAD751CFBC8}">
  <ds:schemaRefs>
    <ds:schemaRef ds:uri="21401676-c525-4414-8e23-4b605dc88302"/>
    <ds:schemaRef ds:uri="88942340-7e35-4781-bf7d-c576a41d845c"/>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Alianza NORCO: Larimer County Grant</vt:lpstr>
      <vt:lpstr>Alianza NORCO: Our Vision</vt:lpstr>
      <vt:lpstr>Alianza NORCO:  What We Do</vt:lpstr>
      <vt:lpstr>Alianza NORCO: The Issue </vt:lpstr>
      <vt:lpstr>Our Navigation Services</vt:lpstr>
      <vt:lpstr>Alianza NORCO: Navigation Program</vt:lpstr>
      <vt:lpstr>By the Numbers:</vt:lpstr>
      <vt:lpstr>Your Impact</vt:lpstr>
      <vt:lpstr>A Testimonial </vt:lpstr>
      <vt:lpstr>“Today I am an American!”</vt:lpstr>
      <vt:lpstr>Thank You Larimer!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Alianza NORCO: Larimer County Grant Success</dc:title>
  <dc:creator>Sara Kane</dc:creator>
  <cp:revision>22</cp:revision>
  <dcterms:created xsi:type="dcterms:W3CDTF">2023-08-17T21:44:11Z</dcterms:created>
  <dcterms:modified xsi:type="dcterms:W3CDTF">2023-08-22T04:52:30Z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0x0101003AE6A4BC68E443448E3DDB0C5E02305B</vt:lpwstr>
  </property>
  <property fmtid="{D5CDD505-2E9C-101B-9397-08002B2CF9AE}" pid="3" name="MediaServiceImageTags">
    <vt:lpwstr/>
  </property>
</Properties>
</file>